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6" r:id="rId1"/>
    <p:sldMasterId id="2147483648" r:id="rId2"/>
  </p:sldMasterIdLst>
  <p:sldIdLst>
    <p:sldId id="258" r:id="rId3"/>
    <p:sldId id="257" r:id="rId4"/>
  </p:sldIdLst>
  <p:sldSz cx="3378200" cy="7708900"/>
  <p:notesSz cx="3378200" cy="77089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399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54000" y="2395538"/>
            <a:ext cx="2870200" cy="1651000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506413" y="4368800"/>
            <a:ext cx="2365375" cy="1970088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74186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8275" y="307975"/>
            <a:ext cx="3041650" cy="128587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68275" y="1798638"/>
            <a:ext cx="3041650" cy="508793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0550687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2449513" y="307975"/>
            <a:ext cx="760412" cy="6578600"/>
          </a:xfrm>
          <a:prstGeom prst="rect">
            <a:avLst/>
          </a:prstGeo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68275" y="307975"/>
            <a:ext cx="2128838" cy="65786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89100298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53841" y="2389759"/>
            <a:ext cx="2876867" cy="161886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07682" y="4316984"/>
            <a:ext cx="2369184" cy="19272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11/26/2015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11/26/2015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69227" y="1773047"/>
            <a:ext cx="1472279" cy="50878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743043" y="1773047"/>
            <a:ext cx="1472279" cy="50878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11/26/2015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11/26/2015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11/26/2015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8275" y="307975"/>
            <a:ext cx="3041650" cy="128587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68275" y="1798638"/>
            <a:ext cx="3041650" cy="508793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2426702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66700" y="4953000"/>
            <a:ext cx="2871788" cy="1531938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66700" y="3267075"/>
            <a:ext cx="2871788" cy="1685925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114488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8275" y="307975"/>
            <a:ext cx="3041650" cy="128587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68275" y="1798638"/>
            <a:ext cx="1444625" cy="5087937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765300" y="1798638"/>
            <a:ext cx="1444625" cy="5087937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199383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8275" y="307975"/>
            <a:ext cx="3041650" cy="128587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8275" y="1725613"/>
            <a:ext cx="1493838" cy="71913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68275" y="2444750"/>
            <a:ext cx="1493838" cy="44418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716088" y="1725613"/>
            <a:ext cx="1493837" cy="71913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716088" y="2444750"/>
            <a:ext cx="1493837" cy="4441825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5201353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8275" y="307975"/>
            <a:ext cx="3041650" cy="1285875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631624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009325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8275" y="306388"/>
            <a:ext cx="1111250" cy="1306512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320800" y="306388"/>
            <a:ext cx="1889125" cy="6580187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8275" y="1612900"/>
            <a:ext cx="1111250" cy="527367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12780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61988" y="5395913"/>
            <a:ext cx="2027237" cy="636587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661988" y="688975"/>
            <a:ext cx="2027237" cy="46243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61988" y="6032500"/>
            <a:ext cx="2027237" cy="90487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168275" y="7145338"/>
            <a:ext cx="788988" cy="409575"/>
          </a:xfrm>
          <a:prstGeom prst="rect">
            <a:avLst/>
          </a:prstGeom>
        </p:spPr>
        <p:txBody>
          <a:bodyPr/>
          <a:lstStyle/>
          <a:p>
            <a:fld id="{62069C57-36DD-4764-8B78-FA61C251E63D}" type="datetimeFigureOut">
              <a:rPr lang="de-AT" smtClean="0"/>
              <a:t>26.11.2015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>
          <a:xfrm>
            <a:off x="1154113" y="7145338"/>
            <a:ext cx="1069975" cy="409575"/>
          </a:xfrm>
          <a:prstGeom prst="rect">
            <a:avLst/>
          </a:prstGeom>
        </p:spPr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>
          <a:xfrm>
            <a:off x="2420938" y="7145338"/>
            <a:ext cx="788987" cy="409575"/>
          </a:xfrm>
          <a:prstGeom prst="rect">
            <a:avLst/>
          </a:prstGeom>
        </p:spPr>
        <p:txBody>
          <a:bodyPr/>
          <a:lstStyle/>
          <a:p>
            <a:fld id="{B01DDEA7-370A-414C-AD6A-A1836366F8EE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11388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4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theme" Target="../theme/theme2.xml"/><Relationship Id="rId5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object 2"/>
          <p:cNvSpPr/>
          <p:nvPr userDrawn="1"/>
        </p:nvSpPr>
        <p:spPr>
          <a:xfrm>
            <a:off x="4615" y="6496"/>
            <a:ext cx="3375012" cy="7691005"/>
          </a:xfrm>
          <a:custGeom>
            <a:avLst/>
            <a:gdLst/>
            <a:ahLst/>
            <a:cxnLst/>
            <a:rect l="l" t="t" r="r" b="b"/>
            <a:pathLst>
              <a:path w="3375012" h="7691005">
                <a:moveTo>
                  <a:pt x="3230867" y="7691005"/>
                </a:moveTo>
                <a:lnTo>
                  <a:pt x="147472" y="7691005"/>
                </a:lnTo>
                <a:lnTo>
                  <a:pt x="134421" y="7690418"/>
                </a:lnTo>
                <a:lnTo>
                  <a:pt x="95793" y="7681699"/>
                </a:lnTo>
                <a:lnTo>
                  <a:pt x="60328" y="7662768"/>
                </a:lnTo>
                <a:lnTo>
                  <a:pt x="31084" y="7633914"/>
                </a:lnTo>
                <a:lnTo>
                  <a:pt x="11118" y="7595425"/>
                </a:lnTo>
                <a:lnTo>
                  <a:pt x="3486" y="7547592"/>
                </a:lnTo>
                <a:lnTo>
                  <a:pt x="3594" y="5701220"/>
                </a:lnTo>
                <a:lnTo>
                  <a:pt x="3467" y="5696216"/>
                </a:lnTo>
                <a:lnTo>
                  <a:pt x="3733" y="5689676"/>
                </a:lnTo>
                <a:lnTo>
                  <a:pt x="5003" y="5682030"/>
                </a:lnTo>
                <a:lnTo>
                  <a:pt x="7941" y="5668753"/>
                </a:lnTo>
                <a:lnTo>
                  <a:pt x="11834" y="5656999"/>
                </a:lnTo>
                <a:lnTo>
                  <a:pt x="9322" y="5644050"/>
                </a:lnTo>
                <a:lnTo>
                  <a:pt x="3733" y="5605399"/>
                </a:lnTo>
                <a:lnTo>
                  <a:pt x="3467" y="5586298"/>
                </a:lnTo>
                <a:lnTo>
                  <a:pt x="3175" y="2721419"/>
                </a:lnTo>
                <a:lnTo>
                  <a:pt x="0" y="2721419"/>
                </a:lnTo>
                <a:lnTo>
                  <a:pt x="3149" y="2565120"/>
                </a:lnTo>
                <a:lnTo>
                  <a:pt x="3149" y="1458010"/>
                </a:lnTo>
                <a:lnTo>
                  <a:pt x="8748" y="1338605"/>
                </a:lnTo>
                <a:lnTo>
                  <a:pt x="25252" y="1221827"/>
                </a:lnTo>
                <a:lnTo>
                  <a:pt x="52224" y="1108053"/>
                </a:lnTo>
                <a:lnTo>
                  <a:pt x="89228" y="997661"/>
                </a:lnTo>
                <a:lnTo>
                  <a:pt x="135826" y="891031"/>
                </a:lnTo>
                <a:lnTo>
                  <a:pt x="191581" y="788539"/>
                </a:lnTo>
                <a:lnTo>
                  <a:pt x="256055" y="690564"/>
                </a:lnTo>
                <a:lnTo>
                  <a:pt x="328812" y="597485"/>
                </a:lnTo>
                <a:lnTo>
                  <a:pt x="409414" y="509679"/>
                </a:lnTo>
                <a:lnTo>
                  <a:pt x="497425" y="427524"/>
                </a:lnTo>
                <a:lnTo>
                  <a:pt x="592407" y="351399"/>
                </a:lnTo>
                <a:lnTo>
                  <a:pt x="693923" y="281682"/>
                </a:lnTo>
                <a:lnTo>
                  <a:pt x="801535" y="218751"/>
                </a:lnTo>
                <a:lnTo>
                  <a:pt x="914807" y="162984"/>
                </a:lnTo>
                <a:lnTo>
                  <a:pt x="1033301" y="114758"/>
                </a:lnTo>
                <a:lnTo>
                  <a:pt x="1156581" y="74454"/>
                </a:lnTo>
                <a:lnTo>
                  <a:pt x="1284208" y="42447"/>
                </a:lnTo>
                <a:lnTo>
                  <a:pt x="1415747" y="19117"/>
                </a:lnTo>
                <a:lnTo>
                  <a:pt x="1550759" y="4842"/>
                </a:lnTo>
                <a:lnTo>
                  <a:pt x="1688807" y="0"/>
                </a:lnTo>
                <a:lnTo>
                  <a:pt x="1826854" y="4844"/>
                </a:lnTo>
                <a:lnTo>
                  <a:pt x="1961864" y="19126"/>
                </a:lnTo>
                <a:lnTo>
                  <a:pt x="2093401" y="42467"/>
                </a:lnTo>
                <a:lnTo>
                  <a:pt x="2221027" y="74488"/>
                </a:lnTo>
                <a:lnTo>
                  <a:pt x="2344304" y="114812"/>
                </a:lnTo>
                <a:lnTo>
                  <a:pt x="2462797" y="163060"/>
                </a:lnTo>
                <a:lnTo>
                  <a:pt x="2576067" y="218853"/>
                </a:lnTo>
                <a:lnTo>
                  <a:pt x="2683678" y="281814"/>
                </a:lnTo>
                <a:lnTo>
                  <a:pt x="2785192" y="351564"/>
                </a:lnTo>
                <a:lnTo>
                  <a:pt x="2880172" y="427724"/>
                </a:lnTo>
                <a:lnTo>
                  <a:pt x="2968181" y="509917"/>
                </a:lnTo>
                <a:lnTo>
                  <a:pt x="3048783" y="597765"/>
                </a:lnTo>
                <a:lnTo>
                  <a:pt x="3121539" y="690888"/>
                </a:lnTo>
                <a:lnTo>
                  <a:pt x="3186012" y="788909"/>
                </a:lnTo>
                <a:lnTo>
                  <a:pt x="3241766" y="891448"/>
                </a:lnTo>
                <a:lnTo>
                  <a:pt x="3288363" y="998129"/>
                </a:lnTo>
                <a:lnTo>
                  <a:pt x="3325366" y="1108573"/>
                </a:lnTo>
                <a:lnTo>
                  <a:pt x="3352338" y="1222401"/>
                </a:lnTo>
                <a:lnTo>
                  <a:pt x="3368842" y="1339234"/>
                </a:lnTo>
                <a:lnTo>
                  <a:pt x="3374440" y="1458696"/>
                </a:lnTo>
                <a:lnTo>
                  <a:pt x="3374745" y="5604751"/>
                </a:lnTo>
                <a:lnTo>
                  <a:pt x="3374771" y="5606491"/>
                </a:lnTo>
                <a:lnTo>
                  <a:pt x="3374694" y="5611723"/>
                </a:lnTo>
                <a:lnTo>
                  <a:pt x="3373932" y="5618810"/>
                </a:lnTo>
                <a:lnTo>
                  <a:pt x="3371557" y="5632337"/>
                </a:lnTo>
                <a:lnTo>
                  <a:pt x="3367960" y="5644416"/>
                </a:lnTo>
                <a:lnTo>
                  <a:pt x="3369139" y="5658944"/>
                </a:lnTo>
                <a:lnTo>
                  <a:pt x="3371286" y="5670922"/>
                </a:lnTo>
                <a:lnTo>
                  <a:pt x="3373471" y="5682118"/>
                </a:lnTo>
                <a:lnTo>
                  <a:pt x="3374758" y="5689790"/>
                </a:lnTo>
                <a:lnTo>
                  <a:pt x="3375012" y="5696407"/>
                </a:lnTo>
                <a:lnTo>
                  <a:pt x="3374859" y="5701487"/>
                </a:lnTo>
                <a:lnTo>
                  <a:pt x="3374859" y="7546073"/>
                </a:lnTo>
                <a:lnTo>
                  <a:pt x="3367628" y="7594172"/>
                </a:lnTo>
                <a:lnTo>
                  <a:pt x="3347973" y="7632935"/>
                </a:lnTo>
                <a:lnTo>
                  <a:pt x="3318953" y="7662071"/>
                </a:lnTo>
                <a:lnTo>
                  <a:pt x="3283626" y="7681294"/>
                </a:lnTo>
                <a:lnTo>
                  <a:pt x="3245049" y="7690312"/>
                </a:lnTo>
                <a:lnTo>
                  <a:pt x="3231997" y="7691001"/>
                </a:lnTo>
                <a:lnTo>
                  <a:pt x="3230867" y="7691005"/>
                </a:lnTo>
                <a:close/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3"/>
          <p:cNvSpPr/>
          <p:nvPr userDrawn="1"/>
        </p:nvSpPr>
        <p:spPr>
          <a:xfrm>
            <a:off x="938245" y="940691"/>
            <a:ext cx="1509496" cy="1486242"/>
          </a:xfrm>
          <a:custGeom>
            <a:avLst/>
            <a:gdLst/>
            <a:ahLst/>
            <a:cxnLst/>
            <a:rect l="l" t="t" r="r" b="b"/>
            <a:pathLst>
              <a:path w="1509496" h="1486242">
                <a:moveTo>
                  <a:pt x="558" y="1486242"/>
                </a:moveTo>
                <a:lnTo>
                  <a:pt x="693254" y="1483067"/>
                </a:lnTo>
                <a:lnTo>
                  <a:pt x="764362" y="1482191"/>
                </a:lnTo>
                <a:lnTo>
                  <a:pt x="825386" y="1478993"/>
                </a:lnTo>
                <a:lnTo>
                  <a:pt x="885067" y="1471055"/>
                </a:lnTo>
                <a:lnTo>
                  <a:pt x="943213" y="1458570"/>
                </a:lnTo>
                <a:lnTo>
                  <a:pt x="999630" y="1441731"/>
                </a:lnTo>
                <a:lnTo>
                  <a:pt x="1054125" y="1420731"/>
                </a:lnTo>
                <a:lnTo>
                  <a:pt x="1106505" y="1395764"/>
                </a:lnTo>
                <a:lnTo>
                  <a:pt x="1156576" y="1367022"/>
                </a:lnTo>
                <a:lnTo>
                  <a:pt x="1204145" y="1334699"/>
                </a:lnTo>
                <a:lnTo>
                  <a:pt x="1249019" y="1298987"/>
                </a:lnTo>
                <a:lnTo>
                  <a:pt x="1291005" y="1260079"/>
                </a:lnTo>
                <a:lnTo>
                  <a:pt x="1329910" y="1218169"/>
                </a:lnTo>
                <a:lnTo>
                  <a:pt x="1365539" y="1173450"/>
                </a:lnTo>
                <a:lnTo>
                  <a:pt x="1397701" y="1126115"/>
                </a:lnTo>
                <a:lnTo>
                  <a:pt x="1426202" y="1076356"/>
                </a:lnTo>
                <a:lnTo>
                  <a:pt x="1450848" y="1024368"/>
                </a:lnTo>
                <a:lnTo>
                  <a:pt x="1471446" y="970342"/>
                </a:lnTo>
                <a:lnTo>
                  <a:pt x="1487803" y="914472"/>
                </a:lnTo>
                <a:lnTo>
                  <a:pt x="1499726" y="856952"/>
                </a:lnTo>
                <a:lnTo>
                  <a:pt x="1507021" y="797973"/>
                </a:lnTo>
                <a:lnTo>
                  <a:pt x="1509496" y="737730"/>
                </a:lnTo>
                <a:lnTo>
                  <a:pt x="1506989" y="677313"/>
                </a:lnTo>
                <a:lnTo>
                  <a:pt x="1499598" y="618226"/>
                </a:lnTo>
                <a:lnTo>
                  <a:pt x="1487519" y="560658"/>
                </a:lnTo>
                <a:lnTo>
                  <a:pt x="1470948" y="504802"/>
                </a:lnTo>
                <a:lnTo>
                  <a:pt x="1450081" y="450849"/>
                </a:lnTo>
                <a:lnTo>
                  <a:pt x="1425113" y="398990"/>
                </a:lnTo>
                <a:lnTo>
                  <a:pt x="1396240" y="349416"/>
                </a:lnTo>
                <a:lnTo>
                  <a:pt x="1363659" y="302319"/>
                </a:lnTo>
                <a:lnTo>
                  <a:pt x="1327564" y="257891"/>
                </a:lnTo>
                <a:lnTo>
                  <a:pt x="1288151" y="216322"/>
                </a:lnTo>
                <a:lnTo>
                  <a:pt x="1245617" y="177804"/>
                </a:lnTo>
                <a:lnTo>
                  <a:pt x="1200156" y="142528"/>
                </a:lnTo>
                <a:lnTo>
                  <a:pt x="1151966" y="110685"/>
                </a:lnTo>
                <a:lnTo>
                  <a:pt x="1101241" y="82468"/>
                </a:lnTo>
                <a:lnTo>
                  <a:pt x="1048178" y="58066"/>
                </a:lnTo>
                <a:lnTo>
                  <a:pt x="992971" y="37672"/>
                </a:lnTo>
                <a:lnTo>
                  <a:pt x="935818" y="21478"/>
                </a:lnTo>
                <a:lnTo>
                  <a:pt x="876913" y="9673"/>
                </a:lnTo>
                <a:lnTo>
                  <a:pt x="816453" y="2450"/>
                </a:lnTo>
                <a:lnTo>
                  <a:pt x="754633" y="0"/>
                </a:lnTo>
                <a:lnTo>
                  <a:pt x="693661" y="2383"/>
                </a:lnTo>
                <a:lnTo>
                  <a:pt x="634009" y="9412"/>
                </a:lnTo>
                <a:lnTo>
                  <a:pt x="575863" y="20901"/>
                </a:lnTo>
                <a:lnTo>
                  <a:pt x="519414" y="36669"/>
                </a:lnTo>
                <a:lnTo>
                  <a:pt x="464847" y="56531"/>
                </a:lnTo>
                <a:lnTo>
                  <a:pt x="412351" y="80304"/>
                </a:lnTo>
                <a:lnTo>
                  <a:pt x="362114" y="107803"/>
                </a:lnTo>
                <a:lnTo>
                  <a:pt x="314323" y="138847"/>
                </a:lnTo>
                <a:lnTo>
                  <a:pt x="269166" y="173250"/>
                </a:lnTo>
                <a:lnTo>
                  <a:pt x="226831" y="210831"/>
                </a:lnTo>
                <a:lnTo>
                  <a:pt x="187506" y="251404"/>
                </a:lnTo>
                <a:lnTo>
                  <a:pt x="151378" y="294787"/>
                </a:lnTo>
                <a:lnTo>
                  <a:pt x="118636" y="340795"/>
                </a:lnTo>
                <a:lnTo>
                  <a:pt x="89466" y="389246"/>
                </a:lnTo>
                <a:lnTo>
                  <a:pt x="64058" y="439956"/>
                </a:lnTo>
                <a:lnTo>
                  <a:pt x="42598" y="492742"/>
                </a:lnTo>
                <a:lnTo>
                  <a:pt x="25274" y="547419"/>
                </a:lnTo>
                <a:lnTo>
                  <a:pt x="12275" y="603804"/>
                </a:lnTo>
                <a:lnTo>
                  <a:pt x="3787" y="661714"/>
                </a:lnTo>
                <a:lnTo>
                  <a:pt x="0" y="720966"/>
                </a:lnTo>
                <a:lnTo>
                  <a:pt x="330" y="720966"/>
                </a:lnTo>
                <a:lnTo>
                  <a:pt x="1193" y="938288"/>
                </a:lnTo>
                <a:lnTo>
                  <a:pt x="558" y="938288"/>
                </a:lnTo>
                <a:lnTo>
                  <a:pt x="558" y="1486242"/>
                </a:lnTo>
                <a:close/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4"/>
          <p:cNvSpPr/>
          <p:nvPr userDrawn="1"/>
        </p:nvSpPr>
        <p:spPr>
          <a:xfrm>
            <a:off x="445284" y="7481497"/>
            <a:ext cx="2571953" cy="0"/>
          </a:xfrm>
          <a:custGeom>
            <a:avLst/>
            <a:gdLst/>
            <a:ahLst/>
            <a:cxnLst/>
            <a:rect l="l" t="t" r="r" b="b"/>
            <a:pathLst>
              <a:path w="2571953">
                <a:moveTo>
                  <a:pt x="0" y="0"/>
                </a:moveTo>
                <a:lnTo>
                  <a:pt x="2571953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5"/>
          <p:cNvSpPr/>
          <p:nvPr userDrawn="1"/>
        </p:nvSpPr>
        <p:spPr>
          <a:xfrm>
            <a:off x="3164212" y="5879094"/>
            <a:ext cx="0" cy="1383893"/>
          </a:xfrm>
          <a:custGeom>
            <a:avLst/>
            <a:gdLst/>
            <a:ahLst/>
            <a:cxnLst/>
            <a:rect l="l" t="t" r="r" b="b"/>
            <a:pathLst>
              <a:path h="1383893">
                <a:moveTo>
                  <a:pt x="0" y="1383893"/>
                </a:move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6"/>
          <p:cNvSpPr/>
          <p:nvPr userDrawn="1"/>
        </p:nvSpPr>
        <p:spPr>
          <a:xfrm>
            <a:off x="3163804" y="1612323"/>
            <a:ext cx="279" cy="3751719"/>
          </a:xfrm>
          <a:custGeom>
            <a:avLst/>
            <a:gdLst/>
            <a:ahLst/>
            <a:cxnLst/>
            <a:rect l="l" t="t" r="r" b="b"/>
            <a:pathLst>
              <a:path w="279" h="3751719">
                <a:moveTo>
                  <a:pt x="279" y="3751719"/>
                </a:move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7"/>
          <p:cNvSpPr/>
          <p:nvPr userDrawn="1"/>
        </p:nvSpPr>
        <p:spPr>
          <a:xfrm>
            <a:off x="1846380" y="229101"/>
            <a:ext cx="1292872" cy="1009243"/>
          </a:xfrm>
          <a:custGeom>
            <a:avLst/>
            <a:gdLst/>
            <a:ahLst/>
            <a:cxnLst/>
            <a:rect l="l" t="t" r="r" b="b"/>
            <a:pathLst>
              <a:path w="1292872" h="1009243">
                <a:moveTo>
                  <a:pt x="1292872" y="1009243"/>
                </a:moveTo>
                <a:lnTo>
                  <a:pt x="1272237" y="929768"/>
                </a:lnTo>
                <a:lnTo>
                  <a:pt x="1245691" y="852266"/>
                </a:lnTo>
                <a:lnTo>
                  <a:pt x="1213449" y="776919"/>
                </a:lnTo>
                <a:lnTo>
                  <a:pt x="1175722" y="703905"/>
                </a:lnTo>
                <a:lnTo>
                  <a:pt x="1132725" y="633405"/>
                </a:lnTo>
                <a:lnTo>
                  <a:pt x="1084669" y="565600"/>
                </a:lnTo>
                <a:lnTo>
                  <a:pt x="1031768" y="500668"/>
                </a:lnTo>
                <a:lnTo>
                  <a:pt x="974235" y="438791"/>
                </a:lnTo>
                <a:lnTo>
                  <a:pt x="912282" y="380147"/>
                </a:lnTo>
                <a:lnTo>
                  <a:pt x="846123" y="324918"/>
                </a:lnTo>
                <a:lnTo>
                  <a:pt x="775969" y="273283"/>
                </a:lnTo>
                <a:lnTo>
                  <a:pt x="702035" y="225421"/>
                </a:lnTo>
                <a:lnTo>
                  <a:pt x="624533" y="181514"/>
                </a:lnTo>
                <a:lnTo>
                  <a:pt x="543676" y="141741"/>
                </a:lnTo>
                <a:lnTo>
                  <a:pt x="459677" y="106282"/>
                </a:lnTo>
                <a:lnTo>
                  <a:pt x="372748" y="75317"/>
                </a:lnTo>
                <a:lnTo>
                  <a:pt x="283104" y="49027"/>
                </a:lnTo>
                <a:lnTo>
                  <a:pt x="190955" y="27590"/>
                </a:lnTo>
                <a:lnTo>
                  <a:pt x="96516" y="11188"/>
                </a:ln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8"/>
          <p:cNvSpPr/>
          <p:nvPr userDrawn="1"/>
        </p:nvSpPr>
        <p:spPr>
          <a:xfrm>
            <a:off x="235433" y="237399"/>
            <a:ext cx="1230807" cy="1075245"/>
          </a:xfrm>
          <a:custGeom>
            <a:avLst/>
            <a:gdLst/>
            <a:ahLst/>
            <a:cxnLst/>
            <a:rect l="l" t="t" r="r" b="b"/>
            <a:pathLst>
              <a:path w="1230807" h="1075245">
                <a:moveTo>
                  <a:pt x="1230807" y="0"/>
                </a:moveTo>
                <a:lnTo>
                  <a:pt x="1135239" y="15400"/>
                </a:lnTo>
                <a:lnTo>
                  <a:pt x="1041948" y="35941"/>
                </a:lnTo>
                <a:lnTo>
                  <a:pt x="951152" y="61439"/>
                </a:lnTo>
                <a:lnTo>
                  <a:pt x="863068" y="91709"/>
                </a:lnTo>
                <a:lnTo>
                  <a:pt x="777915" y="126569"/>
                </a:lnTo>
                <a:lnTo>
                  <a:pt x="695908" y="165835"/>
                </a:lnTo>
                <a:lnTo>
                  <a:pt x="617266" y="209322"/>
                </a:lnTo>
                <a:lnTo>
                  <a:pt x="542206" y="256847"/>
                </a:lnTo>
                <a:lnTo>
                  <a:pt x="470945" y="308226"/>
                </a:lnTo>
                <a:lnTo>
                  <a:pt x="403701" y="363277"/>
                </a:lnTo>
                <a:lnTo>
                  <a:pt x="340691" y="421814"/>
                </a:lnTo>
                <a:lnTo>
                  <a:pt x="282132" y="483654"/>
                </a:lnTo>
                <a:lnTo>
                  <a:pt x="228242" y="548614"/>
                </a:lnTo>
                <a:lnTo>
                  <a:pt x="179238" y="616509"/>
                </a:lnTo>
                <a:lnTo>
                  <a:pt x="135338" y="687157"/>
                </a:lnTo>
                <a:lnTo>
                  <a:pt x="96759" y="760373"/>
                </a:lnTo>
                <a:lnTo>
                  <a:pt x="63718" y="835973"/>
                </a:lnTo>
                <a:lnTo>
                  <a:pt x="36433" y="913775"/>
                </a:lnTo>
                <a:lnTo>
                  <a:pt x="15121" y="993593"/>
                </a:lnTo>
                <a:lnTo>
                  <a:pt x="0" y="1075245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4" name="object 9"/>
          <p:cNvSpPr/>
          <p:nvPr userDrawn="1"/>
        </p:nvSpPr>
        <p:spPr>
          <a:xfrm>
            <a:off x="224504" y="1726355"/>
            <a:ext cx="0" cy="610997"/>
          </a:xfrm>
          <a:custGeom>
            <a:avLst/>
            <a:gdLst/>
            <a:ahLst/>
            <a:cxnLst/>
            <a:rect l="l" t="t" r="r" b="b"/>
            <a:pathLst>
              <a:path h="610997">
                <a:moveTo>
                  <a:pt x="0" y="0"/>
                </a:moveTo>
                <a:lnTo>
                  <a:pt x="0" y="610997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5" name="object 10"/>
          <p:cNvSpPr/>
          <p:nvPr userDrawn="1"/>
        </p:nvSpPr>
        <p:spPr>
          <a:xfrm>
            <a:off x="722923" y="1809040"/>
            <a:ext cx="431" cy="457187"/>
          </a:xfrm>
          <a:custGeom>
            <a:avLst/>
            <a:gdLst/>
            <a:ahLst/>
            <a:cxnLst/>
            <a:rect l="l" t="t" r="r" b="b"/>
            <a:pathLst>
              <a:path w="431" h="457187">
                <a:moveTo>
                  <a:pt x="431" y="457187"/>
                </a:move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6" name="object 11"/>
          <p:cNvSpPr/>
          <p:nvPr userDrawn="1"/>
        </p:nvSpPr>
        <p:spPr>
          <a:xfrm>
            <a:off x="749960" y="736132"/>
            <a:ext cx="793102" cy="717765"/>
          </a:xfrm>
          <a:custGeom>
            <a:avLst/>
            <a:gdLst/>
            <a:ahLst/>
            <a:cxnLst/>
            <a:rect l="l" t="t" r="r" b="b"/>
            <a:pathLst>
              <a:path w="793102" h="717765">
                <a:moveTo>
                  <a:pt x="0" y="717765"/>
                </a:moveTo>
                <a:lnTo>
                  <a:pt x="15364" y="662755"/>
                </a:lnTo>
                <a:lnTo>
                  <a:pt x="33942" y="609113"/>
                </a:lnTo>
                <a:lnTo>
                  <a:pt x="55624" y="556947"/>
                </a:lnTo>
                <a:lnTo>
                  <a:pt x="80300" y="506364"/>
                </a:lnTo>
                <a:lnTo>
                  <a:pt x="107861" y="457471"/>
                </a:lnTo>
                <a:lnTo>
                  <a:pt x="138197" y="410376"/>
                </a:lnTo>
                <a:lnTo>
                  <a:pt x="171200" y="365187"/>
                </a:lnTo>
                <a:lnTo>
                  <a:pt x="206760" y="322010"/>
                </a:lnTo>
                <a:lnTo>
                  <a:pt x="244767" y="280954"/>
                </a:lnTo>
                <a:lnTo>
                  <a:pt x="285113" y="242125"/>
                </a:lnTo>
                <a:lnTo>
                  <a:pt x="327687" y="205631"/>
                </a:lnTo>
                <a:lnTo>
                  <a:pt x="372381" y="171581"/>
                </a:lnTo>
                <a:lnTo>
                  <a:pt x="419084" y="140080"/>
                </a:lnTo>
                <a:lnTo>
                  <a:pt x="467688" y="111236"/>
                </a:lnTo>
                <a:lnTo>
                  <a:pt x="518084" y="85158"/>
                </a:lnTo>
                <a:lnTo>
                  <a:pt x="570161" y="61952"/>
                </a:lnTo>
                <a:lnTo>
                  <a:pt x="623811" y="41725"/>
                </a:lnTo>
                <a:lnTo>
                  <a:pt x="678924" y="24586"/>
                </a:lnTo>
                <a:lnTo>
                  <a:pt x="735391" y="10642"/>
                </a:lnTo>
                <a:lnTo>
                  <a:pt x="793102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object 12"/>
          <p:cNvSpPr/>
          <p:nvPr userDrawn="1"/>
        </p:nvSpPr>
        <p:spPr>
          <a:xfrm>
            <a:off x="1918367" y="750473"/>
            <a:ext cx="734047" cy="777443"/>
          </a:xfrm>
          <a:custGeom>
            <a:avLst/>
            <a:gdLst/>
            <a:ahLst/>
            <a:cxnLst/>
            <a:rect l="l" t="t" r="r" b="b"/>
            <a:pathLst>
              <a:path w="734047" h="777443">
                <a:moveTo>
                  <a:pt x="0" y="0"/>
                </a:moveTo>
                <a:lnTo>
                  <a:pt x="56147" y="14897"/>
                </a:lnTo>
                <a:lnTo>
                  <a:pt x="110906" y="32964"/>
                </a:lnTo>
                <a:lnTo>
                  <a:pt x="164167" y="54095"/>
                </a:lnTo>
                <a:lnTo>
                  <a:pt x="215821" y="78180"/>
                </a:lnTo>
                <a:lnTo>
                  <a:pt x="265756" y="105112"/>
                </a:lnTo>
                <a:lnTo>
                  <a:pt x="313864" y="134784"/>
                </a:lnTo>
                <a:lnTo>
                  <a:pt x="360035" y="167087"/>
                </a:lnTo>
                <a:lnTo>
                  <a:pt x="404160" y="201914"/>
                </a:lnTo>
                <a:lnTo>
                  <a:pt x="446127" y="239157"/>
                </a:lnTo>
                <a:lnTo>
                  <a:pt x="485828" y="278707"/>
                </a:lnTo>
                <a:lnTo>
                  <a:pt x="523154" y="320458"/>
                </a:lnTo>
                <a:lnTo>
                  <a:pt x="557993" y="364302"/>
                </a:lnTo>
                <a:lnTo>
                  <a:pt x="590237" y="410130"/>
                </a:lnTo>
                <a:lnTo>
                  <a:pt x="619775" y="457835"/>
                </a:lnTo>
                <a:lnTo>
                  <a:pt x="646498" y="507309"/>
                </a:lnTo>
                <a:lnTo>
                  <a:pt x="670297" y="558445"/>
                </a:lnTo>
                <a:lnTo>
                  <a:pt x="691060" y="611134"/>
                </a:lnTo>
                <a:lnTo>
                  <a:pt x="708680" y="665268"/>
                </a:lnTo>
                <a:lnTo>
                  <a:pt x="723045" y="720740"/>
                </a:lnTo>
                <a:lnTo>
                  <a:pt x="734047" y="777443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object 13"/>
          <p:cNvSpPr/>
          <p:nvPr userDrawn="1"/>
        </p:nvSpPr>
        <p:spPr>
          <a:xfrm>
            <a:off x="2012962" y="1930463"/>
            <a:ext cx="617296" cy="654710"/>
          </a:xfrm>
          <a:custGeom>
            <a:avLst/>
            <a:gdLst/>
            <a:ahLst/>
            <a:cxnLst/>
            <a:rect l="l" t="t" r="r" b="b"/>
            <a:pathLst>
              <a:path w="617296" h="654710">
                <a:moveTo>
                  <a:pt x="617296" y="0"/>
                </a:moveTo>
                <a:lnTo>
                  <a:pt x="603517" y="45239"/>
                </a:lnTo>
                <a:lnTo>
                  <a:pt x="587566" y="89537"/>
                </a:lnTo>
                <a:lnTo>
                  <a:pt x="569504" y="132831"/>
                </a:lnTo>
                <a:lnTo>
                  <a:pt x="549395" y="175058"/>
                </a:lnTo>
                <a:lnTo>
                  <a:pt x="527301" y="216157"/>
                </a:lnTo>
                <a:lnTo>
                  <a:pt x="503284" y="256064"/>
                </a:lnTo>
                <a:lnTo>
                  <a:pt x="477406" y="294718"/>
                </a:lnTo>
                <a:lnTo>
                  <a:pt x="449729" y="332055"/>
                </a:lnTo>
                <a:lnTo>
                  <a:pt x="420316" y="368013"/>
                </a:lnTo>
                <a:lnTo>
                  <a:pt x="389229" y="402531"/>
                </a:lnTo>
                <a:lnTo>
                  <a:pt x="356531" y="435545"/>
                </a:lnTo>
                <a:lnTo>
                  <a:pt x="322283" y="466993"/>
                </a:lnTo>
                <a:lnTo>
                  <a:pt x="286548" y="496812"/>
                </a:lnTo>
                <a:lnTo>
                  <a:pt x="249388" y="524941"/>
                </a:lnTo>
                <a:lnTo>
                  <a:pt x="210866" y="551317"/>
                </a:lnTo>
                <a:lnTo>
                  <a:pt x="171044" y="575876"/>
                </a:lnTo>
                <a:lnTo>
                  <a:pt x="129984" y="598558"/>
                </a:lnTo>
                <a:lnTo>
                  <a:pt x="87748" y="619299"/>
                </a:lnTo>
                <a:lnTo>
                  <a:pt x="44399" y="638037"/>
                </a:lnTo>
                <a:lnTo>
                  <a:pt x="0" y="65471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object 14"/>
          <p:cNvSpPr/>
          <p:nvPr userDrawn="1"/>
        </p:nvSpPr>
        <p:spPr>
          <a:xfrm>
            <a:off x="1098245" y="2630741"/>
            <a:ext cx="524992" cy="9474"/>
          </a:xfrm>
          <a:custGeom>
            <a:avLst/>
            <a:gdLst/>
            <a:ahLst/>
            <a:cxnLst/>
            <a:rect l="l" t="t" r="r" b="b"/>
            <a:pathLst>
              <a:path w="524992" h="9474">
                <a:moveTo>
                  <a:pt x="524992" y="0"/>
                </a:moveTo>
                <a:lnTo>
                  <a:pt x="0" y="9474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object 15"/>
          <p:cNvSpPr/>
          <p:nvPr userDrawn="1"/>
        </p:nvSpPr>
        <p:spPr>
          <a:xfrm>
            <a:off x="224549" y="3031947"/>
            <a:ext cx="241" cy="2397594"/>
          </a:xfrm>
          <a:custGeom>
            <a:avLst/>
            <a:gdLst/>
            <a:ahLst/>
            <a:cxnLst/>
            <a:rect l="l" t="t" r="r" b="b"/>
            <a:pathLst>
              <a:path w="241" h="2397594">
                <a:moveTo>
                  <a:pt x="0" y="0"/>
                </a:moveTo>
                <a:lnTo>
                  <a:pt x="241" y="2397594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object 16"/>
          <p:cNvSpPr/>
          <p:nvPr userDrawn="1"/>
        </p:nvSpPr>
        <p:spPr>
          <a:xfrm>
            <a:off x="224842" y="5952052"/>
            <a:ext cx="38" cy="1383779"/>
          </a:xfrm>
          <a:custGeom>
            <a:avLst/>
            <a:gdLst/>
            <a:ahLst/>
            <a:cxnLst/>
            <a:rect l="l" t="t" r="r" b="b"/>
            <a:pathLst>
              <a:path w="38" h="1383779">
                <a:moveTo>
                  <a:pt x="38" y="0"/>
                </a:moveTo>
                <a:lnTo>
                  <a:pt x="0" y="1383779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object 17"/>
          <p:cNvSpPr/>
          <p:nvPr userDrawn="1"/>
        </p:nvSpPr>
        <p:spPr>
          <a:xfrm>
            <a:off x="3090727" y="7408663"/>
            <a:ext cx="73482" cy="72834"/>
          </a:xfrm>
          <a:custGeom>
            <a:avLst/>
            <a:gdLst/>
            <a:ahLst/>
            <a:cxnLst/>
            <a:rect l="l" t="t" r="r" b="b"/>
            <a:pathLst>
              <a:path w="73482" h="72834">
                <a:moveTo>
                  <a:pt x="0" y="72834"/>
                </a:moveTo>
                <a:lnTo>
                  <a:pt x="73482" y="72834"/>
                </a:lnTo>
                <a:lnTo>
                  <a:pt x="73482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object 18"/>
          <p:cNvSpPr/>
          <p:nvPr userDrawn="1"/>
        </p:nvSpPr>
        <p:spPr>
          <a:xfrm>
            <a:off x="3145377" y="5511169"/>
            <a:ext cx="18833" cy="295097"/>
          </a:xfrm>
          <a:custGeom>
            <a:avLst/>
            <a:gdLst/>
            <a:ahLst/>
            <a:cxnLst/>
            <a:rect l="l" t="t" r="r" b="b"/>
            <a:pathLst>
              <a:path w="18833" h="295097">
                <a:moveTo>
                  <a:pt x="18833" y="295097"/>
                </a:moveTo>
                <a:lnTo>
                  <a:pt x="18833" y="222250"/>
                </a:lnTo>
                <a:lnTo>
                  <a:pt x="14337" y="213106"/>
                </a:lnTo>
                <a:lnTo>
                  <a:pt x="9996" y="202638"/>
                </a:lnTo>
                <a:lnTo>
                  <a:pt x="6101" y="190896"/>
                </a:lnTo>
                <a:lnTo>
                  <a:pt x="2943" y="177928"/>
                </a:lnTo>
                <a:lnTo>
                  <a:pt x="812" y="163783"/>
                </a:lnTo>
                <a:lnTo>
                  <a:pt x="0" y="148510"/>
                </a:lnTo>
                <a:lnTo>
                  <a:pt x="740" y="133096"/>
                </a:lnTo>
                <a:lnTo>
                  <a:pt x="9637" y="94067"/>
                </a:lnTo>
                <a:lnTo>
                  <a:pt x="18349" y="74269"/>
                </a:lnTo>
                <a:lnTo>
                  <a:pt x="18718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object 19"/>
          <p:cNvSpPr/>
          <p:nvPr userDrawn="1"/>
        </p:nvSpPr>
        <p:spPr>
          <a:xfrm>
            <a:off x="3161893" y="1401666"/>
            <a:ext cx="1897" cy="137094"/>
          </a:xfrm>
          <a:custGeom>
            <a:avLst/>
            <a:gdLst/>
            <a:ahLst/>
            <a:cxnLst/>
            <a:rect l="l" t="t" r="r" b="b"/>
            <a:pathLst>
              <a:path w="1897" h="137094">
                <a:moveTo>
                  <a:pt x="1897" y="137094"/>
                </a:moveTo>
                <a:lnTo>
                  <a:pt x="1897" y="63536"/>
                </a:lnTo>
                <a:lnTo>
                  <a:pt x="1821" y="50768"/>
                </a:lnTo>
                <a:lnTo>
                  <a:pt x="1593" y="38030"/>
                </a:lnTo>
                <a:lnTo>
                  <a:pt x="1213" y="25322"/>
                </a:lnTo>
                <a:lnTo>
                  <a:pt x="682" y="12645"/>
                </a:ln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object 20"/>
          <p:cNvSpPr/>
          <p:nvPr userDrawn="1"/>
        </p:nvSpPr>
        <p:spPr>
          <a:xfrm>
            <a:off x="1618027" y="222528"/>
            <a:ext cx="152306" cy="1604"/>
          </a:xfrm>
          <a:custGeom>
            <a:avLst/>
            <a:gdLst/>
            <a:ahLst/>
            <a:cxnLst/>
            <a:rect l="l" t="t" r="r" b="b"/>
            <a:pathLst>
              <a:path w="152306" h="1604">
                <a:moveTo>
                  <a:pt x="152306" y="1604"/>
                </a:moveTo>
                <a:lnTo>
                  <a:pt x="101627" y="138"/>
                </a:lnTo>
                <a:lnTo>
                  <a:pt x="88889" y="0"/>
                </a:lnTo>
                <a:lnTo>
                  <a:pt x="73230" y="16"/>
                </a:lnTo>
                <a:lnTo>
                  <a:pt x="33512" y="499"/>
                </a:lnTo>
                <a:lnTo>
                  <a:pt x="10852" y="1168"/>
                </a:lnTo>
                <a:lnTo>
                  <a:pt x="0" y="1603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object 21"/>
          <p:cNvSpPr/>
          <p:nvPr userDrawn="1"/>
        </p:nvSpPr>
        <p:spPr>
          <a:xfrm>
            <a:off x="224502" y="1388380"/>
            <a:ext cx="2730" cy="163410"/>
          </a:xfrm>
          <a:custGeom>
            <a:avLst/>
            <a:gdLst/>
            <a:ahLst/>
            <a:cxnLst/>
            <a:rect l="l" t="t" r="r" b="b"/>
            <a:pathLst>
              <a:path w="2730" h="163410">
                <a:moveTo>
                  <a:pt x="2730" y="0"/>
                </a:moveTo>
                <a:lnTo>
                  <a:pt x="303" y="50640"/>
                </a:lnTo>
                <a:lnTo>
                  <a:pt x="75" y="63379"/>
                </a:lnTo>
                <a:lnTo>
                  <a:pt x="0" y="16341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object 22"/>
          <p:cNvSpPr/>
          <p:nvPr userDrawn="1"/>
        </p:nvSpPr>
        <p:spPr>
          <a:xfrm>
            <a:off x="224502" y="2424637"/>
            <a:ext cx="93383" cy="87299"/>
          </a:xfrm>
          <a:custGeom>
            <a:avLst/>
            <a:gdLst/>
            <a:ahLst/>
            <a:cxnLst/>
            <a:rect l="l" t="t" r="r" b="b"/>
            <a:pathLst>
              <a:path w="93383" h="87299">
                <a:moveTo>
                  <a:pt x="0" y="0"/>
                </a:moveTo>
                <a:lnTo>
                  <a:pt x="0" y="87287"/>
                </a:lnTo>
                <a:lnTo>
                  <a:pt x="93383" y="87299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object 23"/>
          <p:cNvSpPr/>
          <p:nvPr userDrawn="1"/>
        </p:nvSpPr>
        <p:spPr>
          <a:xfrm>
            <a:off x="504664" y="2396849"/>
            <a:ext cx="218821" cy="115125"/>
          </a:xfrm>
          <a:custGeom>
            <a:avLst/>
            <a:gdLst/>
            <a:ahLst/>
            <a:cxnLst/>
            <a:rect l="l" t="t" r="r" b="b"/>
            <a:pathLst>
              <a:path w="218821" h="115125">
                <a:moveTo>
                  <a:pt x="0" y="115112"/>
                </a:moveTo>
                <a:lnTo>
                  <a:pt x="93395" y="115125"/>
                </a:lnTo>
                <a:lnTo>
                  <a:pt x="141484" y="108850"/>
                </a:lnTo>
                <a:lnTo>
                  <a:pt x="185312" y="92639"/>
                </a:lnTo>
                <a:lnTo>
                  <a:pt x="211811" y="73194"/>
                </a:lnTo>
                <a:lnTo>
                  <a:pt x="218821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object 24"/>
          <p:cNvSpPr/>
          <p:nvPr userDrawn="1"/>
        </p:nvSpPr>
        <p:spPr>
          <a:xfrm>
            <a:off x="722787" y="1614871"/>
            <a:ext cx="2130" cy="128868"/>
          </a:xfrm>
          <a:custGeom>
            <a:avLst/>
            <a:gdLst/>
            <a:ahLst/>
            <a:cxnLst/>
            <a:rect l="l" t="t" r="r" b="b"/>
            <a:pathLst>
              <a:path w="2130" h="128868">
                <a:moveTo>
                  <a:pt x="63" y="128868"/>
                </a:moveTo>
                <a:lnTo>
                  <a:pt x="0" y="63552"/>
                </a:lnTo>
                <a:lnTo>
                  <a:pt x="770" y="25296"/>
                </a:lnTo>
                <a:lnTo>
                  <a:pt x="1366" y="12626"/>
                </a:lnTo>
                <a:lnTo>
                  <a:pt x="2130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object 25"/>
          <p:cNvSpPr/>
          <p:nvPr userDrawn="1"/>
        </p:nvSpPr>
        <p:spPr>
          <a:xfrm>
            <a:off x="1618124" y="724752"/>
            <a:ext cx="141165" cy="2783"/>
          </a:xfrm>
          <a:custGeom>
            <a:avLst/>
            <a:gdLst/>
            <a:ahLst/>
            <a:cxnLst/>
            <a:rect l="l" t="t" r="r" b="b"/>
            <a:pathLst>
              <a:path w="141165" h="2783">
                <a:moveTo>
                  <a:pt x="0" y="2783"/>
                </a:moveTo>
                <a:lnTo>
                  <a:pt x="50606" y="235"/>
                </a:lnTo>
                <a:lnTo>
                  <a:pt x="63359" y="0"/>
                </a:lnTo>
                <a:lnTo>
                  <a:pt x="78929" y="33"/>
                </a:lnTo>
                <a:lnTo>
                  <a:pt x="93165" y="194"/>
                </a:lnTo>
                <a:lnTo>
                  <a:pt x="106285" y="483"/>
                </a:lnTo>
                <a:lnTo>
                  <a:pt x="118512" y="896"/>
                </a:lnTo>
                <a:lnTo>
                  <a:pt x="130065" y="1431"/>
                </a:lnTo>
                <a:lnTo>
                  <a:pt x="141165" y="2087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26"/>
          <p:cNvSpPr/>
          <p:nvPr userDrawn="1"/>
        </p:nvSpPr>
        <p:spPr>
          <a:xfrm>
            <a:off x="2661293" y="1602934"/>
            <a:ext cx="3119" cy="153276"/>
          </a:xfrm>
          <a:custGeom>
            <a:avLst/>
            <a:gdLst/>
            <a:ahLst/>
            <a:cxnLst/>
            <a:rect l="l" t="t" r="r" b="b"/>
            <a:pathLst>
              <a:path w="3119" h="153276">
                <a:moveTo>
                  <a:pt x="173" y="0"/>
                </a:moveTo>
                <a:lnTo>
                  <a:pt x="2870" y="50598"/>
                </a:lnTo>
                <a:lnTo>
                  <a:pt x="3119" y="63352"/>
                </a:lnTo>
                <a:lnTo>
                  <a:pt x="3079" y="78721"/>
                </a:lnTo>
                <a:lnTo>
                  <a:pt x="2136" y="118812"/>
                </a:lnTo>
                <a:lnTo>
                  <a:pt x="841" y="142144"/>
                </a:lnTo>
                <a:lnTo>
                  <a:pt x="0" y="153276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object 27"/>
          <p:cNvSpPr/>
          <p:nvPr userDrawn="1"/>
        </p:nvSpPr>
        <p:spPr>
          <a:xfrm>
            <a:off x="1773242" y="2609549"/>
            <a:ext cx="158267" cy="18491"/>
          </a:xfrm>
          <a:custGeom>
            <a:avLst/>
            <a:gdLst/>
            <a:ahLst/>
            <a:cxnLst/>
            <a:rect l="l" t="t" r="r" b="b"/>
            <a:pathLst>
              <a:path w="158267" h="18491">
                <a:moveTo>
                  <a:pt x="158267" y="0"/>
                </a:moveTo>
                <a:lnTo>
                  <a:pt x="108814" y="11090"/>
                </a:lnTo>
                <a:lnTo>
                  <a:pt x="83745" y="15686"/>
                </a:lnTo>
                <a:lnTo>
                  <a:pt x="0" y="18491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object 28"/>
          <p:cNvSpPr/>
          <p:nvPr userDrawn="1"/>
        </p:nvSpPr>
        <p:spPr>
          <a:xfrm>
            <a:off x="884631" y="2641578"/>
            <a:ext cx="138612" cy="64035"/>
          </a:xfrm>
          <a:custGeom>
            <a:avLst/>
            <a:gdLst/>
            <a:ahLst/>
            <a:cxnLst/>
            <a:rect l="l" t="t" r="r" b="b"/>
            <a:pathLst>
              <a:path w="138612" h="64035">
                <a:moveTo>
                  <a:pt x="138612" y="0"/>
                </a:moveTo>
                <a:lnTo>
                  <a:pt x="63606" y="1346"/>
                </a:lnTo>
                <a:lnTo>
                  <a:pt x="55208" y="11498"/>
                </a:lnTo>
                <a:lnTo>
                  <a:pt x="46555" y="21239"/>
                </a:lnTo>
                <a:lnTo>
                  <a:pt x="37661" y="30577"/>
                </a:lnTo>
                <a:lnTo>
                  <a:pt x="28543" y="39518"/>
                </a:lnTo>
                <a:lnTo>
                  <a:pt x="19216" y="48070"/>
                </a:lnTo>
                <a:lnTo>
                  <a:pt x="9697" y="56240"/>
                </a:lnTo>
                <a:lnTo>
                  <a:pt x="0" y="64035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object 29"/>
          <p:cNvSpPr/>
          <p:nvPr userDrawn="1"/>
        </p:nvSpPr>
        <p:spPr>
          <a:xfrm>
            <a:off x="499838" y="2790892"/>
            <a:ext cx="191935" cy="9169"/>
          </a:xfrm>
          <a:custGeom>
            <a:avLst/>
            <a:gdLst/>
            <a:ahLst/>
            <a:cxnLst/>
            <a:rect l="l" t="t" r="r" b="b"/>
            <a:pathLst>
              <a:path w="191935" h="9169">
                <a:moveTo>
                  <a:pt x="191935" y="0"/>
                </a:moveTo>
                <a:lnTo>
                  <a:pt x="151058" y="6306"/>
                </a:lnTo>
                <a:lnTo>
                  <a:pt x="102023" y="9169"/>
                </a:lnTo>
                <a:lnTo>
                  <a:pt x="0" y="9042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5" name="object 30"/>
          <p:cNvSpPr/>
          <p:nvPr userDrawn="1"/>
        </p:nvSpPr>
        <p:spPr>
          <a:xfrm>
            <a:off x="224528" y="2799922"/>
            <a:ext cx="91770" cy="77342"/>
          </a:xfrm>
          <a:custGeom>
            <a:avLst/>
            <a:gdLst/>
            <a:ahLst/>
            <a:cxnLst/>
            <a:rect l="l" t="t" r="r" b="b"/>
            <a:pathLst>
              <a:path w="91770" h="77342">
                <a:moveTo>
                  <a:pt x="91770" y="0"/>
                </a:moveTo>
                <a:lnTo>
                  <a:pt x="0" y="0"/>
                </a:lnTo>
                <a:lnTo>
                  <a:pt x="12" y="77342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6" name="object 31"/>
          <p:cNvSpPr/>
          <p:nvPr userDrawn="1"/>
        </p:nvSpPr>
        <p:spPr>
          <a:xfrm>
            <a:off x="224795" y="5506889"/>
            <a:ext cx="18993" cy="299504"/>
          </a:xfrm>
          <a:custGeom>
            <a:avLst/>
            <a:gdLst/>
            <a:ahLst/>
            <a:cxnLst/>
            <a:rect l="l" t="t" r="r" b="b"/>
            <a:pathLst>
              <a:path w="18993" h="299504">
                <a:moveTo>
                  <a:pt x="0" y="0"/>
                </a:moveTo>
                <a:lnTo>
                  <a:pt x="0" y="77330"/>
                </a:lnTo>
                <a:lnTo>
                  <a:pt x="4501" y="86496"/>
                </a:lnTo>
                <a:lnTo>
                  <a:pt x="8849" y="96949"/>
                </a:lnTo>
                <a:lnTo>
                  <a:pt x="12757" y="108654"/>
                </a:lnTo>
                <a:lnTo>
                  <a:pt x="15941" y="121570"/>
                </a:lnTo>
                <a:lnTo>
                  <a:pt x="18115" y="135662"/>
                </a:lnTo>
                <a:lnTo>
                  <a:pt x="18993" y="150892"/>
                </a:lnTo>
                <a:lnTo>
                  <a:pt x="18259" y="166517"/>
                </a:lnTo>
                <a:lnTo>
                  <a:pt x="9417" y="205741"/>
                </a:lnTo>
                <a:lnTo>
                  <a:pt x="750" y="225408"/>
                </a:lnTo>
                <a:lnTo>
                  <a:pt x="88" y="299504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7" name="object 32"/>
          <p:cNvSpPr/>
          <p:nvPr userDrawn="1"/>
        </p:nvSpPr>
        <p:spPr>
          <a:xfrm>
            <a:off x="224833" y="7408663"/>
            <a:ext cx="73482" cy="72834"/>
          </a:xfrm>
          <a:custGeom>
            <a:avLst/>
            <a:gdLst/>
            <a:ahLst/>
            <a:cxnLst/>
            <a:rect l="l" t="t" r="r" b="b"/>
            <a:pathLst>
              <a:path w="73482" h="72834">
                <a:moveTo>
                  <a:pt x="0" y="0"/>
                </a:moveTo>
                <a:lnTo>
                  <a:pt x="0" y="72834"/>
                </a:lnTo>
                <a:lnTo>
                  <a:pt x="73482" y="72834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8" name="object 33"/>
          <p:cNvSpPr/>
          <p:nvPr userDrawn="1"/>
        </p:nvSpPr>
        <p:spPr>
          <a:xfrm>
            <a:off x="98676" y="5659155"/>
            <a:ext cx="3186722" cy="0"/>
          </a:xfrm>
          <a:custGeom>
            <a:avLst/>
            <a:gdLst/>
            <a:ahLst/>
            <a:cxnLst/>
            <a:rect l="l" t="t" r="r" b="b"/>
            <a:pathLst>
              <a:path w="3186722">
                <a:moveTo>
                  <a:pt x="0" y="0"/>
                </a:moveTo>
                <a:lnTo>
                  <a:pt x="3186722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9" name="object 34"/>
          <p:cNvSpPr/>
          <p:nvPr userDrawn="1"/>
        </p:nvSpPr>
        <p:spPr>
          <a:xfrm>
            <a:off x="77350" y="78491"/>
            <a:ext cx="3229610" cy="7547013"/>
          </a:xfrm>
          <a:custGeom>
            <a:avLst/>
            <a:gdLst/>
            <a:ahLst/>
            <a:cxnLst/>
            <a:rect l="l" t="t" r="r" b="b"/>
            <a:pathLst>
              <a:path w="3229610" h="7547013">
                <a:moveTo>
                  <a:pt x="788720" y="2420721"/>
                </a:moveTo>
                <a:lnTo>
                  <a:pt x="788720" y="1989327"/>
                </a:lnTo>
                <a:lnTo>
                  <a:pt x="788720" y="1728914"/>
                </a:lnTo>
                <a:lnTo>
                  <a:pt x="788720" y="1728482"/>
                </a:lnTo>
                <a:lnTo>
                  <a:pt x="788936" y="1728482"/>
                </a:lnTo>
                <a:lnTo>
                  <a:pt x="788720" y="1691068"/>
                </a:lnTo>
                <a:lnTo>
                  <a:pt x="788720" y="1655165"/>
                </a:lnTo>
                <a:lnTo>
                  <a:pt x="788492" y="1655165"/>
                </a:lnTo>
                <a:lnTo>
                  <a:pt x="788162" y="1602143"/>
                </a:lnTo>
                <a:lnTo>
                  <a:pt x="787971" y="1599933"/>
                </a:lnTo>
                <a:lnTo>
                  <a:pt x="790713" y="1533551"/>
                </a:lnTo>
                <a:lnTo>
                  <a:pt x="798798" y="1468642"/>
                </a:lnTo>
                <a:lnTo>
                  <a:pt x="812012" y="1405414"/>
                </a:lnTo>
                <a:lnTo>
                  <a:pt x="830142" y="1344076"/>
                </a:lnTo>
                <a:lnTo>
                  <a:pt x="852975" y="1284837"/>
                </a:lnTo>
                <a:lnTo>
                  <a:pt x="880298" y="1227907"/>
                </a:lnTo>
                <a:lnTo>
                  <a:pt x="911897" y="1173493"/>
                </a:lnTo>
                <a:lnTo>
                  <a:pt x="947559" y="1121805"/>
                </a:lnTo>
                <a:lnTo>
                  <a:pt x="987070" y="1073052"/>
                </a:lnTo>
                <a:lnTo>
                  <a:pt x="1030219" y="1027442"/>
                </a:lnTo>
                <a:lnTo>
                  <a:pt x="1076790" y="985185"/>
                </a:lnTo>
                <a:lnTo>
                  <a:pt x="1126572" y="946489"/>
                </a:lnTo>
                <a:lnTo>
                  <a:pt x="1179351" y="911563"/>
                </a:lnTo>
                <a:lnTo>
                  <a:pt x="1234914" y="880616"/>
                </a:lnTo>
                <a:lnTo>
                  <a:pt x="1293047" y="853857"/>
                </a:lnTo>
                <a:lnTo>
                  <a:pt x="1353537" y="831495"/>
                </a:lnTo>
                <a:lnTo>
                  <a:pt x="1416171" y="813739"/>
                </a:lnTo>
                <a:lnTo>
                  <a:pt x="1480736" y="800797"/>
                </a:lnTo>
                <a:lnTo>
                  <a:pt x="1547018" y="792879"/>
                </a:lnTo>
                <a:lnTo>
                  <a:pt x="1614805" y="790194"/>
                </a:lnTo>
                <a:lnTo>
                  <a:pt x="1682588" y="792879"/>
                </a:lnTo>
                <a:lnTo>
                  <a:pt x="1748868" y="800797"/>
                </a:lnTo>
                <a:lnTo>
                  <a:pt x="1813431" y="813739"/>
                </a:lnTo>
                <a:lnTo>
                  <a:pt x="1876065" y="831495"/>
                </a:lnTo>
                <a:lnTo>
                  <a:pt x="1936556" y="853857"/>
                </a:lnTo>
                <a:lnTo>
                  <a:pt x="1994690" y="880616"/>
                </a:lnTo>
                <a:lnTo>
                  <a:pt x="2050254" y="911563"/>
                </a:lnTo>
                <a:lnTo>
                  <a:pt x="2103035" y="946489"/>
                </a:lnTo>
                <a:lnTo>
                  <a:pt x="2152819" y="985185"/>
                </a:lnTo>
                <a:lnTo>
                  <a:pt x="2199393" y="1027442"/>
                </a:lnTo>
                <a:lnTo>
                  <a:pt x="2242545" y="1073052"/>
                </a:lnTo>
                <a:lnTo>
                  <a:pt x="2282060" y="1121805"/>
                </a:lnTo>
                <a:lnTo>
                  <a:pt x="2317724" y="1173493"/>
                </a:lnTo>
                <a:lnTo>
                  <a:pt x="2349326" y="1227907"/>
                </a:lnTo>
                <a:lnTo>
                  <a:pt x="2376652" y="1284837"/>
                </a:lnTo>
                <a:lnTo>
                  <a:pt x="2399487" y="1344076"/>
                </a:lnTo>
                <a:lnTo>
                  <a:pt x="2417619" y="1405414"/>
                </a:lnTo>
                <a:lnTo>
                  <a:pt x="2430835" y="1468642"/>
                </a:lnTo>
                <a:lnTo>
                  <a:pt x="2438921" y="1533551"/>
                </a:lnTo>
                <a:lnTo>
                  <a:pt x="2441663" y="1599933"/>
                </a:lnTo>
                <a:lnTo>
                  <a:pt x="2438963" y="1665886"/>
                </a:lnTo>
                <a:lnTo>
                  <a:pt x="2430999" y="1730540"/>
                </a:lnTo>
                <a:lnTo>
                  <a:pt x="2417982" y="1793673"/>
                </a:lnTo>
                <a:lnTo>
                  <a:pt x="2400119" y="1855065"/>
                </a:lnTo>
                <a:lnTo>
                  <a:pt x="2377619" y="1914496"/>
                </a:lnTo>
                <a:lnTo>
                  <a:pt x="2350691" y="1971744"/>
                </a:lnTo>
                <a:lnTo>
                  <a:pt x="2319542" y="2026590"/>
                </a:lnTo>
                <a:lnTo>
                  <a:pt x="2284381" y="2078813"/>
                </a:lnTo>
                <a:lnTo>
                  <a:pt x="2245418" y="2128192"/>
                </a:lnTo>
                <a:lnTo>
                  <a:pt x="2202859" y="2174508"/>
                </a:lnTo>
                <a:lnTo>
                  <a:pt x="2156914" y="2217539"/>
                </a:lnTo>
                <a:lnTo>
                  <a:pt x="2107791" y="2257065"/>
                </a:lnTo>
                <a:lnTo>
                  <a:pt x="2055699" y="2292865"/>
                </a:lnTo>
                <a:lnTo>
                  <a:pt x="2000846" y="2324719"/>
                </a:lnTo>
                <a:lnTo>
                  <a:pt x="1943440" y="2352407"/>
                </a:lnTo>
                <a:lnTo>
                  <a:pt x="1883691" y="2375708"/>
                </a:lnTo>
                <a:lnTo>
                  <a:pt x="1821806" y="2394402"/>
                </a:lnTo>
                <a:lnTo>
                  <a:pt x="1757993" y="2408267"/>
                </a:lnTo>
                <a:lnTo>
                  <a:pt x="1692463" y="2417084"/>
                </a:lnTo>
                <a:lnTo>
                  <a:pt x="1625422" y="2420632"/>
                </a:lnTo>
                <a:lnTo>
                  <a:pt x="1618615" y="2420632"/>
                </a:lnTo>
                <a:lnTo>
                  <a:pt x="1008862" y="2420302"/>
                </a:lnTo>
                <a:lnTo>
                  <a:pt x="1008862" y="2420442"/>
                </a:lnTo>
                <a:lnTo>
                  <a:pt x="789127" y="2420442"/>
                </a:lnTo>
                <a:lnTo>
                  <a:pt x="777574" y="2443753"/>
                </a:lnTo>
                <a:lnTo>
                  <a:pt x="764280" y="2464639"/>
                </a:lnTo>
                <a:lnTo>
                  <a:pt x="733477" y="2499667"/>
                </a:lnTo>
                <a:lnTo>
                  <a:pt x="698736" y="2526588"/>
                </a:lnTo>
                <a:lnTo>
                  <a:pt x="662077" y="2546467"/>
                </a:lnTo>
                <a:lnTo>
                  <a:pt x="625517" y="2560369"/>
                </a:lnTo>
                <a:lnTo>
                  <a:pt x="575284" y="2572340"/>
                </a:lnTo>
                <a:lnTo>
                  <a:pt x="536633" y="2576847"/>
                </a:lnTo>
                <a:lnTo>
                  <a:pt x="516380" y="2577480"/>
                </a:lnTo>
                <a:lnTo>
                  <a:pt x="514896" y="2577452"/>
                </a:lnTo>
                <a:lnTo>
                  <a:pt x="0" y="2577426"/>
                </a:lnTo>
                <a:lnTo>
                  <a:pt x="1689" y="2493848"/>
                </a:lnTo>
                <a:lnTo>
                  <a:pt x="1689" y="1386014"/>
                </a:lnTo>
                <a:lnTo>
                  <a:pt x="7041" y="1272395"/>
                </a:lnTo>
                <a:lnTo>
                  <a:pt x="22821" y="1161296"/>
                </a:lnTo>
                <a:lnTo>
                  <a:pt x="48612" y="1053073"/>
                </a:lnTo>
                <a:lnTo>
                  <a:pt x="83997" y="948085"/>
                </a:lnTo>
                <a:lnTo>
                  <a:pt x="128561" y="846689"/>
                </a:lnTo>
                <a:lnTo>
                  <a:pt x="181887" y="749243"/>
                </a:lnTo>
                <a:lnTo>
                  <a:pt x="243559" y="656104"/>
                </a:lnTo>
                <a:lnTo>
                  <a:pt x="313160" y="567631"/>
                </a:lnTo>
                <a:lnTo>
                  <a:pt x="390274" y="484180"/>
                </a:lnTo>
                <a:lnTo>
                  <a:pt x="474486" y="406109"/>
                </a:lnTo>
                <a:lnTo>
                  <a:pt x="565378" y="333776"/>
                </a:lnTo>
                <a:lnTo>
                  <a:pt x="662534" y="267539"/>
                </a:lnTo>
                <a:lnTo>
                  <a:pt x="765538" y="207755"/>
                </a:lnTo>
                <a:lnTo>
                  <a:pt x="873973" y="154782"/>
                </a:lnTo>
                <a:lnTo>
                  <a:pt x="987424" y="108978"/>
                </a:lnTo>
                <a:lnTo>
                  <a:pt x="1105474" y="70699"/>
                </a:lnTo>
                <a:lnTo>
                  <a:pt x="1227707" y="40305"/>
                </a:lnTo>
                <a:lnTo>
                  <a:pt x="1353706" y="18151"/>
                </a:lnTo>
                <a:lnTo>
                  <a:pt x="1483055" y="4597"/>
                </a:lnTo>
                <a:lnTo>
                  <a:pt x="1615338" y="0"/>
                </a:lnTo>
                <a:lnTo>
                  <a:pt x="1747621" y="4602"/>
                </a:lnTo>
                <a:lnTo>
                  <a:pt x="1876970" y="18170"/>
                </a:lnTo>
                <a:lnTo>
                  <a:pt x="2002968" y="40346"/>
                </a:lnTo>
                <a:lnTo>
                  <a:pt x="2125200" y="70771"/>
                </a:lnTo>
                <a:lnTo>
                  <a:pt x="2243250" y="109085"/>
                </a:lnTo>
                <a:lnTo>
                  <a:pt x="2356700" y="154930"/>
                </a:lnTo>
                <a:lnTo>
                  <a:pt x="2465135" y="207948"/>
                </a:lnTo>
                <a:lnTo>
                  <a:pt x="2568138" y="267781"/>
                </a:lnTo>
                <a:lnTo>
                  <a:pt x="2665293" y="334068"/>
                </a:lnTo>
                <a:lnTo>
                  <a:pt x="2756184" y="406452"/>
                </a:lnTo>
                <a:lnTo>
                  <a:pt x="2840394" y="484574"/>
                </a:lnTo>
                <a:lnTo>
                  <a:pt x="2917508" y="568075"/>
                </a:lnTo>
                <a:lnTo>
                  <a:pt x="2987108" y="656597"/>
                </a:lnTo>
                <a:lnTo>
                  <a:pt x="3048779" y="749781"/>
                </a:lnTo>
                <a:lnTo>
                  <a:pt x="3102104" y="847268"/>
                </a:lnTo>
                <a:lnTo>
                  <a:pt x="3146667" y="948700"/>
                </a:lnTo>
                <a:lnTo>
                  <a:pt x="3182052" y="1053717"/>
                </a:lnTo>
                <a:lnTo>
                  <a:pt x="3207843" y="1161962"/>
                </a:lnTo>
                <a:lnTo>
                  <a:pt x="3223622" y="1273076"/>
                </a:lnTo>
                <a:lnTo>
                  <a:pt x="3228975" y="1386700"/>
                </a:lnTo>
                <a:lnTo>
                  <a:pt x="3229279" y="5513120"/>
                </a:lnTo>
                <a:lnTo>
                  <a:pt x="3229279" y="5532755"/>
                </a:lnTo>
                <a:lnTo>
                  <a:pt x="3229305" y="5535117"/>
                </a:lnTo>
                <a:lnTo>
                  <a:pt x="3228886" y="5538965"/>
                </a:lnTo>
                <a:lnTo>
                  <a:pt x="3224479" y="5553458"/>
                </a:lnTo>
                <a:lnTo>
                  <a:pt x="3217442" y="5565468"/>
                </a:lnTo>
                <a:lnTo>
                  <a:pt x="3211720" y="5575494"/>
                </a:lnTo>
                <a:lnTo>
                  <a:pt x="3213443" y="5585983"/>
                </a:lnTo>
                <a:lnTo>
                  <a:pt x="3218637" y="5596134"/>
                </a:lnTo>
                <a:lnTo>
                  <a:pt x="3224710" y="5607710"/>
                </a:lnTo>
                <a:lnTo>
                  <a:pt x="3229610" y="5625655"/>
                </a:lnTo>
                <a:lnTo>
                  <a:pt x="3229394" y="5627992"/>
                </a:lnTo>
                <a:lnTo>
                  <a:pt x="3229394" y="5646610"/>
                </a:lnTo>
                <a:lnTo>
                  <a:pt x="3229394" y="7474077"/>
                </a:lnTo>
                <a:lnTo>
                  <a:pt x="3226351" y="7497970"/>
                </a:lnTo>
                <a:lnTo>
                  <a:pt x="3193862" y="7537657"/>
                </a:lnTo>
                <a:lnTo>
                  <a:pt x="1615706" y="7547013"/>
                </a:lnTo>
                <a:lnTo>
                  <a:pt x="74002" y="7547013"/>
                </a:lnTo>
                <a:lnTo>
                  <a:pt x="32643" y="7545902"/>
                </a:lnTo>
                <a:lnTo>
                  <a:pt x="3221" y="7517033"/>
                </a:lnTo>
                <a:lnTo>
                  <a:pt x="2006" y="7475949"/>
                </a:lnTo>
                <a:lnTo>
                  <a:pt x="2070" y="5644388"/>
                </a:lnTo>
                <a:lnTo>
                  <a:pt x="2133" y="5627992"/>
                </a:lnTo>
                <a:lnTo>
                  <a:pt x="1930" y="5625655"/>
                </a:lnTo>
                <a:lnTo>
                  <a:pt x="2552" y="5621909"/>
                </a:lnTo>
                <a:lnTo>
                  <a:pt x="7698" y="5605952"/>
                </a:lnTo>
                <a:lnTo>
                  <a:pt x="14656" y="5594316"/>
                </a:lnTo>
                <a:lnTo>
                  <a:pt x="19987" y="5585243"/>
                </a:lnTo>
                <a:lnTo>
                  <a:pt x="17941" y="5574358"/>
                </a:lnTo>
                <a:lnTo>
                  <a:pt x="12324" y="5563441"/>
                </a:lnTo>
                <a:lnTo>
                  <a:pt x="6188" y="5551670"/>
                </a:lnTo>
                <a:lnTo>
                  <a:pt x="2235" y="5535117"/>
                </a:lnTo>
                <a:lnTo>
                  <a:pt x="2260" y="5532755"/>
                </a:lnTo>
                <a:lnTo>
                  <a:pt x="1981" y="5513273"/>
                </a:lnTo>
                <a:lnTo>
                  <a:pt x="1689" y="2493213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056964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4372" y="6496"/>
            <a:ext cx="3375012" cy="7691005"/>
          </a:xfrm>
          <a:custGeom>
            <a:avLst/>
            <a:gdLst/>
            <a:ahLst/>
            <a:cxnLst/>
            <a:rect l="l" t="t" r="r" b="b"/>
            <a:pathLst>
              <a:path w="3375012" h="7691005">
                <a:moveTo>
                  <a:pt x="144145" y="7691005"/>
                </a:moveTo>
                <a:lnTo>
                  <a:pt x="3227539" y="7691005"/>
                </a:lnTo>
                <a:lnTo>
                  <a:pt x="3240590" y="7690418"/>
                </a:lnTo>
                <a:lnTo>
                  <a:pt x="3279219" y="7681699"/>
                </a:lnTo>
                <a:lnTo>
                  <a:pt x="3314683" y="7662768"/>
                </a:lnTo>
                <a:lnTo>
                  <a:pt x="3343927" y="7633914"/>
                </a:lnTo>
                <a:lnTo>
                  <a:pt x="3363893" y="7595425"/>
                </a:lnTo>
                <a:lnTo>
                  <a:pt x="3371526" y="7547592"/>
                </a:lnTo>
                <a:lnTo>
                  <a:pt x="3371418" y="5701220"/>
                </a:lnTo>
                <a:lnTo>
                  <a:pt x="3371545" y="5696216"/>
                </a:lnTo>
                <a:lnTo>
                  <a:pt x="3371278" y="5689676"/>
                </a:lnTo>
                <a:lnTo>
                  <a:pt x="3370008" y="5682030"/>
                </a:lnTo>
                <a:lnTo>
                  <a:pt x="3367070" y="5668753"/>
                </a:lnTo>
                <a:lnTo>
                  <a:pt x="3363178" y="5656999"/>
                </a:lnTo>
                <a:lnTo>
                  <a:pt x="3365689" y="5644050"/>
                </a:lnTo>
                <a:lnTo>
                  <a:pt x="3371278" y="5605399"/>
                </a:lnTo>
                <a:lnTo>
                  <a:pt x="3371545" y="5586298"/>
                </a:lnTo>
                <a:lnTo>
                  <a:pt x="3371837" y="2721419"/>
                </a:lnTo>
                <a:lnTo>
                  <a:pt x="3375012" y="2721419"/>
                </a:lnTo>
                <a:lnTo>
                  <a:pt x="3371862" y="2565120"/>
                </a:lnTo>
                <a:lnTo>
                  <a:pt x="3371862" y="1458010"/>
                </a:lnTo>
                <a:lnTo>
                  <a:pt x="3366264" y="1338605"/>
                </a:lnTo>
                <a:lnTo>
                  <a:pt x="3349760" y="1221827"/>
                </a:lnTo>
                <a:lnTo>
                  <a:pt x="3322787" y="1108053"/>
                </a:lnTo>
                <a:lnTo>
                  <a:pt x="3285783" y="997661"/>
                </a:lnTo>
                <a:lnTo>
                  <a:pt x="3239185" y="891031"/>
                </a:lnTo>
                <a:lnTo>
                  <a:pt x="3183431" y="788539"/>
                </a:lnTo>
                <a:lnTo>
                  <a:pt x="3118956" y="690564"/>
                </a:lnTo>
                <a:lnTo>
                  <a:pt x="3046199" y="597485"/>
                </a:lnTo>
                <a:lnTo>
                  <a:pt x="2965597" y="509679"/>
                </a:lnTo>
                <a:lnTo>
                  <a:pt x="2877586" y="427524"/>
                </a:lnTo>
                <a:lnTo>
                  <a:pt x="2782604" y="351399"/>
                </a:lnTo>
                <a:lnTo>
                  <a:pt x="2681089" y="281682"/>
                </a:lnTo>
                <a:lnTo>
                  <a:pt x="2573476" y="218751"/>
                </a:lnTo>
                <a:lnTo>
                  <a:pt x="2460205" y="162984"/>
                </a:lnTo>
                <a:lnTo>
                  <a:pt x="2341710" y="114758"/>
                </a:lnTo>
                <a:lnTo>
                  <a:pt x="2218431" y="74454"/>
                </a:lnTo>
                <a:lnTo>
                  <a:pt x="2090803" y="42447"/>
                </a:lnTo>
                <a:lnTo>
                  <a:pt x="1959265" y="19117"/>
                </a:lnTo>
                <a:lnTo>
                  <a:pt x="1824253" y="4842"/>
                </a:lnTo>
                <a:lnTo>
                  <a:pt x="1686204" y="0"/>
                </a:lnTo>
                <a:lnTo>
                  <a:pt x="1548157" y="4844"/>
                </a:lnTo>
                <a:lnTo>
                  <a:pt x="1413147" y="19126"/>
                </a:lnTo>
                <a:lnTo>
                  <a:pt x="1281610" y="42467"/>
                </a:lnTo>
                <a:lnTo>
                  <a:pt x="1153985" y="74488"/>
                </a:lnTo>
                <a:lnTo>
                  <a:pt x="1030707" y="114812"/>
                </a:lnTo>
                <a:lnTo>
                  <a:pt x="912214" y="163060"/>
                </a:lnTo>
                <a:lnTo>
                  <a:pt x="798944" y="218853"/>
                </a:lnTo>
                <a:lnTo>
                  <a:pt x="691333" y="281814"/>
                </a:lnTo>
                <a:lnTo>
                  <a:pt x="589819" y="351564"/>
                </a:lnTo>
                <a:lnTo>
                  <a:pt x="494839" y="427724"/>
                </a:lnTo>
                <a:lnTo>
                  <a:pt x="406830" y="509917"/>
                </a:lnTo>
                <a:lnTo>
                  <a:pt x="326229" y="597765"/>
                </a:lnTo>
                <a:lnTo>
                  <a:pt x="253473" y="690888"/>
                </a:lnTo>
                <a:lnTo>
                  <a:pt x="188999" y="788909"/>
                </a:lnTo>
                <a:lnTo>
                  <a:pt x="133246" y="891448"/>
                </a:lnTo>
                <a:lnTo>
                  <a:pt x="86648" y="998129"/>
                </a:lnTo>
                <a:lnTo>
                  <a:pt x="49645" y="1108573"/>
                </a:lnTo>
                <a:lnTo>
                  <a:pt x="22673" y="1222401"/>
                </a:lnTo>
                <a:lnTo>
                  <a:pt x="6169" y="1339234"/>
                </a:lnTo>
                <a:lnTo>
                  <a:pt x="571" y="1458696"/>
                </a:lnTo>
                <a:lnTo>
                  <a:pt x="266" y="5604751"/>
                </a:lnTo>
                <a:lnTo>
                  <a:pt x="241" y="5606491"/>
                </a:lnTo>
                <a:lnTo>
                  <a:pt x="317" y="5611723"/>
                </a:lnTo>
                <a:lnTo>
                  <a:pt x="1079" y="5618810"/>
                </a:lnTo>
                <a:lnTo>
                  <a:pt x="3455" y="5632337"/>
                </a:lnTo>
                <a:lnTo>
                  <a:pt x="7051" y="5644416"/>
                </a:lnTo>
                <a:lnTo>
                  <a:pt x="5873" y="5658944"/>
                </a:lnTo>
                <a:lnTo>
                  <a:pt x="3725" y="5670922"/>
                </a:lnTo>
                <a:lnTo>
                  <a:pt x="1541" y="5682118"/>
                </a:lnTo>
                <a:lnTo>
                  <a:pt x="253" y="5689790"/>
                </a:lnTo>
                <a:lnTo>
                  <a:pt x="0" y="5696407"/>
                </a:lnTo>
                <a:lnTo>
                  <a:pt x="152" y="5701487"/>
                </a:lnTo>
                <a:lnTo>
                  <a:pt x="152" y="7546073"/>
                </a:lnTo>
                <a:lnTo>
                  <a:pt x="7383" y="7594172"/>
                </a:lnTo>
                <a:lnTo>
                  <a:pt x="27038" y="7632935"/>
                </a:lnTo>
                <a:lnTo>
                  <a:pt x="56058" y="7662071"/>
                </a:lnTo>
                <a:lnTo>
                  <a:pt x="91386" y="7681294"/>
                </a:lnTo>
                <a:lnTo>
                  <a:pt x="129962" y="7690312"/>
                </a:lnTo>
                <a:lnTo>
                  <a:pt x="143015" y="7691001"/>
                </a:lnTo>
                <a:lnTo>
                  <a:pt x="144145" y="7691005"/>
                </a:lnTo>
                <a:close/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936257" y="940691"/>
            <a:ext cx="1509496" cy="1486242"/>
          </a:xfrm>
          <a:custGeom>
            <a:avLst/>
            <a:gdLst/>
            <a:ahLst/>
            <a:cxnLst/>
            <a:rect l="l" t="t" r="r" b="b"/>
            <a:pathLst>
              <a:path w="1509496" h="1486242">
                <a:moveTo>
                  <a:pt x="1508937" y="1486242"/>
                </a:moveTo>
                <a:lnTo>
                  <a:pt x="816241" y="1483067"/>
                </a:lnTo>
                <a:lnTo>
                  <a:pt x="745134" y="1482191"/>
                </a:lnTo>
                <a:lnTo>
                  <a:pt x="684110" y="1478993"/>
                </a:lnTo>
                <a:lnTo>
                  <a:pt x="624429" y="1471055"/>
                </a:lnTo>
                <a:lnTo>
                  <a:pt x="566283" y="1458570"/>
                </a:lnTo>
                <a:lnTo>
                  <a:pt x="509866" y="1441731"/>
                </a:lnTo>
                <a:lnTo>
                  <a:pt x="455371" y="1420731"/>
                </a:lnTo>
                <a:lnTo>
                  <a:pt x="402991" y="1395764"/>
                </a:lnTo>
                <a:lnTo>
                  <a:pt x="352920" y="1367022"/>
                </a:lnTo>
                <a:lnTo>
                  <a:pt x="305351" y="1334699"/>
                </a:lnTo>
                <a:lnTo>
                  <a:pt x="260476" y="1298987"/>
                </a:lnTo>
                <a:lnTo>
                  <a:pt x="218490" y="1260079"/>
                </a:lnTo>
                <a:lnTo>
                  <a:pt x="179586" y="1218169"/>
                </a:lnTo>
                <a:lnTo>
                  <a:pt x="143956" y="1173450"/>
                </a:lnTo>
                <a:lnTo>
                  <a:pt x="111794" y="1126115"/>
                </a:lnTo>
                <a:lnTo>
                  <a:pt x="83294" y="1076356"/>
                </a:lnTo>
                <a:lnTo>
                  <a:pt x="58648" y="1024368"/>
                </a:lnTo>
                <a:lnTo>
                  <a:pt x="38050" y="970342"/>
                </a:lnTo>
                <a:lnTo>
                  <a:pt x="21693" y="914472"/>
                </a:lnTo>
                <a:lnTo>
                  <a:pt x="9770" y="856952"/>
                </a:lnTo>
                <a:lnTo>
                  <a:pt x="2474" y="797973"/>
                </a:lnTo>
                <a:lnTo>
                  <a:pt x="0" y="737730"/>
                </a:lnTo>
                <a:lnTo>
                  <a:pt x="2507" y="677313"/>
                </a:lnTo>
                <a:lnTo>
                  <a:pt x="9897" y="618226"/>
                </a:lnTo>
                <a:lnTo>
                  <a:pt x="21976" y="560658"/>
                </a:lnTo>
                <a:lnTo>
                  <a:pt x="38547" y="504802"/>
                </a:lnTo>
                <a:lnTo>
                  <a:pt x="59414" y="450849"/>
                </a:lnTo>
                <a:lnTo>
                  <a:pt x="84382" y="398990"/>
                </a:lnTo>
                <a:lnTo>
                  <a:pt x="113255" y="349416"/>
                </a:lnTo>
                <a:lnTo>
                  <a:pt x="145837" y="302319"/>
                </a:lnTo>
                <a:lnTo>
                  <a:pt x="181932" y="257891"/>
                </a:lnTo>
                <a:lnTo>
                  <a:pt x="221345" y="216322"/>
                </a:lnTo>
                <a:lnTo>
                  <a:pt x="263879" y="177804"/>
                </a:lnTo>
                <a:lnTo>
                  <a:pt x="309339" y="142528"/>
                </a:lnTo>
                <a:lnTo>
                  <a:pt x="357530" y="110685"/>
                </a:lnTo>
                <a:lnTo>
                  <a:pt x="408254" y="82468"/>
                </a:lnTo>
                <a:lnTo>
                  <a:pt x="461318" y="58066"/>
                </a:lnTo>
                <a:lnTo>
                  <a:pt x="516524" y="37672"/>
                </a:lnTo>
                <a:lnTo>
                  <a:pt x="573677" y="21478"/>
                </a:lnTo>
                <a:lnTo>
                  <a:pt x="632582" y="9673"/>
                </a:lnTo>
                <a:lnTo>
                  <a:pt x="693042" y="2450"/>
                </a:lnTo>
                <a:lnTo>
                  <a:pt x="754862" y="0"/>
                </a:lnTo>
                <a:lnTo>
                  <a:pt x="815834" y="2383"/>
                </a:lnTo>
                <a:lnTo>
                  <a:pt x="875487" y="9412"/>
                </a:lnTo>
                <a:lnTo>
                  <a:pt x="933632" y="20901"/>
                </a:lnTo>
                <a:lnTo>
                  <a:pt x="990082" y="36669"/>
                </a:lnTo>
                <a:lnTo>
                  <a:pt x="1044649" y="56531"/>
                </a:lnTo>
                <a:lnTo>
                  <a:pt x="1097145" y="80304"/>
                </a:lnTo>
                <a:lnTo>
                  <a:pt x="1147382" y="107803"/>
                </a:lnTo>
                <a:lnTo>
                  <a:pt x="1195173" y="138847"/>
                </a:lnTo>
                <a:lnTo>
                  <a:pt x="1240330" y="173250"/>
                </a:lnTo>
                <a:lnTo>
                  <a:pt x="1282665" y="210831"/>
                </a:lnTo>
                <a:lnTo>
                  <a:pt x="1321990" y="251404"/>
                </a:lnTo>
                <a:lnTo>
                  <a:pt x="1358117" y="294787"/>
                </a:lnTo>
                <a:lnTo>
                  <a:pt x="1390860" y="340795"/>
                </a:lnTo>
                <a:lnTo>
                  <a:pt x="1420029" y="389246"/>
                </a:lnTo>
                <a:lnTo>
                  <a:pt x="1445438" y="439956"/>
                </a:lnTo>
                <a:lnTo>
                  <a:pt x="1466898" y="492742"/>
                </a:lnTo>
                <a:lnTo>
                  <a:pt x="1484221" y="547419"/>
                </a:lnTo>
                <a:lnTo>
                  <a:pt x="1497221" y="603804"/>
                </a:lnTo>
                <a:lnTo>
                  <a:pt x="1505708" y="661714"/>
                </a:lnTo>
                <a:lnTo>
                  <a:pt x="1509496" y="720966"/>
                </a:lnTo>
                <a:lnTo>
                  <a:pt x="1509166" y="720966"/>
                </a:lnTo>
                <a:lnTo>
                  <a:pt x="1508302" y="938288"/>
                </a:lnTo>
                <a:lnTo>
                  <a:pt x="1508937" y="938288"/>
                </a:lnTo>
                <a:lnTo>
                  <a:pt x="1508937" y="1486242"/>
                </a:lnTo>
                <a:close/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66762" y="7481497"/>
            <a:ext cx="2571953" cy="0"/>
          </a:xfrm>
          <a:custGeom>
            <a:avLst/>
            <a:gdLst/>
            <a:ahLst/>
            <a:cxnLst/>
            <a:rect l="l" t="t" r="r" b="b"/>
            <a:pathLst>
              <a:path w="2571953">
                <a:moveTo>
                  <a:pt x="2571953" y="0"/>
                </a:move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19788" y="5879094"/>
            <a:ext cx="0" cy="1383893"/>
          </a:xfrm>
          <a:custGeom>
            <a:avLst/>
            <a:gdLst/>
            <a:ahLst/>
            <a:cxnLst/>
            <a:rect l="l" t="t" r="r" b="b"/>
            <a:pathLst>
              <a:path h="1383893">
                <a:moveTo>
                  <a:pt x="0" y="1383893"/>
                </a:move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9917" y="1612323"/>
            <a:ext cx="279" cy="3751719"/>
          </a:xfrm>
          <a:custGeom>
            <a:avLst/>
            <a:gdLst/>
            <a:ahLst/>
            <a:cxnLst/>
            <a:rect l="l" t="t" r="r" b="b"/>
            <a:pathLst>
              <a:path w="279" h="3751719">
                <a:moveTo>
                  <a:pt x="0" y="3751719"/>
                </a:moveTo>
                <a:lnTo>
                  <a:pt x="279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44746" y="229101"/>
            <a:ext cx="1292872" cy="1009243"/>
          </a:xfrm>
          <a:custGeom>
            <a:avLst/>
            <a:gdLst/>
            <a:ahLst/>
            <a:cxnLst/>
            <a:rect l="l" t="t" r="r" b="b"/>
            <a:pathLst>
              <a:path w="1292872" h="1009243">
                <a:moveTo>
                  <a:pt x="0" y="1009243"/>
                </a:moveTo>
                <a:lnTo>
                  <a:pt x="20635" y="929768"/>
                </a:lnTo>
                <a:lnTo>
                  <a:pt x="47181" y="852266"/>
                </a:lnTo>
                <a:lnTo>
                  <a:pt x="79423" y="776919"/>
                </a:lnTo>
                <a:lnTo>
                  <a:pt x="117149" y="703905"/>
                </a:lnTo>
                <a:lnTo>
                  <a:pt x="160147" y="633405"/>
                </a:lnTo>
                <a:lnTo>
                  <a:pt x="208202" y="565600"/>
                </a:lnTo>
                <a:lnTo>
                  <a:pt x="261103" y="500668"/>
                </a:lnTo>
                <a:lnTo>
                  <a:pt x="318637" y="438791"/>
                </a:lnTo>
                <a:lnTo>
                  <a:pt x="380589" y="380147"/>
                </a:lnTo>
                <a:lnTo>
                  <a:pt x="446749" y="324918"/>
                </a:lnTo>
                <a:lnTo>
                  <a:pt x="516902" y="273283"/>
                </a:lnTo>
                <a:lnTo>
                  <a:pt x="590836" y="225421"/>
                </a:lnTo>
                <a:lnTo>
                  <a:pt x="668338" y="181514"/>
                </a:lnTo>
                <a:lnTo>
                  <a:pt x="749195" y="141741"/>
                </a:lnTo>
                <a:lnTo>
                  <a:pt x="833195" y="106282"/>
                </a:lnTo>
                <a:lnTo>
                  <a:pt x="920123" y="75317"/>
                </a:lnTo>
                <a:lnTo>
                  <a:pt x="1009768" y="49027"/>
                </a:lnTo>
                <a:lnTo>
                  <a:pt x="1101917" y="27590"/>
                </a:lnTo>
                <a:lnTo>
                  <a:pt x="1196356" y="11188"/>
                </a:lnTo>
                <a:lnTo>
                  <a:pt x="1292872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917758" y="237399"/>
            <a:ext cx="1230807" cy="1075245"/>
          </a:xfrm>
          <a:custGeom>
            <a:avLst/>
            <a:gdLst/>
            <a:ahLst/>
            <a:cxnLst/>
            <a:rect l="l" t="t" r="r" b="b"/>
            <a:pathLst>
              <a:path w="1230807" h="1075245">
                <a:moveTo>
                  <a:pt x="0" y="0"/>
                </a:moveTo>
                <a:lnTo>
                  <a:pt x="95568" y="15400"/>
                </a:lnTo>
                <a:lnTo>
                  <a:pt x="188859" y="35941"/>
                </a:lnTo>
                <a:lnTo>
                  <a:pt x="279655" y="61439"/>
                </a:lnTo>
                <a:lnTo>
                  <a:pt x="367738" y="91709"/>
                </a:lnTo>
                <a:lnTo>
                  <a:pt x="452892" y="126569"/>
                </a:lnTo>
                <a:lnTo>
                  <a:pt x="534899" y="165835"/>
                </a:lnTo>
                <a:lnTo>
                  <a:pt x="613541" y="209322"/>
                </a:lnTo>
                <a:lnTo>
                  <a:pt x="688601" y="256847"/>
                </a:lnTo>
                <a:lnTo>
                  <a:pt x="759862" y="308226"/>
                </a:lnTo>
                <a:lnTo>
                  <a:pt x="827106" y="363277"/>
                </a:lnTo>
                <a:lnTo>
                  <a:pt x="890116" y="421814"/>
                </a:lnTo>
                <a:lnTo>
                  <a:pt x="948675" y="483654"/>
                </a:lnTo>
                <a:lnTo>
                  <a:pt x="1002565" y="548614"/>
                </a:lnTo>
                <a:lnTo>
                  <a:pt x="1051568" y="616509"/>
                </a:lnTo>
                <a:lnTo>
                  <a:pt x="1095469" y="687157"/>
                </a:lnTo>
                <a:lnTo>
                  <a:pt x="1134048" y="760373"/>
                </a:lnTo>
                <a:lnTo>
                  <a:pt x="1167089" y="835973"/>
                </a:lnTo>
                <a:lnTo>
                  <a:pt x="1194374" y="913775"/>
                </a:lnTo>
                <a:lnTo>
                  <a:pt x="1215686" y="993593"/>
                </a:lnTo>
                <a:lnTo>
                  <a:pt x="1230807" y="1075245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3159497" y="1726355"/>
            <a:ext cx="0" cy="610997"/>
          </a:xfrm>
          <a:custGeom>
            <a:avLst/>
            <a:gdLst/>
            <a:ahLst/>
            <a:cxnLst/>
            <a:rect l="l" t="t" r="r" b="b"/>
            <a:pathLst>
              <a:path h="610997">
                <a:moveTo>
                  <a:pt x="0" y="0"/>
                </a:moveTo>
                <a:lnTo>
                  <a:pt x="0" y="610997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2660644" y="1809040"/>
            <a:ext cx="431" cy="457187"/>
          </a:xfrm>
          <a:custGeom>
            <a:avLst/>
            <a:gdLst/>
            <a:ahLst/>
            <a:cxnLst/>
            <a:rect l="l" t="t" r="r" b="b"/>
            <a:pathLst>
              <a:path w="431" h="457187">
                <a:moveTo>
                  <a:pt x="0" y="457187"/>
                </a:moveTo>
                <a:lnTo>
                  <a:pt x="431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1840937" y="736132"/>
            <a:ext cx="793102" cy="717765"/>
          </a:xfrm>
          <a:custGeom>
            <a:avLst/>
            <a:gdLst/>
            <a:ahLst/>
            <a:cxnLst/>
            <a:rect l="l" t="t" r="r" b="b"/>
            <a:pathLst>
              <a:path w="793102" h="717765">
                <a:moveTo>
                  <a:pt x="793102" y="717765"/>
                </a:moveTo>
                <a:lnTo>
                  <a:pt x="777737" y="662755"/>
                </a:lnTo>
                <a:lnTo>
                  <a:pt x="759159" y="609113"/>
                </a:lnTo>
                <a:lnTo>
                  <a:pt x="737478" y="556947"/>
                </a:lnTo>
                <a:lnTo>
                  <a:pt x="712802" y="506364"/>
                </a:lnTo>
                <a:lnTo>
                  <a:pt x="685241" y="457471"/>
                </a:lnTo>
                <a:lnTo>
                  <a:pt x="654904" y="410376"/>
                </a:lnTo>
                <a:lnTo>
                  <a:pt x="621901" y="365187"/>
                </a:lnTo>
                <a:lnTo>
                  <a:pt x="586341" y="322010"/>
                </a:lnTo>
                <a:lnTo>
                  <a:pt x="548334" y="280954"/>
                </a:lnTo>
                <a:lnTo>
                  <a:pt x="507988" y="242125"/>
                </a:lnTo>
                <a:lnTo>
                  <a:pt x="465414" y="205631"/>
                </a:lnTo>
                <a:lnTo>
                  <a:pt x="420721" y="171581"/>
                </a:lnTo>
                <a:lnTo>
                  <a:pt x="374017" y="140080"/>
                </a:lnTo>
                <a:lnTo>
                  <a:pt x="325413" y="111236"/>
                </a:lnTo>
                <a:lnTo>
                  <a:pt x="275017" y="85158"/>
                </a:lnTo>
                <a:lnTo>
                  <a:pt x="222940" y="61952"/>
                </a:lnTo>
                <a:lnTo>
                  <a:pt x="169290" y="41725"/>
                </a:lnTo>
                <a:lnTo>
                  <a:pt x="114177" y="24586"/>
                </a:lnTo>
                <a:lnTo>
                  <a:pt x="57711" y="10642"/>
                </a:ln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731584" y="750473"/>
            <a:ext cx="734047" cy="777443"/>
          </a:xfrm>
          <a:custGeom>
            <a:avLst/>
            <a:gdLst/>
            <a:ahLst/>
            <a:cxnLst/>
            <a:rect l="l" t="t" r="r" b="b"/>
            <a:pathLst>
              <a:path w="734047" h="777443">
                <a:moveTo>
                  <a:pt x="734047" y="0"/>
                </a:moveTo>
                <a:lnTo>
                  <a:pt x="677899" y="14897"/>
                </a:lnTo>
                <a:lnTo>
                  <a:pt x="623140" y="32964"/>
                </a:lnTo>
                <a:lnTo>
                  <a:pt x="569879" y="54095"/>
                </a:lnTo>
                <a:lnTo>
                  <a:pt x="518226" y="78180"/>
                </a:lnTo>
                <a:lnTo>
                  <a:pt x="468290" y="105112"/>
                </a:lnTo>
                <a:lnTo>
                  <a:pt x="420182" y="134784"/>
                </a:lnTo>
                <a:lnTo>
                  <a:pt x="374011" y="167087"/>
                </a:lnTo>
                <a:lnTo>
                  <a:pt x="329887" y="201914"/>
                </a:lnTo>
                <a:lnTo>
                  <a:pt x="287919" y="239157"/>
                </a:lnTo>
                <a:lnTo>
                  <a:pt x="248218" y="278707"/>
                </a:lnTo>
                <a:lnTo>
                  <a:pt x="210893" y="320458"/>
                </a:lnTo>
                <a:lnTo>
                  <a:pt x="176053" y="364302"/>
                </a:lnTo>
                <a:lnTo>
                  <a:pt x="143810" y="410130"/>
                </a:lnTo>
                <a:lnTo>
                  <a:pt x="114271" y="457835"/>
                </a:lnTo>
                <a:lnTo>
                  <a:pt x="87548" y="507309"/>
                </a:lnTo>
                <a:lnTo>
                  <a:pt x="63750" y="558445"/>
                </a:lnTo>
                <a:lnTo>
                  <a:pt x="42986" y="611134"/>
                </a:lnTo>
                <a:lnTo>
                  <a:pt x="25366" y="665268"/>
                </a:lnTo>
                <a:lnTo>
                  <a:pt x="11001" y="720740"/>
                </a:lnTo>
                <a:lnTo>
                  <a:pt x="0" y="777443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27"/>
          <p:cNvSpPr/>
          <p:nvPr/>
        </p:nvSpPr>
        <p:spPr>
          <a:xfrm>
            <a:off x="753741" y="1930463"/>
            <a:ext cx="617296" cy="654710"/>
          </a:xfrm>
          <a:custGeom>
            <a:avLst/>
            <a:gdLst/>
            <a:ahLst/>
            <a:cxnLst/>
            <a:rect l="l" t="t" r="r" b="b"/>
            <a:pathLst>
              <a:path w="617296" h="654710">
                <a:moveTo>
                  <a:pt x="0" y="0"/>
                </a:moveTo>
                <a:lnTo>
                  <a:pt x="13778" y="45239"/>
                </a:lnTo>
                <a:lnTo>
                  <a:pt x="29730" y="89537"/>
                </a:lnTo>
                <a:lnTo>
                  <a:pt x="47791" y="132831"/>
                </a:lnTo>
                <a:lnTo>
                  <a:pt x="67900" y="175058"/>
                </a:lnTo>
                <a:lnTo>
                  <a:pt x="89994" y="216157"/>
                </a:lnTo>
                <a:lnTo>
                  <a:pt x="114011" y="256064"/>
                </a:lnTo>
                <a:lnTo>
                  <a:pt x="139890" y="294718"/>
                </a:lnTo>
                <a:lnTo>
                  <a:pt x="167566" y="332055"/>
                </a:lnTo>
                <a:lnTo>
                  <a:pt x="196979" y="368013"/>
                </a:lnTo>
                <a:lnTo>
                  <a:pt x="228066" y="402531"/>
                </a:lnTo>
                <a:lnTo>
                  <a:pt x="260765" y="435545"/>
                </a:lnTo>
                <a:lnTo>
                  <a:pt x="295012" y="466993"/>
                </a:lnTo>
                <a:lnTo>
                  <a:pt x="330747" y="496812"/>
                </a:lnTo>
                <a:lnTo>
                  <a:pt x="367907" y="524941"/>
                </a:lnTo>
                <a:lnTo>
                  <a:pt x="406429" y="551317"/>
                </a:lnTo>
                <a:lnTo>
                  <a:pt x="446251" y="575876"/>
                </a:lnTo>
                <a:lnTo>
                  <a:pt x="487311" y="598558"/>
                </a:lnTo>
                <a:lnTo>
                  <a:pt x="529547" y="619299"/>
                </a:lnTo>
                <a:lnTo>
                  <a:pt x="572896" y="638037"/>
                </a:lnTo>
                <a:lnTo>
                  <a:pt x="617296" y="654710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28"/>
          <p:cNvSpPr/>
          <p:nvPr/>
        </p:nvSpPr>
        <p:spPr>
          <a:xfrm>
            <a:off x="1760762" y="2630741"/>
            <a:ext cx="524992" cy="9474"/>
          </a:xfrm>
          <a:custGeom>
            <a:avLst/>
            <a:gdLst/>
            <a:ahLst/>
            <a:cxnLst/>
            <a:rect l="l" t="t" r="r" b="b"/>
            <a:pathLst>
              <a:path w="524992" h="9474">
                <a:moveTo>
                  <a:pt x="0" y="0"/>
                </a:moveTo>
                <a:lnTo>
                  <a:pt x="524992" y="9474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29"/>
          <p:cNvSpPr/>
          <p:nvPr/>
        </p:nvSpPr>
        <p:spPr>
          <a:xfrm>
            <a:off x="3159208" y="3031947"/>
            <a:ext cx="241" cy="2397594"/>
          </a:xfrm>
          <a:custGeom>
            <a:avLst/>
            <a:gdLst/>
            <a:ahLst/>
            <a:cxnLst/>
            <a:rect l="l" t="t" r="r" b="b"/>
            <a:pathLst>
              <a:path w="241" h="2397594">
                <a:moveTo>
                  <a:pt x="241" y="0"/>
                </a:moveTo>
                <a:lnTo>
                  <a:pt x="0" y="2397594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30"/>
          <p:cNvSpPr/>
          <p:nvPr/>
        </p:nvSpPr>
        <p:spPr>
          <a:xfrm>
            <a:off x="3159119" y="5952052"/>
            <a:ext cx="38" cy="1383779"/>
          </a:xfrm>
          <a:custGeom>
            <a:avLst/>
            <a:gdLst/>
            <a:ahLst/>
            <a:cxnLst/>
            <a:rect l="l" t="t" r="r" b="b"/>
            <a:pathLst>
              <a:path w="38" h="1383779">
                <a:moveTo>
                  <a:pt x="0" y="0"/>
                </a:moveTo>
                <a:lnTo>
                  <a:pt x="38" y="1383779"/>
                </a:lnTo>
              </a:path>
            </a:pathLst>
          </a:custGeom>
          <a:ln w="10287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31"/>
          <p:cNvSpPr/>
          <p:nvPr/>
        </p:nvSpPr>
        <p:spPr>
          <a:xfrm>
            <a:off x="219789" y="7408663"/>
            <a:ext cx="73482" cy="72834"/>
          </a:xfrm>
          <a:custGeom>
            <a:avLst/>
            <a:gdLst/>
            <a:ahLst/>
            <a:cxnLst/>
            <a:rect l="l" t="t" r="r" b="b"/>
            <a:pathLst>
              <a:path w="73482" h="72834">
                <a:moveTo>
                  <a:pt x="73482" y="72834"/>
                </a:moveTo>
                <a:lnTo>
                  <a:pt x="0" y="72834"/>
                </a:ln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bk object 32"/>
          <p:cNvSpPr/>
          <p:nvPr/>
        </p:nvSpPr>
        <p:spPr>
          <a:xfrm>
            <a:off x="219789" y="5511169"/>
            <a:ext cx="18833" cy="295097"/>
          </a:xfrm>
          <a:custGeom>
            <a:avLst/>
            <a:gdLst/>
            <a:ahLst/>
            <a:cxnLst/>
            <a:rect l="l" t="t" r="r" b="b"/>
            <a:pathLst>
              <a:path w="18833" h="295097">
                <a:moveTo>
                  <a:pt x="0" y="295097"/>
                </a:moveTo>
                <a:lnTo>
                  <a:pt x="0" y="222250"/>
                </a:lnTo>
                <a:lnTo>
                  <a:pt x="4495" y="213106"/>
                </a:lnTo>
                <a:lnTo>
                  <a:pt x="8836" y="202638"/>
                </a:lnTo>
                <a:lnTo>
                  <a:pt x="12731" y="190896"/>
                </a:lnTo>
                <a:lnTo>
                  <a:pt x="15889" y="177928"/>
                </a:lnTo>
                <a:lnTo>
                  <a:pt x="18020" y="163783"/>
                </a:lnTo>
                <a:lnTo>
                  <a:pt x="18833" y="148510"/>
                </a:lnTo>
                <a:lnTo>
                  <a:pt x="18092" y="133096"/>
                </a:lnTo>
                <a:lnTo>
                  <a:pt x="9195" y="94067"/>
                </a:lnTo>
                <a:lnTo>
                  <a:pt x="483" y="74269"/>
                </a:lnTo>
                <a:lnTo>
                  <a:pt x="114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bk object 33"/>
          <p:cNvSpPr/>
          <p:nvPr/>
        </p:nvSpPr>
        <p:spPr>
          <a:xfrm>
            <a:off x="220209" y="1401666"/>
            <a:ext cx="1897" cy="137094"/>
          </a:xfrm>
          <a:custGeom>
            <a:avLst/>
            <a:gdLst/>
            <a:ahLst/>
            <a:cxnLst/>
            <a:rect l="l" t="t" r="r" b="b"/>
            <a:pathLst>
              <a:path w="1897" h="137094">
                <a:moveTo>
                  <a:pt x="0" y="137094"/>
                </a:moveTo>
                <a:lnTo>
                  <a:pt x="0" y="63536"/>
                </a:lnTo>
                <a:lnTo>
                  <a:pt x="76" y="50768"/>
                </a:lnTo>
                <a:lnTo>
                  <a:pt x="304" y="38030"/>
                </a:lnTo>
                <a:lnTo>
                  <a:pt x="684" y="25322"/>
                </a:lnTo>
                <a:lnTo>
                  <a:pt x="1215" y="12645"/>
                </a:lnTo>
                <a:lnTo>
                  <a:pt x="1897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bk object 34"/>
          <p:cNvSpPr/>
          <p:nvPr/>
        </p:nvSpPr>
        <p:spPr>
          <a:xfrm>
            <a:off x="1613665" y="222528"/>
            <a:ext cx="152306" cy="1604"/>
          </a:xfrm>
          <a:custGeom>
            <a:avLst/>
            <a:gdLst/>
            <a:ahLst/>
            <a:cxnLst/>
            <a:rect l="l" t="t" r="r" b="b"/>
            <a:pathLst>
              <a:path w="152306" h="1604">
                <a:moveTo>
                  <a:pt x="0" y="1604"/>
                </a:moveTo>
                <a:lnTo>
                  <a:pt x="50678" y="138"/>
                </a:lnTo>
                <a:lnTo>
                  <a:pt x="63417" y="0"/>
                </a:lnTo>
                <a:lnTo>
                  <a:pt x="79075" y="16"/>
                </a:lnTo>
                <a:lnTo>
                  <a:pt x="118793" y="499"/>
                </a:lnTo>
                <a:lnTo>
                  <a:pt x="141453" y="1168"/>
                </a:lnTo>
                <a:lnTo>
                  <a:pt x="152306" y="1603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5" name="bk object 35"/>
          <p:cNvSpPr/>
          <p:nvPr/>
        </p:nvSpPr>
        <p:spPr>
          <a:xfrm>
            <a:off x="3156766" y="1388380"/>
            <a:ext cx="2730" cy="163410"/>
          </a:xfrm>
          <a:custGeom>
            <a:avLst/>
            <a:gdLst/>
            <a:ahLst/>
            <a:cxnLst/>
            <a:rect l="l" t="t" r="r" b="b"/>
            <a:pathLst>
              <a:path w="2730" h="163410">
                <a:moveTo>
                  <a:pt x="0" y="0"/>
                </a:moveTo>
                <a:lnTo>
                  <a:pt x="2426" y="50640"/>
                </a:lnTo>
                <a:lnTo>
                  <a:pt x="2654" y="63379"/>
                </a:lnTo>
                <a:lnTo>
                  <a:pt x="2730" y="16341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6" name="bk object 36"/>
          <p:cNvSpPr/>
          <p:nvPr/>
        </p:nvSpPr>
        <p:spPr>
          <a:xfrm>
            <a:off x="3066114" y="2424637"/>
            <a:ext cx="93383" cy="87299"/>
          </a:xfrm>
          <a:custGeom>
            <a:avLst/>
            <a:gdLst/>
            <a:ahLst/>
            <a:cxnLst/>
            <a:rect l="l" t="t" r="r" b="b"/>
            <a:pathLst>
              <a:path w="93383" h="87299">
                <a:moveTo>
                  <a:pt x="93383" y="0"/>
                </a:moveTo>
                <a:lnTo>
                  <a:pt x="93383" y="87287"/>
                </a:lnTo>
                <a:lnTo>
                  <a:pt x="0" y="87299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7" name="bk object 37"/>
          <p:cNvSpPr/>
          <p:nvPr/>
        </p:nvSpPr>
        <p:spPr>
          <a:xfrm>
            <a:off x="2660514" y="2396849"/>
            <a:ext cx="218821" cy="115125"/>
          </a:xfrm>
          <a:custGeom>
            <a:avLst/>
            <a:gdLst/>
            <a:ahLst/>
            <a:cxnLst/>
            <a:rect l="l" t="t" r="r" b="b"/>
            <a:pathLst>
              <a:path w="218821" h="115125">
                <a:moveTo>
                  <a:pt x="218821" y="115112"/>
                </a:moveTo>
                <a:lnTo>
                  <a:pt x="125425" y="115125"/>
                </a:lnTo>
                <a:lnTo>
                  <a:pt x="77336" y="108850"/>
                </a:lnTo>
                <a:lnTo>
                  <a:pt x="33508" y="92639"/>
                </a:lnTo>
                <a:lnTo>
                  <a:pt x="7009" y="73194"/>
                </a:ln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8" name="bk object 38"/>
          <p:cNvSpPr/>
          <p:nvPr/>
        </p:nvSpPr>
        <p:spPr>
          <a:xfrm>
            <a:off x="2659081" y="1614871"/>
            <a:ext cx="2130" cy="128868"/>
          </a:xfrm>
          <a:custGeom>
            <a:avLst/>
            <a:gdLst/>
            <a:ahLst/>
            <a:cxnLst/>
            <a:rect l="l" t="t" r="r" b="b"/>
            <a:pathLst>
              <a:path w="2130" h="128868">
                <a:moveTo>
                  <a:pt x="2067" y="128868"/>
                </a:moveTo>
                <a:lnTo>
                  <a:pt x="2130" y="63552"/>
                </a:lnTo>
                <a:lnTo>
                  <a:pt x="1360" y="25296"/>
                </a:lnTo>
                <a:lnTo>
                  <a:pt x="764" y="12626"/>
                </a:lnTo>
                <a:lnTo>
                  <a:pt x="0" y="0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9" name="bk object 39"/>
          <p:cNvSpPr/>
          <p:nvPr/>
        </p:nvSpPr>
        <p:spPr>
          <a:xfrm>
            <a:off x="1624709" y="724752"/>
            <a:ext cx="141165" cy="2783"/>
          </a:xfrm>
          <a:custGeom>
            <a:avLst/>
            <a:gdLst/>
            <a:ahLst/>
            <a:cxnLst/>
            <a:rect l="l" t="t" r="r" b="b"/>
            <a:pathLst>
              <a:path w="141165" h="2783">
                <a:moveTo>
                  <a:pt x="141165" y="2783"/>
                </a:moveTo>
                <a:lnTo>
                  <a:pt x="90559" y="235"/>
                </a:lnTo>
                <a:lnTo>
                  <a:pt x="77805" y="0"/>
                </a:lnTo>
                <a:lnTo>
                  <a:pt x="62235" y="33"/>
                </a:lnTo>
                <a:lnTo>
                  <a:pt x="48000" y="194"/>
                </a:lnTo>
                <a:lnTo>
                  <a:pt x="34879" y="483"/>
                </a:lnTo>
                <a:lnTo>
                  <a:pt x="22652" y="896"/>
                </a:lnTo>
                <a:lnTo>
                  <a:pt x="11099" y="1431"/>
                </a:lnTo>
                <a:lnTo>
                  <a:pt x="0" y="2087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0" name="bk object 40"/>
          <p:cNvSpPr/>
          <p:nvPr/>
        </p:nvSpPr>
        <p:spPr>
          <a:xfrm>
            <a:off x="719587" y="1602934"/>
            <a:ext cx="3119" cy="153276"/>
          </a:xfrm>
          <a:custGeom>
            <a:avLst/>
            <a:gdLst/>
            <a:ahLst/>
            <a:cxnLst/>
            <a:rect l="l" t="t" r="r" b="b"/>
            <a:pathLst>
              <a:path w="3119" h="153276">
                <a:moveTo>
                  <a:pt x="2945" y="0"/>
                </a:moveTo>
                <a:lnTo>
                  <a:pt x="248" y="50598"/>
                </a:lnTo>
                <a:lnTo>
                  <a:pt x="0" y="63352"/>
                </a:lnTo>
                <a:lnTo>
                  <a:pt x="39" y="78721"/>
                </a:lnTo>
                <a:lnTo>
                  <a:pt x="982" y="118812"/>
                </a:lnTo>
                <a:lnTo>
                  <a:pt x="2277" y="142144"/>
                </a:lnTo>
                <a:lnTo>
                  <a:pt x="3119" y="153276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1" name="bk object 41"/>
          <p:cNvSpPr/>
          <p:nvPr/>
        </p:nvSpPr>
        <p:spPr>
          <a:xfrm>
            <a:off x="1452490" y="2609549"/>
            <a:ext cx="158267" cy="18491"/>
          </a:xfrm>
          <a:custGeom>
            <a:avLst/>
            <a:gdLst/>
            <a:ahLst/>
            <a:cxnLst/>
            <a:rect l="l" t="t" r="r" b="b"/>
            <a:pathLst>
              <a:path w="158267" h="18491">
                <a:moveTo>
                  <a:pt x="0" y="0"/>
                </a:moveTo>
                <a:lnTo>
                  <a:pt x="49453" y="11090"/>
                </a:lnTo>
                <a:lnTo>
                  <a:pt x="74521" y="15686"/>
                </a:lnTo>
                <a:lnTo>
                  <a:pt x="158267" y="18491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2" name="bk object 42"/>
          <p:cNvSpPr/>
          <p:nvPr/>
        </p:nvSpPr>
        <p:spPr>
          <a:xfrm>
            <a:off x="2360756" y="2641578"/>
            <a:ext cx="138612" cy="64035"/>
          </a:xfrm>
          <a:custGeom>
            <a:avLst/>
            <a:gdLst/>
            <a:ahLst/>
            <a:cxnLst/>
            <a:rect l="l" t="t" r="r" b="b"/>
            <a:pathLst>
              <a:path w="138612" h="64035">
                <a:moveTo>
                  <a:pt x="0" y="0"/>
                </a:moveTo>
                <a:lnTo>
                  <a:pt x="75006" y="1346"/>
                </a:lnTo>
                <a:lnTo>
                  <a:pt x="83403" y="11498"/>
                </a:lnTo>
                <a:lnTo>
                  <a:pt x="92057" y="21239"/>
                </a:lnTo>
                <a:lnTo>
                  <a:pt x="100950" y="30577"/>
                </a:lnTo>
                <a:lnTo>
                  <a:pt x="110068" y="39518"/>
                </a:lnTo>
                <a:lnTo>
                  <a:pt x="119395" y="48070"/>
                </a:lnTo>
                <a:lnTo>
                  <a:pt x="128915" y="56240"/>
                </a:lnTo>
                <a:lnTo>
                  <a:pt x="138612" y="64035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3" name="bk object 43"/>
          <p:cNvSpPr/>
          <p:nvPr/>
        </p:nvSpPr>
        <p:spPr>
          <a:xfrm>
            <a:off x="2692225" y="2790892"/>
            <a:ext cx="191935" cy="9169"/>
          </a:xfrm>
          <a:custGeom>
            <a:avLst/>
            <a:gdLst/>
            <a:ahLst/>
            <a:cxnLst/>
            <a:rect l="l" t="t" r="r" b="b"/>
            <a:pathLst>
              <a:path w="191935" h="9169">
                <a:moveTo>
                  <a:pt x="0" y="0"/>
                </a:moveTo>
                <a:lnTo>
                  <a:pt x="40876" y="6306"/>
                </a:lnTo>
                <a:lnTo>
                  <a:pt x="89911" y="9169"/>
                </a:lnTo>
                <a:lnTo>
                  <a:pt x="191935" y="9042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4" name="bk object 44"/>
          <p:cNvSpPr/>
          <p:nvPr/>
        </p:nvSpPr>
        <p:spPr>
          <a:xfrm>
            <a:off x="3067701" y="2799922"/>
            <a:ext cx="91770" cy="77342"/>
          </a:xfrm>
          <a:custGeom>
            <a:avLst/>
            <a:gdLst/>
            <a:ahLst/>
            <a:cxnLst/>
            <a:rect l="l" t="t" r="r" b="b"/>
            <a:pathLst>
              <a:path w="91770" h="77342">
                <a:moveTo>
                  <a:pt x="0" y="0"/>
                </a:moveTo>
                <a:lnTo>
                  <a:pt x="91770" y="0"/>
                </a:lnTo>
                <a:lnTo>
                  <a:pt x="91757" y="77342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5" name="bk object 45"/>
          <p:cNvSpPr/>
          <p:nvPr/>
        </p:nvSpPr>
        <p:spPr>
          <a:xfrm>
            <a:off x="3140211" y="5506889"/>
            <a:ext cx="18993" cy="299504"/>
          </a:xfrm>
          <a:custGeom>
            <a:avLst/>
            <a:gdLst/>
            <a:ahLst/>
            <a:cxnLst/>
            <a:rect l="l" t="t" r="r" b="b"/>
            <a:pathLst>
              <a:path w="18993" h="299504">
                <a:moveTo>
                  <a:pt x="18993" y="0"/>
                </a:moveTo>
                <a:lnTo>
                  <a:pt x="18993" y="77330"/>
                </a:lnTo>
                <a:lnTo>
                  <a:pt x="14491" y="86496"/>
                </a:lnTo>
                <a:lnTo>
                  <a:pt x="10144" y="96949"/>
                </a:lnTo>
                <a:lnTo>
                  <a:pt x="6235" y="108654"/>
                </a:lnTo>
                <a:lnTo>
                  <a:pt x="3051" y="121570"/>
                </a:lnTo>
                <a:lnTo>
                  <a:pt x="878" y="135662"/>
                </a:lnTo>
                <a:lnTo>
                  <a:pt x="0" y="150892"/>
                </a:lnTo>
                <a:lnTo>
                  <a:pt x="734" y="166517"/>
                </a:lnTo>
                <a:lnTo>
                  <a:pt x="9576" y="205741"/>
                </a:lnTo>
                <a:lnTo>
                  <a:pt x="18242" y="225408"/>
                </a:lnTo>
                <a:lnTo>
                  <a:pt x="18904" y="299504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6" name="bk object 46"/>
          <p:cNvSpPr/>
          <p:nvPr/>
        </p:nvSpPr>
        <p:spPr>
          <a:xfrm>
            <a:off x="3085684" y="7408663"/>
            <a:ext cx="73482" cy="72834"/>
          </a:xfrm>
          <a:custGeom>
            <a:avLst/>
            <a:gdLst/>
            <a:ahLst/>
            <a:cxnLst/>
            <a:rect l="l" t="t" r="r" b="b"/>
            <a:pathLst>
              <a:path w="73482" h="72834">
                <a:moveTo>
                  <a:pt x="73482" y="0"/>
                </a:moveTo>
                <a:lnTo>
                  <a:pt x="73482" y="72834"/>
                </a:lnTo>
                <a:lnTo>
                  <a:pt x="0" y="72834"/>
                </a:lnTo>
              </a:path>
            </a:pathLst>
          </a:custGeom>
          <a:ln w="10287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7" name="bk object 47"/>
          <p:cNvSpPr/>
          <p:nvPr/>
        </p:nvSpPr>
        <p:spPr>
          <a:xfrm>
            <a:off x="98601" y="5659155"/>
            <a:ext cx="3186722" cy="0"/>
          </a:xfrm>
          <a:custGeom>
            <a:avLst/>
            <a:gdLst/>
            <a:ahLst/>
            <a:cxnLst/>
            <a:rect l="l" t="t" r="r" b="b"/>
            <a:pathLst>
              <a:path w="3186722">
                <a:moveTo>
                  <a:pt x="3186722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8" name="bk object 48"/>
          <p:cNvSpPr/>
          <p:nvPr/>
        </p:nvSpPr>
        <p:spPr>
          <a:xfrm>
            <a:off x="77039" y="78491"/>
            <a:ext cx="3229610" cy="7547013"/>
          </a:xfrm>
          <a:custGeom>
            <a:avLst/>
            <a:gdLst/>
            <a:ahLst/>
            <a:cxnLst/>
            <a:rect l="l" t="t" r="r" b="b"/>
            <a:pathLst>
              <a:path w="3229609" h="7547013">
                <a:moveTo>
                  <a:pt x="2440889" y="2420721"/>
                </a:moveTo>
                <a:lnTo>
                  <a:pt x="2440889" y="1989327"/>
                </a:lnTo>
                <a:lnTo>
                  <a:pt x="2440889" y="1728914"/>
                </a:lnTo>
                <a:lnTo>
                  <a:pt x="2440889" y="1728482"/>
                </a:lnTo>
                <a:lnTo>
                  <a:pt x="2440673" y="1728482"/>
                </a:lnTo>
                <a:lnTo>
                  <a:pt x="2440889" y="1691068"/>
                </a:lnTo>
                <a:lnTo>
                  <a:pt x="2440889" y="1655165"/>
                </a:lnTo>
                <a:lnTo>
                  <a:pt x="2441117" y="1655165"/>
                </a:lnTo>
                <a:lnTo>
                  <a:pt x="2441448" y="1602143"/>
                </a:lnTo>
                <a:lnTo>
                  <a:pt x="2441638" y="1599933"/>
                </a:lnTo>
                <a:lnTo>
                  <a:pt x="2438896" y="1533551"/>
                </a:lnTo>
                <a:lnTo>
                  <a:pt x="2430811" y="1468642"/>
                </a:lnTo>
                <a:lnTo>
                  <a:pt x="2417597" y="1405414"/>
                </a:lnTo>
                <a:lnTo>
                  <a:pt x="2399467" y="1344076"/>
                </a:lnTo>
                <a:lnTo>
                  <a:pt x="2376634" y="1284837"/>
                </a:lnTo>
                <a:lnTo>
                  <a:pt x="2349311" y="1227907"/>
                </a:lnTo>
                <a:lnTo>
                  <a:pt x="2317712" y="1173493"/>
                </a:lnTo>
                <a:lnTo>
                  <a:pt x="2282050" y="1121805"/>
                </a:lnTo>
                <a:lnTo>
                  <a:pt x="2242539" y="1073052"/>
                </a:lnTo>
                <a:lnTo>
                  <a:pt x="2199390" y="1027442"/>
                </a:lnTo>
                <a:lnTo>
                  <a:pt x="2152819" y="985185"/>
                </a:lnTo>
                <a:lnTo>
                  <a:pt x="2103037" y="946489"/>
                </a:lnTo>
                <a:lnTo>
                  <a:pt x="2050258" y="911563"/>
                </a:lnTo>
                <a:lnTo>
                  <a:pt x="1994695" y="880616"/>
                </a:lnTo>
                <a:lnTo>
                  <a:pt x="1936562" y="853857"/>
                </a:lnTo>
                <a:lnTo>
                  <a:pt x="1876072" y="831495"/>
                </a:lnTo>
                <a:lnTo>
                  <a:pt x="1813438" y="813739"/>
                </a:lnTo>
                <a:lnTo>
                  <a:pt x="1748873" y="800797"/>
                </a:lnTo>
                <a:lnTo>
                  <a:pt x="1682591" y="792879"/>
                </a:lnTo>
                <a:lnTo>
                  <a:pt x="1614805" y="790194"/>
                </a:lnTo>
                <a:lnTo>
                  <a:pt x="1547021" y="792879"/>
                </a:lnTo>
                <a:lnTo>
                  <a:pt x="1480741" y="800797"/>
                </a:lnTo>
                <a:lnTo>
                  <a:pt x="1416178" y="813739"/>
                </a:lnTo>
                <a:lnTo>
                  <a:pt x="1353544" y="831495"/>
                </a:lnTo>
                <a:lnTo>
                  <a:pt x="1293053" y="853857"/>
                </a:lnTo>
                <a:lnTo>
                  <a:pt x="1234919" y="880616"/>
                </a:lnTo>
                <a:lnTo>
                  <a:pt x="1179355" y="911563"/>
                </a:lnTo>
                <a:lnTo>
                  <a:pt x="1126574" y="946489"/>
                </a:lnTo>
                <a:lnTo>
                  <a:pt x="1076790" y="985185"/>
                </a:lnTo>
                <a:lnTo>
                  <a:pt x="1030216" y="1027442"/>
                </a:lnTo>
                <a:lnTo>
                  <a:pt x="987064" y="1073052"/>
                </a:lnTo>
                <a:lnTo>
                  <a:pt x="947549" y="1121805"/>
                </a:lnTo>
                <a:lnTo>
                  <a:pt x="911885" y="1173493"/>
                </a:lnTo>
                <a:lnTo>
                  <a:pt x="880283" y="1227907"/>
                </a:lnTo>
                <a:lnTo>
                  <a:pt x="852957" y="1284837"/>
                </a:lnTo>
                <a:lnTo>
                  <a:pt x="830122" y="1344076"/>
                </a:lnTo>
                <a:lnTo>
                  <a:pt x="811990" y="1405414"/>
                </a:lnTo>
                <a:lnTo>
                  <a:pt x="798774" y="1468642"/>
                </a:lnTo>
                <a:lnTo>
                  <a:pt x="790688" y="1533551"/>
                </a:lnTo>
                <a:lnTo>
                  <a:pt x="787946" y="1599933"/>
                </a:lnTo>
                <a:lnTo>
                  <a:pt x="790646" y="1665886"/>
                </a:lnTo>
                <a:lnTo>
                  <a:pt x="798610" y="1730540"/>
                </a:lnTo>
                <a:lnTo>
                  <a:pt x="811627" y="1793673"/>
                </a:lnTo>
                <a:lnTo>
                  <a:pt x="829490" y="1855065"/>
                </a:lnTo>
                <a:lnTo>
                  <a:pt x="851990" y="1914496"/>
                </a:lnTo>
                <a:lnTo>
                  <a:pt x="878918" y="1971744"/>
                </a:lnTo>
                <a:lnTo>
                  <a:pt x="910067" y="2026590"/>
                </a:lnTo>
                <a:lnTo>
                  <a:pt x="945228" y="2078813"/>
                </a:lnTo>
                <a:lnTo>
                  <a:pt x="984191" y="2128192"/>
                </a:lnTo>
                <a:lnTo>
                  <a:pt x="1026750" y="2174508"/>
                </a:lnTo>
                <a:lnTo>
                  <a:pt x="1072695" y="2217539"/>
                </a:lnTo>
                <a:lnTo>
                  <a:pt x="1121818" y="2257065"/>
                </a:lnTo>
                <a:lnTo>
                  <a:pt x="1173910" y="2292865"/>
                </a:lnTo>
                <a:lnTo>
                  <a:pt x="1228763" y="2324719"/>
                </a:lnTo>
                <a:lnTo>
                  <a:pt x="1286169" y="2352407"/>
                </a:lnTo>
                <a:lnTo>
                  <a:pt x="1345918" y="2375708"/>
                </a:lnTo>
                <a:lnTo>
                  <a:pt x="1407803" y="2394402"/>
                </a:lnTo>
                <a:lnTo>
                  <a:pt x="1471616" y="2408267"/>
                </a:lnTo>
                <a:lnTo>
                  <a:pt x="1537146" y="2417084"/>
                </a:lnTo>
                <a:lnTo>
                  <a:pt x="1604187" y="2420632"/>
                </a:lnTo>
                <a:lnTo>
                  <a:pt x="1610995" y="2420632"/>
                </a:lnTo>
                <a:lnTo>
                  <a:pt x="2220747" y="2420302"/>
                </a:lnTo>
                <a:lnTo>
                  <a:pt x="2220747" y="2420442"/>
                </a:lnTo>
                <a:lnTo>
                  <a:pt x="2440482" y="2420442"/>
                </a:lnTo>
                <a:lnTo>
                  <a:pt x="2452035" y="2443753"/>
                </a:lnTo>
                <a:lnTo>
                  <a:pt x="2465329" y="2464639"/>
                </a:lnTo>
                <a:lnTo>
                  <a:pt x="2496132" y="2499667"/>
                </a:lnTo>
                <a:lnTo>
                  <a:pt x="2530873" y="2526588"/>
                </a:lnTo>
                <a:lnTo>
                  <a:pt x="2567532" y="2546467"/>
                </a:lnTo>
                <a:lnTo>
                  <a:pt x="2604092" y="2560369"/>
                </a:lnTo>
                <a:lnTo>
                  <a:pt x="2654325" y="2572340"/>
                </a:lnTo>
                <a:lnTo>
                  <a:pt x="2692976" y="2576847"/>
                </a:lnTo>
                <a:lnTo>
                  <a:pt x="2713229" y="2577480"/>
                </a:lnTo>
                <a:lnTo>
                  <a:pt x="2714713" y="2577452"/>
                </a:lnTo>
                <a:lnTo>
                  <a:pt x="3229610" y="2577426"/>
                </a:lnTo>
                <a:lnTo>
                  <a:pt x="3227920" y="2493848"/>
                </a:lnTo>
                <a:lnTo>
                  <a:pt x="3227920" y="1386014"/>
                </a:lnTo>
                <a:lnTo>
                  <a:pt x="3222568" y="1272395"/>
                </a:lnTo>
                <a:lnTo>
                  <a:pt x="3206788" y="1161296"/>
                </a:lnTo>
                <a:lnTo>
                  <a:pt x="3180997" y="1053073"/>
                </a:lnTo>
                <a:lnTo>
                  <a:pt x="3145612" y="948085"/>
                </a:lnTo>
                <a:lnTo>
                  <a:pt x="3101048" y="846689"/>
                </a:lnTo>
                <a:lnTo>
                  <a:pt x="3047722" y="749243"/>
                </a:lnTo>
                <a:lnTo>
                  <a:pt x="2986050" y="656104"/>
                </a:lnTo>
                <a:lnTo>
                  <a:pt x="2916449" y="567631"/>
                </a:lnTo>
                <a:lnTo>
                  <a:pt x="2839335" y="484180"/>
                </a:lnTo>
                <a:lnTo>
                  <a:pt x="2755123" y="406109"/>
                </a:lnTo>
                <a:lnTo>
                  <a:pt x="2664231" y="333776"/>
                </a:lnTo>
                <a:lnTo>
                  <a:pt x="2567075" y="267539"/>
                </a:lnTo>
                <a:lnTo>
                  <a:pt x="2464071" y="207755"/>
                </a:lnTo>
                <a:lnTo>
                  <a:pt x="2355636" y="154782"/>
                </a:lnTo>
                <a:lnTo>
                  <a:pt x="2242185" y="108978"/>
                </a:lnTo>
                <a:lnTo>
                  <a:pt x="2124135" y="70699"/>
                </a:lnTo>
                <a:lnTo>
                  <a:pt x="2001902" y="40305"/>
                </a:lnTo>
                <a:lnTo>
                  <a:pt x="1875903" y="18151"/>
                </a:lnTo>
                <a:lnTo>
                  <a:pt x="1746554" y="4597"/>
                </a:lnTo>
                <a:lnTo>
                  <a:pt x="1614271" y="0"/>
                </a:lnTo>
                <a:lnTo>
                  <a:pt x="1481988" y="4602"/>
                </a:lnTo>
                <a:lnTo>
                  <a:pt x="1352639" y="18170"/>
                </a:lnTo>
                <a:lnTo>
                  <a:pt x="1226641" y="40346"/>
                </a:lnTo>
                <a:lnTo>
                  <a:pt x="1104409" y="70771"/>
                </a:lnTo>
                <a:lnTo>
                  <a:pt x="986359" y="109085"/>
                </a:lnTo>
                <a:lnTo>
                  <a:pt x="872909" y="154930"/>
                </a:lnTo>
                <a:lnTo>
                  <a:pt x="764474" y="207948"/>
                </a:lnTo>
                <a:lnTo>
                  <a:pt x="661471" y="267781"/>
                </a:lnTo>
                <a:lnTo>
                  <a:pt x="564316" y="334068"/>
                </a:lnTo>
                <a:lnTo>
                  <a:pt x="473425" y="406452"/>
                </a:lnTo>
                <a:lnTo>
                  <a:pt x="389215" y="484574"/>
                </a:lnTo>
                <a:lnTo>
                  <a:pt x="312101" y="568075"/>
                </a:lnTo>
                <a:lnTo>
                  <a:pt x="242501" y="656597"/>
                </a:lnTo>
                <a:lnTo>
                  <a:pt x="180830" y="749781"/>
                </a:lnTo>
                <a:lnTo>
                  <a:pt x="127505" y="847268"/>
                </a:lnTo>
                <a:lnTo>
                  <a:pt x="82942" y="948700"/>
                </a:lnTo>
                <a:lnTo>
                  <a:pt x="47557" y="1053717"/>
                </a:lnTo>
                <a:lnTo>
                  <a:pt x="21766" y="1161962"/>
                </a:lnTo>
                <a:lnTo>
                  <a:pt x="5987" y="1273076"/>
                </a:lnTo>
                <a:lnTo>
                  <a:pt x="635" y="1386700"/>
                </a:lnTo>
                <a:lnTo>
                  <a:pt x="330" y="5513120"/>
                </a:lnTo>
                <a:lnTo>
                  <a:pt x="330" y="5532755"/>
                </a:lnTo>
                <a:lnTo>
                  <a:pt x="304" y="5535117"/>
                </a:lnTo>
                <a:lnTo>
                  <a:pt x="723" y="5538965"/>
                </a:lnTo>
                <a:lnTo>
                  <a:pt x="5130" y="5553458"/>
                </a:lnTo>
                <a:lnTo>
                  <a:pt x="12167" y="5565468"/>
                </a:lnTo>
                <a:lnTo>
                  <a:pt x="17889" y="5575494"/>
                </a:lnTo>
                <a:lnTo>
                  <a:pt x="16166" y="5585983"/>
                </a:lnTo>
                <a:lnTo>
                  <a:pt x="10972" y="5596134"/>
                </a:lnTo>
                <a:lnTo>
                  <a:pt x="4899" y="5607710"/>
                </a:lnTo>
                <a:lnTo>
                  <a:pt x="0" y="5625655"/>
                </a:lnTo>
                <a:lnTo>
                  <a:pt x="215" y="5627992"/>
                </a:lnTo>
                <a:lnTo>
                  <a:pt x="215" y="5646610"/>
                </a:lnTo>
                <a:lnTo>
                  <a:pt x="215" y="7474077"/>
                </a:lnTo>
                <a:lnTo>
                  <a:pt x="3258" y="7497970"/>
                </a:lnTo>
                <a:lnTo>
                  <a:pt x="35747" y="7537657"/>
                </a:lnTo>
                <a:lnTo>
                  <a:pt x="1613903" y="7547013"/>
                </a:lnTo>
                <a:lnTo>
                  <a:pt x="3155607" y="7547013"/>
                </a:lnTo>
                <a:lnTo>
                  <a:pt x="3196966" y="7545902"/>
                </a:lnTo>
                <a:lnTo>
                  <a:pt x="3226388" y="7517033"/>
                </a:lnTo>
                <a:lnTo>
                  <a:pt x="3227603" y="7475949"/>
                </a:lnTo>
                <a:lnTo>
                  <a:pt x="3227539" y="5644388"/>
                </a:lnTo>
                <a:lnTo>
                  <a:pt x="3227476" y="5627992"/>
                </a:lnTo>
                <a:lnTo>
                  <a:pt x="3227679" y="5625655"/>
                </a:lnTo>
                <a:lnTo>
                  <a:pt x="3227057" y="5621909"/>
                </a:lnTo>
                <a:lnTo>
                  <a:pt x="3221911" y="5605952"/>
                </a:lnTo>
                <a:lnTo>
                  <a:pt x="3214953" y="5594316"/>
                </a:lnTo>
                <a:lnTo>
                  <a:pt x="3209622" y="5585243"/>
                </a:lnTo>
                <a:lnTo>
                  <a:pt x="3211668" y="5574358"/>
                </a:lnTo>
                <a:lnTo>
                  <a:pt x="3217285" y="5563441"/>
                </a:lnTo>
                <a:lnTo>
                  <a:pt x="3223421" y="5551670"/>
                </a:lnTo>
                <a:lnTo>
                  <a:pt x="3227374" y="5535117"/>
                </a:lnTo>
                <a:lnTo>
                  <a:pt x="3227349" y="5532755"/>
                </a:lnTo>
                <a:lnTo>
                  <a:pt x="3227628" y="5513273"/>
                </a:lnTo>
                <a:lnTo>
                  <a:pt x="3227920" y="2493213"/>
                </a:lnTo>
              </a:path>
            </a:pathLst>
          </a:custGeom>
          <a:ln w="127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69227" y="308355"/>
            <a:ext cx="3046094" cy="123342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69227" y="1773047"/>
            <a:ext cx="3046094" cy="50878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150747" y="7169277"/>
            <a:ext cx="1083055" cy="38544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69227" y="7169277"/>
            <a:ext cx="778446" cy="38544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11/26/2015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436876" y="7169277"/>
            <a:ext cx="778446" cy="38544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041306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Benutzerdefiniertes 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2</vt:i4>
      </vt:variant>
      <vt:variant>
        <vt:lpstr>Folientitel</vt:lpstr>
      </vt:variant>
      <vt:variant>
        <vt:i4>2</vt:i4>
      </vt:variant>
    </vt:vector>
  </HeadingPairs>
  <TitlesOfParts>
    <vt:vector size="4" baseType="lpstr">
      <vt:lpstr>Benutzerdefiniertes Design</vt:lpstr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Türhänger_90x210_mit Abriss_PDF_Vorlage.indd</dc:title>
  <cp:lastModifiedBy>Evelin Szabo</cp:lastModifiedBy>
  <cp:revision>1</cp:revision>
  <dcterms:created xsi:type="dcterms:W3CDTF">2015-11-26T15:14:18Z</dcterms:created>
  <dcterms:modified xsi:type="dcterms:W3CDTF">2015-11-26T14:15:17Z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2015-11-26T00:00:00Z</vt:filetime>
  </property>
  <property fmtid="{D5CDD505-2E9C-101B-9397-08002B2CF9AE}" pid="3" name="LastSaved">
    <vt:filetime>2015-11-26T00:00:00Z</vt:filetime>
  </property>
</Properties>
</file>