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42300" cy="4108450"/>
  <p:notesSz cx="8242300" cy="4108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8648" y="1273619"/>
            <a:ext cx="7011352" cy="862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37297" y="2300732"/>
            <a:ext cx="5774055" cy="1027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2432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48054" y="944943"/>
            <a:ext cx="3588162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22566" y="675807"/>
            <a:ext cx="358973" cy="1767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050221" y="686780"/>
            <a:ext cx="391627" cy="1357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465257" y="689625"/>
            <a:ext cx="170891" cy="16499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690606" y="690437"/>
            <a:ext cx="187147" cy="1320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611056" y="967167"/>
            <a:ext cx="2742124" cy="11003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70848" y="1038992"/>
            <a:ext cx="14604" cy="15240"/>
          </a:xfrm>
          <a:custGeom>
            <a:avLst/>
            <a:gdLst/>
            <a:ahLst/>
            <a:cxnLst/>
            <a:rect l="l" t="t" r="r" b="b"/>
            <a:pathLst>
              <a:path w="14604" h="15240">
                <a:moveTo>
                  <a:pt x="10968" y="0"/>
                </a:moveTo>
                <a:lnTo>
                  <a:pt x="3184" y="0"/>
                </a:lnTo>
                <a:lnTo>
                  <a:pt x="0" y="3066"/>
                </a:lnTo>
                <a:lnTo>
                  <a:pt x="0" y="11911"/>
                </a:lnTo>
                <a:lnTo>
                  <a:pt x="3184" y="14978"/>
                </a:lnTo>
                <a:lnTo>
                  <a:pt x="7076" y="14978"/>
                </a:lnTo>
                <a:lnTo>
                  <a:pt x="10968" y="14978"/>
                </a:lnTo>
                <a:lnTo>
                  <a:pt x="14152" y="11911"/>
                </a:lnTo>
                <a:lnTo>
                  <a:pt x="14152" y="3066"/>
                </a:lnTo>
                <a:lnTo>
                  <a:pt x="1096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55174" y="404915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0"/>
                </a:moveTo>
                <a:lnTo>
                  <a:pt x="0" y="3344087"/>
                </a:lnTo>
              </a:path>
            </a:pathLst>
          </a:custGeom>
          <a:ln w="635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407813" y="3848830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0" y="0"/>
                </a:moveTo>
                <a:lnTo>
                  <a:pt x="7479258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988824" y="355006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3344087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56928" y="255179"/>
            <a:ext cx="7479665" cy="0"/>
          </a:xfrm>
          <a:custGeom>
            <a:avLst/>
            <a:gdLst/>
            <a:ahLst/>
            <a:cxnLst/>
            <a:rect l="l" t="t" r="r" b="b"/>
            <a:pathLst>
              <a:path w="7479665" h="0">
                <a:moveTo>
                  <a:pt x="7479258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55174" y="3798917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5" h="50164">
                <a:moveTo>
                  <a:pt x="0" y="0"/>
                </a:moveTo>
                <a:lnTo>
                  <a:pt x="0" y="49911"/>
                </a:lnTo>
                <a:lnTo>
                  <a:pt x="50876" y="49911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7937951" y="3798917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4" h="50164">
                <a:moveTo>
                  <a:pt x="0" y="49911"/>
                </a:moveTo>
                <a:lnTo>
                  <a:pt x="50876" y="49911"/>
                </a:lnTo>
                <a:lnTo>
                  <a:pt x="50876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7937951" y="255186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4" h="50164">
                <a:moveTo>
                  <a:pt x="50876" y="49911"/>
                </a:moveTo>
                <a:lnTo>
                  <a:pt x="50876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55174" y="255186"/>
            <a:ext cx="51435" cy="50165"/>
          </a:xfrm>
          <a:custGeom>
            <a:avLst/>
            <a:gdLst/>
            <a:ahLst/>
            <a:cxnLst/>
            <a:rect l="l" t="t" r="r" b="b"/>
            <a:pathLst>
              <a:path w="51435" h="50164">
                <a:moveTo>
                  <a:pt x="50876" y="0"/>
                </a:moveTo>
                <a:lnTo>
                  <a:pt x="0" y="0"/>
                </a:lnTo>
                <a:lnTo>
                  <a:pt x="0" y="49911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79997" y="12"/>
            <a:ext cx="7884159" cy="3924935"/>
          </a:xfrm>
          <a:custGeom>
            <a:avLst/>
            <a:gdLst/>
            <a:ahLst/>
            <a:cxnLst/>
            <a:rect l="l" t="t" r="r" b="b"/>
            <a:pathLst>
              <a:path w="7884159" h="3924935">
                <a:moveTo>
                  <a:pt x="7883995" y="180632"/>
                </a:moveTo>
                <a:lnTo>
                  <a:pt x="7877645" y="180632"/>
                </a:lnTo>
                <a:lnTo>
                  <a:pt x="7877645" y="186982"/>
                </a:lnTo>
                <a:lnTo>
                  <a:pt x="7877645" y="3918242"/>
                </a:lnTo>
                <a:lnTo>
                  <a:pt x="6350" y="3918242"/>
                </a:lnTo>
                <a:lnTo>
                  <a:pt x="6350" y="186982"/>
                </a:lnTo>
                <a:lnTo>
                  <a:pt x="3175" y="186982"/>
                </a:lnTo>
                <a:lnTo>
                  <a:pt x="3175" y="186347"/>
                </a:lnTo>
                <a:lnTo>
                  <a:pt x="6350" y="186347"/>
                </a:lnTo>
                <a:lnTo>
                  <a:pt x="6350" y="186982"/>
                </a:lnTo>
                <a:lnTo>
                  <a:pt x="7877645" y="186982"/>
                </a:lnTo>
                <a:lnTo>
                  <a:pt x="7877645" y="180632"/>
                </a:lnTo>
                <a:lnTo>
                  <a:pt x="0" y="180632"/>
                </a:lnTo>
                <a:lnTo>
                  <a:pt x="0" y="183172"/>
                </a:lnTo>
                <a:lnTo>
                  <a:pt x="0" y="186982"/>
                </a:lnTo>
                <a:lnTo>
                  <a:pt x="0" y="3918242"/>
                </a:lnTo>
                <a:lnTo>
                  <a:pt x="0" y="3924592"/>
                </a:lnTo>
                <a:lnTo>
                  <a:pt x="7883995" y="3924592"/>
                </a:lnTo>
                <a:lnTo>
                  <a:pt x="7883995" y="3918242"/>
                </a:lnTo>
                <a:lnTo>
                  <a:pt x="7883995" y="186982"/>
                </a:lnTo>
                <a:lnTo>
                  <a:pt x="7883995" y="183172"/>
                </a:lnTo>
                <a:lnTo>
                  <a:pt x="7883995" y="180632"/>
                </a:lnTo>
                <a:close/>
              </a:path>
              <a:path w="7884159" h="3924935">
                <a:moveTo>
                  <a:pt x="7883995" y="0"/>
                </a:moveTo>
                <a:lnTo>
                  <a:pt x="7815885" y="0"/>
                </a:lnTo>
                <a:lnTo>
                  <a:pt x="7244994" y="179997"/>
                </a:lnTo>
                <a:lnTo>
                  <a:pt x="7546302" y="179997"/>
                </a:lnTo>
                <a:lnTo>
                  <a:pt x="7883995" y="73533"/>
                </a:lnTo>
                <a:lnTo>
                  <a:pt x="788399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6767798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6767798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6110607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6110607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5453405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5453405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4796216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4796216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4139012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4139012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3481823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3481823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2824620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2824620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2167417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23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2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167417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23" y="0"/>
                </a:moveTo>
                <a:lnTo>
                  <a:pt x="570890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2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510228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510228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853026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853026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195835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g object 52"/>
          <p:cNvSpPr/>
          <p:nvPr/>
        </p:nvSpPr>
        <p:spPr>
          <a:xfrm>
            <a:off x="195835" y="6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40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g object 53"/>
          <p:cNvSpPr/>
          <p:nvPr/>
        </p:nvSpPr>
        <p:spPr>
          <a:xfrm>
            <a:off x="179999" y="6"/>
            <a:ext cx="230835" cy="7278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bg object 54"/>
          <p:cNvSpPr/>
          <p:nvPr/>
        </p:nvSpPr>
        <p:spPr>
          <a:xfrm>
            <a:off x="7466406" y="3924007"/>
            <a:ext cx="598170" cy="180340"/>
          </a:xfrm>
          <a:custGeom>
            <a:avLst/>
            <a:gdLst/>
            <a:ahLst/>
            <a:cxnLst/>
            <a:rect l="l" t="t" r="r" b="b"/>
            <a:pathLst>
              <a:path w="598170" h="180339">
                <a:moveTo>
                  <a:pt x="597585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597585" y="86588"/>
                </a:lnTo>
                <a:lnTo>
                  <a:pt x="59758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g object 55"/>
          <p:cNvSpPr/>
          <p:nvPr/>
        </p:nvSpPr>
        <p:spPr>
          <a:xfrm>
            <a:off x="6809210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g object 56"/>
          <p:cNvSpPr/>
          <p:nvPr/>
        </p:nvSpPr>
        <p:spPr>
          <a:xfrm>
            <a:off x="6809207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g object 57"/>
          <p:cNvSpPr/>
          <p:nvPr/>
        </p:nvSpPr>
        <p:spPr>
          <a:xfrm>
            <a:off x="6152019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85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g object 58"/>
          <p:cNvSpPr/>
          <p:nvPr/>
        </p:nvSpPr>
        <p:spPr>
          <a:xfrm>
            <a:off x="6152020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85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8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g object 59"/>
          <p:cNvSpPr/>
          <p:nvPr/>
        </p:nvSpPr>
        <p:spPr>
          <a:xfrm>
            <a:off x="5494817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g object 60"/>
          <p:cNvSpPr/>
          <p:nvPr/>
        </p:nvSpPr>
        <p:spPr>
          <a:xfrm>
            <a:off x="5494807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g object 61"/>
          <p:cNvSpPr/>
          <p:nvPr/>
        </p:nvSpPr>
        <p:spPr>
          <a:xfrm>
            <a:off x="4837615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g object 62"/>
          <p:cNvSpPr/>
          <p:nvPr/>
        </p:nvSpPr>
        <p:spPr>
          <a:xfrm>
            <a:off x="4837608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210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20" y="179997"/>
                </a:lnTo>
                <a:lnTo>
                  <a:pt x="87221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g object 63"/>
          <p:cNvSpPr/>
          <p:nvPr/>
        </p:nvSpPr>
        <p:spPr>
          <a:xfrm>
            <a:off x="4180424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g object 64"/>
          <p:cNvSpPr/>
          <p:nvPr/>
        </p:nvSpPr>
        <p:spPr>
          <a:xfrm>
            <a:off x="4180421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g object 65"/>
          <p:cNvSpPr/>
          <p:nvPr/>
        </p:nvSpPr>
        <p:spPr>
          <a:xfrm>
            <a:off x="3523222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g object 66"/>
          <p:cNvSpPr/>
          <p:nvPr/>
        </p:nvSpPr>
        <p:spPr>
          <a:xfrm>
            <a:off x="3523221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bg object 67"/>
          <p:cNvSpPr/>
          <p:nvPr/>
        </p:nvSpPr>
        <p:spPr>
          <a:xfrm>
            <a:off x="2866033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64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bg object 68"/>
          <p:cNvSpPr/>
          <p:nvPr/>
        </p:nvSpPr>
        <p:spPr>
          <a:xfrm>
            <a:off x="2866021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65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bg object 69"/>
          <p:cNvSpPr/>
          <p:nvPr/>
        </p:nvSpPr>
        <p:spPr>
          <a:xfrm>
            <a:off x="2208829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bg object 70"/>
          <p:cNvSpPr/>
          <p:nvPr/>
        </p:nvSpPr>
        <p:spPr>
          <a:xfrm>
            <a:off x="2208822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bg object 71"/>
          <p:cNvSpPr/>
          <p:nvPr/>
        </p:nvSpPr>
        <p:spPr>
          <a:xfrm>
            <a:off x="1551627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2" name="bg object 72"/>
          <p:cNvSpPr/>
          <p:nvPr/>
        </p:nvSpPr>
        <p:spPr>
          <a:xfrm>
            <a:off x="1551622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bg object 73"/>
          <p:cNvSpPr/>
          <p:nvPr/>
        </p:nvSpPr>
        <p:spPr>
          <a:xfrm>
            <a:off x="894436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bg object 74"/>
          <p:cNvSpPr/>
          <p:nvPr/>
        </p:nvSpPr>
        <p:spPr>
          <a:xfrm>
            <a:off x="894435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89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g object 75"/>
          <p:cNvSpPr/>
          <p:nvPr/>
        </p:nvSpPr>
        <p:spPr>
          <a:xfrm>
            <a:off x="237234" y="3924005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g object 76"/>
          <p:cNvSpPr/>
          <p:nvPr/>
        </p:nvSpPr>
        <p:spPr>
          <a:xfrm>
            <a:off x="237223" y="3924007"/>
            <a:ext cx="872490" cy="180340"/>
          </a:xfrm>
          <a:custGeom>
            <a:avLst/>
            <a:gdLst/>
            <a:ahLst/>
            <a:cxnLst/>
            <a:rect l="l" t="t" r="r" b="b"/>
            <a:pathLst>
              <a:path w="872490" h="180339">
                <a:moveTo>
                  <a:pt x="872197" y="0"/>
                </a:moveTo>
                <a:lnTo>
                  <a:pt x="570877" y="0"/>
                </a:lnTo>
                <a:lnTo>
                  <a:pt x="0" y="179997"/>
                </a:lnTo>
                <a:lnTo>
                  <a:pt x="301307" y="179997"/>
                </a:lnTo>
                <a:lnTo>
                  <a:pt x="87219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g object 77"/>
          <p:cNvSpPr/>
          <p:nvPr/>
        </p:nvSpPr>
        <p:spPr>
          <a:xfrm>
            <a:off x="179999" y="3924005"/>
            <a:ext cx="272415" cy="86360"/>
          </a:xfrm>
          <a:custGeom>
            <a:avLst/>
            <a:gdLst/>
            <a:ahLst/>
            <a:cxnLst/>
            <a:rect l="l" t="t" r="r" b="b"/>
            <a:pathLst>
              <a:path w="272415" h="86360">
                <a:moveTo>
                  <a:pt x="272237" y="0"/>
                </a:moveTo>
                <a:lnTo>
                  <a:pt x="0" y="0"/>
                </a:lnTo>
                <a:lnTo>
                  <a:pt x="0" y="85839"/>
                </a:lnTo>
                <a:lnTo>
                  <a:pt x="2722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g object 78"/>
          <p:cNvSpPr/>
          <p:nvPr/>
        </p:nvSpPr>
        <p:spPr>
          <a:xfrm>
            <a:off x="0" y="12"/>
            <a:ext cx="8244205" cy="4104004"/>
          </a:xfrm>
          <a:custGeom>
            <a:avLst/>
            <a:gdLst/>
            <a:ahLst/>
            <a:cxnLst/>
            <a:rect l="l" t="t" r="r" b="b"/>
            <a:pathLst>
              <a:path w="8244205" h="4104004">
                <a:moveTo>
                  <a:pt x="179984" y="0"/>
                </a:moveTo>
                <a:lnTo>
                  <a:pt x="109499" y="0"/>
                </a:lnTo>
                <a:lnTo>
                  <a:pt x="0" y="34531"/>
                </a:lnTo>
                <a:lnTo>
                  <a:pt x="0" y="129540"/>
                </a:lnTo>
                <a:lnTo>
                  <a:pt x="179984" y="72783"/>
                </a:lnTo>
                <a:lnTo>
                  <a:pt x="179984" y="0"/>
                </a:lnTo>
                <a:close/>
              </a:path>
              <a:path w="8244205" h="4104004">
                <a:moveTo>
                  <a:pt x="179997" y="3707612"/>
                </a:moveTo>
                <a:lnTo>
                  <a:pt x="0" y="3764369"/>
                </a:lnTo>
                <a:lnTo>
                  <a:pt x="0" y="3859377"/>
                </a:lnTo>
                <a:lnTo>
                  <a:pt x="179997" y="3802621"/>
                </a:lnTo>
                <a:lnTo>
                  <a:pt x="179997" y="3707612"/>
                </a:lnTo>
                <a:close/>
              </a:path>
              <a:path w="8244205" h="4104004">
                <a:moveTo>
                  <a:pt x="179997" y="3500399"/>
                </a:moveTo>
                <a:lnTo>
                  <a:pt x="0" y="3557155"/>
                </a:lnTo>
                <a:lnTo>
                  <a:pt x="0" y="3652164"/>
                </a:lnTo>
                <a:lnTo>
                  <a:pt x="179997" y="3595408"/>
                </a:lnTo>
                <a:lnTo>
                  <a:pt x="179997" y="3500399"/>
                </a:lnTo>
                <a:close/>
              </a:path>
              <a:path w="8244205" h="4104004">
                <a:moveTo>
                  <a:pt x="179997" y="3293186"/>
                </a:moveTo>
                <a:lnTo>
                  <a:pt x="0" y="3349942"/>
                </a:lnTo>
                <a:lnTo>
                  <a:pt x="0" y="3444951"/>
                </a:lnTo>
                <a:lnTo>
                  <a:pt x="179997" y="3388195"/>
                </a:lnTo>
                <a:lnTo>
                  <a:pt x="179997" y="3293186"/>
                </a:lnTo>
                <a:close/>
              </a:path>
              <a:path w="8244205" h="4104004">
                <a:moveTo>
                  <a:pt x="179997" y="3085973"/>
                </a:moveTo>
                <a:lnTo>
                  <a:pt x="0" y="3142729"/>
                </a:lnTo>
                <a:lnTo>
                  <a:pt x="0" y="3237750"/>
                </a:lnTo>
                <a:lnTo>
                  <a:pt x="179997" y="3180981"/>
                </a:lnTo>
                <a:lnTo>
                  <a:pt x="179997" y="3085973"/>
                </a:lnTo>
                <a:close/>
              </a:path>
              <a:path w="8244205" h="4104004">
                <a:moveTo>
                  <a:pt x="179997" y="2878759"/>
                </a:moveTo>
                <a:lnTo>
                  <a:pt x="0" y="2935516"/>
                </a:lnTo>
                <a:lnTo>
                  <a:pt x="0" y="3030524"/>
                </a:lnTo>
                <a:lnTo>
                  <a:pt x="179997" y="2973755"/>
                </a:lnTo>
                <a:lnTo>
                  <a:pt x="179997" y="2878759"/>
                </a:lnTo>
                <a:close/>
              </a:path>
              <a:path w="8244205" h="4104004">
                <a:moveTo>
                  <a:pt x="179997" y="2671546"/>
                </a:moveTo>
                <a:lnTo>
                  <a:pt x="0" y="2728290"/>
                </a:lnTo>
                <a:lnTo>
                  <a:pt x="0" y="2823311"/>
                </a:lnTo>
                <a:lnTo>
                  <a:pt x="179997" y="2766542"/>
                </a:lnTo>
                <a:lnTo>
                  <a:pt x="179997" y="2671546"/>
                </a:lnTo>
                <a:close/>
              </a:path>
              <a:path w="8244205" h="4104004">
                <a:moveTo>
                  <a:pt x="179997" y="2464346"/>
                </a:moveTo>
                <a:lnTo>
                  <a:pt x="0" y="2521089"/>
                </a:lnTo>
                <a:lnTo>
                  <a:pt x="0" y="2616098"/>
                </a:lnTo>
                <a:lnTo>
                  <a:pt x="179997" y="2559342"/>
                </a:lnTo>
                <a:lnTo>
                  <a:pt x="179997" y="2464346"/>
                </a:lnTo>
                <a:close/>
              </a:path>
              <a:path w="8244205" h="4104004">
                <a:moveTo>
                  <a:pt x="179997" y="2257120"/>
                </a:moveTo>
                <a:lnTo>
                  <a:pt x="0" y="2313876"/>
                </a:lnTo>
                <a:lnTo>
                  <a:pt x="0" y="2408885"/>
                </a:lnTo>
                <a:lnTo>
                  <a:pt x="179997" y="2352129"/>
                </a:lnTo>
                <a:lnTo>
                  <a:pt x="179997" y="2257120"/>
                </a:lnTo>
                <a:close/>
              </a:path>
              <a:path w="8244205" h="4104004">
                <a:moveTo>
                  <a:pt x="179997" y="2049907"/>
                </a:moveTo>
                <a:lnTo>
                  <a:pt x="0" y="2106663"/>
                </a:lnTo>
                <a:lnTo>
                  <a:pt x="0" y="2201672"/>
                </a:lnTo>
                <a:lnTo>
                  <a:pt x="179997" y="2144915"/>
                </a:lnTo>
                <a:lnTo>
                  <a:pt x="179997" y="2049907"/>
                </a:lnTo>
                <a:close/>
              </a:path>
              <a:path w="8244205" h="4104004">
                <a:moveTo>
                  <a:pt x="179997" y="1842693"/>
                </a:moveTo>
                <a:lnTo>
                  <a:pt x="0" y="1899450"/>
                </a:lnTo>
                <a:lnTo>
                  <a:pt x="0" y="1994458"/>
                </a:lnTo>
                <a:lnTo>
                  <a:pt x="179997" y="1937702"/>
                </a:lnTo>
                <a:lnTo>
                  <a:pt x="179997" y="1842693"/>
                </a:lnTo>
                <a:close/>
              </a:path>
              <a:path w="8244205" h="4104004">
                <a:moveTo>
                  <a:pt x="179997" y="1635480"/>
                </a:moveTo>
                <a:lnTo>
                  <a:pt x="0" y="1692236"/>
                </a:lnTo>
                <a:lnTo>
                  <a:pt x="0" y="1787245"/>
                </a:lnTo>
                <a:lnTo>
                  <a:pt x="179997" y="1730489"/>
                </a:lnTo>
                <a:lnTo>
                  <a:pt x="179997" y="1635480"/>
                </a:lnTo>
                <a:close/>
              </a:path>
              <a:path w="8244205" h="4104004">
                <a:moveTo>
                  <a:pt x="179997" y="1428267"/>
                </a:moveTo>
                <a:lnTo>
                  <a:pt x="0" y="1485023"/>
                </a:lnTo>
                <a:lnTo>
                  <a:pt x="0" y="1580032"/>
                </a:lnTo>
                <a:lnTo>
                  <a:pt x="179997" y="1523276"/>
                </a:lnTo>
                <a:lnTo>
                  <a:pt x="179997" y="1428267"/>
                </a:lnTo>
                <a:close/>
              </a:path>
              <a:path w="8244205" h="4104004">
                <a:moveTo>
                  <a:pt x="179997" y="1221066"/>
                </a:moveTo>
                <a:lnTo>
                  <a:pt x="0" y="1277823"/>
                </a:lnTo>
                <a:lnTo>
                  <a:pt x="0" y="1372831"/>
                </a:lnTo>
                <a:lnTo>
                  <a:pt x="179997" y="1316062"/>
                </a:lnTo>
                <a:lnTo>
                  <a:pt x="179997" y="1221066"/>
                </a:lnTo>
                <a:close/>
              </a:path>
              <a:path w="8244205" h="4104004">
                <a:moveTo>
                  <a:pt x="179997" y="1013841"/>
                </a:moveTo>
                <a:lnTo>
                  <a:pt x="0" y="1070597"/>
                </a:lnTo>
                <a:lnTo>
                  <a:pt x="0" y="1165618"/>
                </a:lnTo>
                <a:lnTo>
                  <a:pt x="179997" y="1108849"/>
                </a:lnTo>
                <a:lnTo>
                  <a:pt x="179997" y="1013841"/>
                </a:lnTo>
                <a:close/>
              </a:path>
              <a:path w="8244205" h="4104004">
                <a:moveTo>
                  <a:pt x="179997" y="806627"/>
                </a:moveTo>
                <a:lnTo>
                  <a:pt x="0" y="863384"/>
                </a:lnTo>
                <a:lnTo>
                  <a:pt x="0" y="958392"/>
                </a:lnTo>
                <a:lnTo>
                  <a:pt x="179997" y="901623"/>
                </a:lnTo>
                <a:lnTo>
                  <a:pt x="179997" y="806627"/>
                </a:lnTo>
                <a:close/>
              </a:path>
              <a:path w="8244205" h="4104004">
                <a:moveTo>
                  <a:pt x="179997" y="599414"/>
                </a:moveTo>
                <a:lnTo>
                  <a:pt x="0" y="656170"/>
                </a:lnTo>
                <a:lnTo>
                  <a:pt x="0" y="751179"/>
                </a:lnTo>
                <a:lnTo>
                  <a:pt x="179997" y="694410"/>
                </a:lnTo>
                <a:lnTo>
                  <a:pt x="179997" y="599414"/>
                </a:lnTo>
                <a:close/>
              </a:path>
              <a:path w="8244205" h="4104004">
                <a:moveTo>
                  <a:pt x="179997" y="392201"/>
                </a:moveTo>
                <a:lnTo>
                  <a:pt x="0" y="448957"/>
                </a:lnTo>
                <a:lnTo>
                  <a:pt x="0" y="543966"/>
                </a:lnTo>
                <a:lnTo>
                  <a:pt x="179997" y="487197"/>
                </a:lnTo>
                <a:lnTo>
                  <a:pt x="179997" y="392201"/>
                </a:lnTo>
                <a:close/>
              </a:path>
              <a:path w="8244205" h="4104004">
                <a:moveTo>
                  <a:pt x="179997" y="185000"/>
                </a:moveTo>
                <a:lnTo>
                  <a:pt x="0" y="241744"/>
                </a:lnTo>
                <a:lnTo>
                  <a:pt x="0" y="336753"/>
                </a:lnTo>
                <a:lnTo>
                  <a:pt x="179997" y="279996"/>
                </a:lnTo>
                <a:lnTo>
                  <a:pt x="179997" y="185000"/>
                </a:lnTo>
                <a:close/>
              </a:path>
              <a:path w="8244205" h="4104004">
                <a:moveTo>
                  <a:pt x="452234" y="3923995"/>
                </a:moveTo>
                <a:lnTo>
                  <a:pt x="179997" y="3923995"/>
                </a:lnTo>
                <a:lnTo>
                  <a:pt x="179997" y="3914825"/>
                </a:lnTo>
                <a:lnTo>
                  <a:pt x="0" y="3971582"/>
                </a:lnTo>
                <a:lnTo>
                  <a:pt x="0" y="4066590"/>
                </a:lnTo>
                <a:lnTo>
                  <a:pt x="179997" y="4009834"/>
                </a:lnTo>
                <a:lnTo>
                  <a:pt x="452234" y="3923995"/>
                </a:lnTo>
                <a:close/>
              </a:path>
              <a:path w="8244205" h="4104004">
                <a:moveTo>
                  <a:pt x="8243989" y="3858818"/>
                </a:moveTo>
                <a:lnTo>
                  <a:pt x="8063992" y="3915575"/>
                </a:lnTo>
                <a:lnTo>
                  <a:pt x="8063992" y="4010583"/>
                </a:lnTo>
                <a:lnTo>
                  <a:pt x="8243989" y="3953827"/>
                </a:lnTo>
                <a:lnTo>
                  <a:pt x="8243989" y="3858818"/>
                </a:lnTo>
                <a:close/>
              </a:path>
              <a:path w="8244205" h="4104004">
                <a:moveTo>
                  <a:pt x="8243989" y="3651618"/>
                </a:moveTo>
                <a:lnTo>
                  <a:pt x="8063992" y="3708362"/>
                </a:lnTo>
                <a:lnTo>
                  <a:pt x="8063992" y="3803370"/>
                </a:lnTo>
                <a:lnTo>
                  <a:pt x="8243989" y="3746614"/>
                </a:lnTo>
                <a:lnTo>
                  <a:pt x="8243989" y="3651618"/>
                </a:lnTo>
                <a:close/>
              </a:path>
              <a:path w="8244205" h="4104004">
                <a:moveTo>
                  <a:pt x="8243989" y="3444405"/>
                </a:moveTo>
                <a:lnTo>
                  <a:pt x="8063992" y="3501148"/>
                </a:lnTo>
                <a:lnTo>
                  <a:pt x="8063992" y="3596157"/>
                </a:lnTo>
                <a:lnTo>
                  <a:pt x="8243989" y="3539401"/>
                </a:lnTo>
                <a:lnTo>
                  <a:pt x="8243989" y="3444405"/>
                </a:lnTo>
                <a:close/>
              </a:path>
              <a:path w="8244205" h="4104004">
                <a:moveTo>
                  <a:pt x="8243989" y="3237192"/>
                </a:moveTo>
                <a:lnTo>
                  <a:pt x="8063992" y="3293935"/>
                </a:lnTo>
                <a:lnTo>
                  <a:pt x="8063992" y="3388944"/>
                </a:lnTo>
                <a:lnTo>
                  <a:pt x="8243989" y="3332188"/>
                </a:lnTo>
                <a:lnTo>
                  <a:pt x="8243989" y="3237192"/>
                </a:lnTo>
                <a:close/>
              </a:path>
              <a:path w="8244205" h="4104004">
                <a:moveTo>
                  <a:pt x="8243989" y="3029978"/>
                </a:moveTo>
                <a:lnTo>
                  <a:pt x="8063992" y="3086722"/>
                </a:lnTo>
                <a:lnTo>
                  <a:pt x="8063992" y="3181731"/>
                </a:lnTo>
                <a:lnTo>
                  <a:pt x="8243989" y="3124974"/>
                </a:lnTo>
                <a:lnTo>
                  <a:pt x="8243989" y="3029978"/>
                </a:lnTo>
                <a:close/>
              </a:path>
              <a:path w="8244205" h="4104004">
                <a:moveTo>
                  <a:pt x="8243989" y="2822752"/>
                </a:moveTo>
                <a:lnTo>
                  <a:pt x="8063992" y="2879509"/>
                </a:lnTo>
                <a:lnTo>
                  <a:pt x="8063992" y="2974517"/>
                </a:lnTo>
                <a:lnTo>
                  <a:pt x="8243989" y="2917748"/>
                </a:lnTo>
                <a:lnTo>
                  <a:pt x="8243989" y="2822752"/>
                </a:lnTo>
                <a:close/>
              </a:path>
              <a:path w="8244205" h="4104004">
                <a:moveTo>
                  <a:pt x="8243989" y="2615539"/>
                </a:moveTo>
                <a:lnTo>
                  <a:pt x="8063992" y="2672296"/>
                </a:lnTo>
                <a:lnTo>
                  <a:pt x="8063992" y="2767304"/>
                </a:lnTo>
                <a:lnTo>
                  <a:pt x="8243989" y="2710535"/>
                </a:lnTo>
                <a:lnTo>
                  <a:pt x="8243989" y="2615539"/>
                </a:lnTo>
                <a:close/>
              </a:path>
              <a:path w="8244205" h="4104004">
                <a:moveTo>
                  <a:pt x="8243989" y="2408326"/>
                </a:moveTo>
                <a:lnTo>
                  <a:pt x="8063992" y="2465082"/>
                </a:lnTo>
                <a:lnTo>
                  <a:pt x="8063992" y="2560091"/>
                </a:lnTo>
                <a:lnTo>
                  <a:pt x="8243989" y="2503322"/>
                </a:lnTo>
                <a:lnTo>
                  <a:pt x="8243989" y="2408326"/>
                </a:lnTo>
                <a:close/>
              </a:path>
              <a:path w="8244205" h="4104004">
                <a:moveTo>
                  <a:pt x="8243989" y="2201113"/>
                </a:moveTo>
                <a:lnTo>
                  <a:pt x="8063992" y="2257869"/>
                </a:lnTo>
                <a:lnTo>
                  <a:pt x="8063992" y="2352878"/>
                </a:lnTo>
                <a:lnTo>
                  <a:pt x="8243989" y="2296122"/>
                </a:lnTo>
                <a:lnTo>
                  <a:pt x="8243989" y="2201113"/>
                </a:lnTo>
                <a:close/>
              </a:path>
              <a:path w="8244205" h="4104004">
                <a:moveTo>
                  <a:pt x="8243989" y="1993900"/>
                </a:moveTo>
                <a:lnTo>
                  <a:pt x="8063992" y="2050656"/>
                </a:lnTo>
                <a:lnTo>
                  <a:pt x="8063992" y="2145665"/>
                </a:lnTo>
                <a:lnTo>
                  <a:pt x="8243989" y="2088908"/>
                </a:lnTo>
                <a:lnTo>
                  <a:pt x="8243989" y="1993900"/>
                </a:lnTo>
                <a:close/>
              </a:path>
              <a:path w="8244205" h="4104004">
                <a:moveTo>
                  <a:pt x="8243989" y="1786686"/>
                </a:moveTo>
                <a:lnTo>
                  <a:pt x="8063992" y="1843443"/>
                </a:lnTo>
                <a:lnTo>
                  <a:pt x="8063992" y="1938451"/>
                </a:lnTo>
                <a:lnTo>
                  <a:pt x="8243989" y="1881695"/>
                </a:lnTo>
                <a:lnTo>
                  <a:pt x="8243989" y="1786686"/>
                </a:lnTo>
                <a:close/>
              </a:path>
              <a:path w="8244205" h="4104004">
                <a:moveTo>
                  <a:pt x="8243989" y="1579473"/>
                </a:moveTo>
                <a:lnTo>
                  <a:pt x="8063992" y="1636229"/>
                </a:lnTo>
                <a:lnTo>
                  <a:pt x="8063992" y="1731238"/>
                </a:lnTo>
                <a:lnTo>
                  <a:pt x="8243989" y="1674482"/>
                </a:lnTo>
                <a:lnTo>
                  <a:pt x="8243989" y="1579473"/>
                </a:lnTo>
                <a:close/>
              </a:path>
              <a:path w="8244205" h="4104004">
                <a:moveTo>
                  <a:pt x="8243989" y="1372273"/>
                </a:moveTo>
                <a:lnTo>
                  <a:pt x="8063992" y="1429016"/>
                </a:lnTo>
                <a:lnTo>
                  <a:pt x="8063992" y="1524025"/>
                </a:lnTo>
                <a:lnTo>
                  <a:pt x="8243989" y="1467269"/>
                </a:lnTo>
                <a:lnTo>
                  <a:pt x="8243989" y="1372273"/>
                </a:lnTo>
                <a:close/>
              </a:path>
              <a:path w="8244205" h="4104004">
                <a:moveTo>
                  <a:pt x="8243989" y="1165059"/>
                </a:moveTo>
                <a:lnTo>
                  <a:pt x="8063992" y="1221803"/>
                </a:lnTo>
                <a:lnTo>
                  <a:pt x="8063992" y="1316812"/>
                </a:lnTo>
                <a:lnTo>
                  <a:pt x="8243989" y="1260055"/>
                </a:lnTo>
                <a:lnTo>
                  <a:pt x="8243989" y="1165059"/>
                </a:lnTo>
                <a:close/>
              </a:path>
              <a:path w="8244205" h="4104004">
                <a:moveTo>
                  <a:pt x="8243989" y="957846"/>
                </a:moveTo>
                <a:lnTo>
                  <a:pt x="8063992" y="1014590"/>
                </a:lnTo>
                <a:lnTo>
                  <a:pt x="8063992" y="1109611"/>
                </a:lnTo>
                <a:lnTo>
                  <a:pt x="8243989" y="1052842"/>
                </a:lnTo>
                <a:lnTo>
                  <a:pt x="8243989" y="957846"/>
                </a:lnTo>
                <a:close/>
              </a:path>
              <a:path w="8244205" h="4104004">
                <a:moveTo>
                  <a:pt x="8243989" y="750608"/>
                </a:moveTo>
                <a:lnTo>
                  <a:pt x="8063992" y="807364"/>
                </a:lnTo>
                <a:lnTo>
                  <a:pt x="8063992" y="902373"/>
                </a:lnTo>
                <a:lnTo>
                  <a:pt x="8243989" y="845616"/>
                </a:lnTo>
                <a:lnTo>
                  <a:pt x="8243989" y="750608"/>
                </a:lnTo>
                <a:close/>
              </a:path>
              <a:path w="8244205" h="4104004">
                <a:moveTo>
                  <a:pt x="8243989" y="543394"/>
                </a:moveTo>
                <a:lnTo>
                  <a:pt x="8063992" y="600151"/>
                </a:lnTo>
                <a:lnTo>
                  <a:pt x="8063992" y="695159"/>
                </a:lnTo>
                <a:lnTo>
                  <a:pt x="8243989" y="638403"/>
                </a:lnTo>
                <a:lnTo>
                  <a:pt x="8243989" y="543394"/>
                </a:lnTo>
                <a:close/>
              </a:path>
              <a:path w="8244205" h="4104004">
                <a:moveTo>
                  <a:pt x="8243989" y="336194"/>
                </a:moveTo>
                <a:lnTo>
                  <a:pt x="8063992" y="392950"/>
                </a:lnTo>
                <a:lnTo>
                  <a:pt x="8063992" y="487959"/>
                </a:lnTo>
                <a:lnTo>
                  <a:pt x="8243989" y="431190"/>
                </a:lnTo>
                <a:lnTo>
                  <a:pt x="8243989" y="336194"/>
                </a:lnTo>
                <a:close/>
              </a:path>
              <a:path w="8244205" h="4104004">
                <a:moveTo>
                  <a:pt x="8243989" y="128981"/>
                </a:moveTo>
                <a:lnTo>
                  <a:pt x="8063992" y="185737"/>
                </a:lnTo>
                <a:lnTo>
                  <a:pt x="8063992" y="280746"/>
                </a:lnTo>
                <a:lnTo>
                  <a:pt x="8243989" y="223977"/>
                </a:lnTo>
                <a:lnTo>
                  <a:pt x="8243989" y="128981"/>
                </a:lnTo>
                <a:close/>
              </a:path>
              <a:path w="8244205" h="4104004">
                <a:moveTo>
                  <a:pt x="8243989" y="0"/>
                </a:moveTo>
                <a:lnTo>
                  <a:pt x="8063992" y="0"/>
                </a:lnTo>
                <a:lnTo>
                  <a:pt x="8063992" y="73533"/>
                </a:lnTo>
                <a:lnTo>
                  <a:pt x="8243989" y="16776"/>
                </a:lnTo>
                <a:lnTo>
                  <a:pt x="8243989" y="0"/>
                </a:lnTo>
                <a:close/>
              </a:path>
              <a:path w="8244205" h="4104004">
                <a:moveTo>
                  <a:pt x="8244002" y="4066044"/>
                </a:moveTo>
                <a:lnTo>
                  <a:pt x="8123593" y="4103992"/>
                </a:lnTo>
                <a:lnTo>
                  <a:pt x="8244002" y="4103992"/>
                </a:lnTo>
                <a:lnTo>
                  <a:pt x="8244002" y="406604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2432" y="164338"/>
            <a:ext cx="7423785" cy="657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2432" y="944943"/>
            <a:ext cx="7423785" cy="27115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04541" y="3820858"/>
            <a:ext cx="2639568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2432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39028" y="3820858"/>
            <a:ext cx="1897189" cy="205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C65-Kuvert_4c_PDF-Vorlage.indd</dc:title>
  <dcterms:created xsi:type="dcterms:W3CDTF">2020-12-10T11:53:24Z</dcterms:created>
  <dcterms:modified xsi:type="dcterms:W3CDTF">2020-12-10T11:53:24Z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2020-12-10T00:00:00Z</vt:filetime>
  </property>
</Properties>
</file>