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9.png"/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4.png"/><Relationship Id="rId15" Type="http://schemas.openxmlformats.org/officeDocument/2006/relationships/image" Target="../media/image27.png"/><Relationship Id="rId16" Type="http://schemas.openxmlformats.org/officeDocument/2006/relationships/image" Target="../media/image6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997" y="180009"/>
            <a:ext cx="8244205" cy="11664315"/>
            <a:chOff x="179997" y="180009"/>
            <a:chExt cx="8244205" cy="11664315"/>
          </a:xfrm>
        </p:grpSpPr>
        <p:sp>
          <p:nvSpPr>
            <p:cNvPr id="3" name="object 3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94350" y="520050"/>
              <a:ext cx="0" cy="11059160"/>
            </a:xfrm>
            <a:custGeom>
              <a:avLst/>
              <a:gdLst/>
              <a:ahLst/>
              <a:cxnLst/>
              <a:rect l="l" t="t" r="r" b="b"/>
              <a:pathLst>
                <a:path w="0" h="11059160">
                  <a:moveTo>
                    <a:pt x="0" y="0"/>
                  </a:moveTo>
                  <a:lnTo>
                    <a:pt x="0" y="11059134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25560" y="11729653"/>
              <a:ext cx="7630159" cy="0"/>
            </a:xfrm>
            <a:custGeom>
              <a:avLst/>
              <a:gdLst/>
              <a:ahLst/>
              <a:cxnLst/>
              <a:rect l="l" t="t" r="r" b="b"/>
              <a:pathLst>
                <a:path w="7630159" h="0">
                  <a:moveTo>
                    <a:pt x="0" y="0"/>
                  </a:moveTo>
                  <a:lnTo>
                    <a:pt x="7629944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309649" y="444822"/>
              <a:ext cx="0" cy="11059160"/>
            </a:xfrm>
            <a:custGeom>
              <a:avLst/>
              <a:gdLst/>
              <a:ahLst/>
              <a:cxnLst/>
              <a:rect l="l" t="t" r="r" b="b"/>
              <a:pathLst>
                <a:path w="0" h="11059160">
                  <a:moveTo>
                    <a:pt x="0" y="1105913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48494" y="294353"/>
              <a:ext cx="7630159" cy="0"/>
            </a:xfrm>
            <a:custGeom>
              <a:avLst/>
              <a:gdLst/>
              <a:ahLst/>
              <a:cxnLst/>
              <a:rect l="l" t="t" r="r" b="b"/>
              <a:pathLst>
                <a:path w="7630159" h="0">
                  <a:moveTo>
                    <a:pt x="762994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94350" y="294347"/>
              <a:ext cx="8015605" cy="11435715"/>
            </a:xfrm>
            <a:custGeom>
              <a:avLst/>
              <a:gdLst/>
              <a:ahLst/>
              <a:cxnLst/>
              <a:rect l="l" t="t" r="r" b="b"/>
              <a:pathLst>
                <a:path w="8015605" h="11435715">
                  <a:moveTo>
                    <a:pt x="0" y="11360073"/>
                  </a:moveTo>
                  <a:lnTo>
                    <a:pt x="0" y="11435308"/>
                  </a:lnTo>
                  <a:lnTo>
                    <a:pt x="77076" y="11435308"/>
                  </a:lnTo>
                </a:path>
                <a:path w="8015605" h="11435715">
                  <a:moveTo>
                    <a:pt x="7938223" y="11435308"/>
                  </a:moveTo>
                  <a:lnTo>
                    <a:pt x="8015300" y="11435308"/>
                  </a:lnTo>
                  <a:lnTo>
                    <a:pt x="8015300" y="11360073"/>
                  </a:lnTo>
                </a:path>
                <a:path w="8015605" h="11435715">
                  <a:moveTo>
                    <a:pt x="8015300" y="75234"/>
                  </a:moveTo>
                  <a:lnTo>
                    <a:pt x="8015300" y="0"/>
                  </a:lnTo>
                  <a:lnTo>
                    <a:pt x="7938223" y="0"/>
                  </a:lnTo>
                </a:path>
                <a:path w="8015605" h="11435715">
                  <a:moveTo>
                    <a:pt x="77076" y="0"/>
                  </a:moveTo>
                  <a:lnTo>
                    <a:pt x="0" y="0"/>
                  </a:lnTo>
                  <a:lnTo>
                    <a:pt x="0" y="75234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99998" y="2232005"/>
              <a:ext cx="3240405" cy="1980564"/>
            </a:xfrm>
            <a:custGeom>
              <a:avLst/>
              <a:gdLst/>
              <a:ahLst/>
              <a:cxnLst/>
              <a:rect l="l" t="t" r="r" b="b"/>
              <a:pathLst>
                <a:path w="3240404" h="1980564">
                  <a:moveTo>
                    <a:pt x="3239998" y="1059982"/>
                  </a:moveTo>
                  <a:lnTo>
                    <a:pt x="322066" y="1979993"/>
                  </a:lnTo>
                  <a:lnTo>
                    <a:pt x="487801" y="1979993"/>
                  </a:lnTo>
                  <a:lnTo>
                    <a:pt x="3239998" y="1112242"/>
                  </a:lnTo>
                  <a:lnTo>
                    <a:pt x="3239998" y="1059982"/>
                  </a:lnTo>
                  <a:close/>
                </a:path>
                <a:path w="3240404" h="1980564">
                  <a:moveTo>
                    <a:pt x="3239998" y="1173901"/>
                  </a:moveTo>
                  <a:lnTo>
                    <a:pt x="683369" y="1979993"/>
                  </a:lnTo>
                  <a:lnTo>
                    <a:pt x="849116" y="1979993"/>
                  </a:lnTo>
                  <a:lnTo>
                    <a:pt x="3239998" y="1226162"/>
                  </a:lnTo>
                  <a:lnTo>
                    <a:pt x="3239998" y="1173901"/>
                  </a:lnTo>
                  <a:close/>
                </a:path>
                <a:path w="3240404" h="1980564">
                  <a:moveTo>
                    <a:pt x="3239998" y="1287820"/>
                  </a:moveTo>
                  <a:lnTo>
                    <a:pt x="1044684" y="1979993"/>
                  </a:lnTo>
                  <a:lnTo>
                    <a:pt x="1210419" y="1979993"/>
                  </a:lnTo>
                  <a:lnTo>
                    <a:pt x="3239998" y="1340080"/>
                  </a:lnTo>
                  <a:lnTo>
                    <a:pt x="3239998" y="1287820"/>
                  </a:lnTo>
                  <a:close/>
                </a:path>
                <a:path w="3240404" h="1980564">
                  <a:moveTo>
                    <a:pt x="3239998" y="1401739"/>
                  </a:moveTo>
                  <a:lnTo>
                    <a:pt x="1405986" y="1979993"/>
                  </a:lnTo>
                  <a:lnTo>
                    <a:pt x="1571734" y="1979993"/>
                  </a:lnTo>
                  <a:lnTo>
                    <a:pt x="3239998" y="1453999"/>
                  </a:lnTo>
                  <a:lnTo>
                    <a:pt x="3239998" y="1401739"/>
                  </a:lnTo>
                  <a:close/>
                </a:path>
                <a:path w="3240404" h="1980564">
                  <a:moveTo>
                    <a:pt x="3239998" y="1515658"/>
                  </a:moveTo>
                  <a:lnTo>
                    <a:pt x="1767301" y="1979993"/>
                  </a:lnTo>
                  <a:lnTo>
                    <a:pt x="1933036" y="1979993"/>
                  </a:lnTo>
                  <a:lnTo>
                    <a:pt x="3239998" y="1567918"/>
                  </a:lnTo>
                  <a:lnTo>
                    <a:pt x="3239998" y="1515658"/>
                  </a:lnTo>
                  <a:close/>
                </a:path>
                <a:path w="3240404" h="1980564">
                  <a:moveTo>
                    <a:pt x="3239998" y="1629577"/>
                  </a:moveTo>
                  <a:lnTo>
                    <a:pt x="2128603" y="1979993"/>
                  </a:lnTo>
                  <a:lnTo>
                    <a:pt x="2294351" y="1979993"/>
                  </a:lnTo>
                  <a:lnTo>
                    <a:pt x="3239998" y="1681837"/>
                  </a:lnTo>
                  <a:lnTo>
                    <a:pt x="3239998" y="1629577"/>
                  </a:lnTo>
                  <a:close/>
                </a:path>
                <a:path w="3240404" h="1980564">
                  <a:moveTo>
                    <a:pt x="3239998" y="1743496"/>
                  </a:moveTo>
                  <a:lnTo>
                    <a:pt x="2489918" y="1979993"/>
                  </a:lnTo>
                  <a:lnTo>
                    <a:pt x="2655653" y="1979993"/>
                  </a:lnTo>
                  <a:lnTo>
                    <a:pt x="3239998" y="1795756"/>
                  </a:lnTo>
                  <a:lnTo>
                    <a:pt x="3239998" y="1743496"/>
                  </a:lnTo>
                  <a:close/>
                </a:path>
                <a:path w="3240404" h="1980564">
                  <a:moveTo>
                    <a:pt x="3236357" y="1858572"/>
                  </a:moveTo>
                  <a:lnTo>
                    <a:pt x="2851221" y="1979993"/>
                  </a:lnTo>
                  <a:lnTo>
                    <a:pt x="3016968" y="1979993"/>
                  </a:lnTo>
                  <a:lnTo>
                    <a:pt x="3213825" y="1917933"/>
                  </a:lnTo>
                  <a:lnTo>
                    <a:pt x="3231979" y="1882827"/>
                  </a:lnTo>
                  <a:lnTo>
                    <a:pt x="3232878" y="1880148"/>
                  </a:lnTo>
                  <a:lnTo>
                    <a:pt x="3236357" y="1858572"/>
                  </a:lnTo>
                  <a:close/>
                </a:path>
                <a:path w="3240404" h="1980564">
                  <a:moveTo>
                    <a:pt x="3239998" y="946063"/>
                  </a:moveTo>
                  <a:lnTo>
                    <a:pt x="56534" y="1949794"/>
                  </a:lnTo>
                  <a:lnTo>
                    <a:pt x="58200" y="1951461"/>
                  </a:lnTo>
                  <a:lnTo>
                    <a:pt x="60585" y="1953059"/>
                  </a:lnTo>
                  <a:lnTo>
                    <a:pt x="96558" y="1971663"/>
                  </a:lnTo>
                  <a:lnTo>
                    <a:pt x="100719" y="1973019"/>
                  </a:lnTo>
                  <a:lnTo>
                    <a:pt x="132411" y="1978131"/>
                  </a:lnTo>
                  <a:lnTo>
                    <a:pt x="3239998" y="998324"/>
                  </a:lnTo>
                  <a:lnTo>
                    <a:pt x="3239998" y="946063"/>
                  </a:lnTo>
                  <a:close/>
                </a:path>
                <a:path w="3240404" h="1980564">
                  <a:moveTo>
                    <a:pt x="3239998" y="832131"/>
                  </a:moveTo>
                  <a:lnTo>
                    <a:pt x="2717" y="1852844"/>
                  </a:lnTo>
                  <a:lnTo>
                    <a:pt x="7241" y="1880892"/>
                  </a:lnTo>
                  <a:lnTo>
                    <a:pt x="7720" y="1882246"/>
                  </a:lnTo>
                  <a:lnTo>
                    <a:pt x="17185" y="1900548"/>
                  </a:lnTo>
                  <a:lnTo>
                    <a:pt x="3239998" y="884392"/>
                  </a:lnTo>
                  <a:lnTo>
                    <a:pt x="3239998" y="832131"/>
                  </a:lnTo>
                  <a:close/>
                </a:path>
                <a:path w="3240404" h="1980564">
                  <a:moveTo>
                    <a:pt x="3239998" y="718212"/>
                  </a:moveTo>
                  <a:lnTo>
                    <a:pt x="0" y="1739784"/>
                  </a:lnTo>
                  <a:lnTo>
                    <a:pt x="0" y="1792044"/>
                  </a:lnTo>
                  <a:lnTo>
                    <a:pt x="3239998" y="770473"/>
                  </a:lnTo>
                  <a:lnTo>
                    <a:pt x="3239998" y="718212"/>
                  </a:lnTo>
                  <a:close/>
                </a:path>
                <a:path w="3240404" h="1980564">
                  <a:moveTo>
                    <a:pt x="3239998" y="604293"/>
                  </a:moveTo>
                  <a:lnTo>
                    <a:pt x="0" y="1625865"/>
                  </a:lnTo>
                  <a:lnTo>
                    <a:pt x="0" y="1678125"/>
                  </a:lnTo>
                  <a:lnTo>
                    <a:pt x="3239998" y="656554"/>
                  </a:lnTo>
                  <a:lnTo>
                    <a:pt x="3239998" y="604293"/>
                  </a:lnTo>
                  <a:close/>
                </a:path>
                <a:path w="3240404" h="1980564">
                  <a:moveTo>
                    <a:pt x="3239998" y="490374"/>
                  </a:moveTo>
                  <a:lnTo>
                    <a:pt x="0" y="1511946"/>
                  </a:lnTo>
                  <a:lnTo>
                    <a:pt x="0" y="1564206"/>
                  </a:lnTo>
                  <a:lnTo>
                    <a:pt x="3239998" y="542635"/>
                  </a:lnTo>
                  <a:lnTo>
                    <a:pt x="3239998" y="490374"/>
                  </a:lnTo>
                  <a:close/>
                </a:path>
                <a:path w="3240404" h="1980564">
                  <a:moveTo>
                    <a:pt x="3239998" y="376455"/>
                  </a:moveTo>
                  <a:lnTo>
                    <a:pt x="0" y="1398014"/>
                  </a:lnTo>
                  <a:lnTo>
                    <a:pt x="0" y="1450274"/>
                  </a:lnTo>
                  <a:lnTo>
                    <a:pt x="3239998" y="428716"/>
                  </a:lnTo>
                  <a:lnTo>
                    <a:pt x="3239998" y="376455"/>
                  </a:lnTo>
                  <a:close/>
                </a:path>
                <a:path w="3240404" h="1980564">
                  <a:moveTo>
                    <a:pt x="3239998" y="262536"/>
                  </a:moveTo>
                  <a:lnTo>
                    <a:pt x="0" y="1284095"/>
                  </a:lnTo>
                  <a:lnTo>
                    <a:pt x="0" y="1336355"/>
                  </a:lnTo>
                  <a:lnTo>
                    <a:pt x="3239998" y="314797"/>
                  </a:lnTo>
                  <a:lnTo>
                    <a:pt x="3239998" y="262536"/>
                  </a:lnTo>
                  <a:close/>
                </a:path>
                <a:path w="3240404" h="1980564">
                  <a:moveTo>
                    <a:pt x="3239998" y="148617"/>
                  </a:moveTo>
                  <a:lnTo>
                    <a:pt x="0" y="1170176"/>
                  </a:lnTo>
                  <a:lnTo>
                    <a:pt x="0" y="1222436"/>
                  </a:lnTo>
                  <a:lnTo>
                    <a:pt x="3239998" y="200878"/>
                  </a:lnTo>
                  <a:lnTo>
                    <a:pt x="3239998" y="148617"/>
                  </a:lnTo>
                  <a:close/>
                </a:path>
                <a:path w="3240404" h="1980564">
                  <a:moveTo>
                    <a:pt x="3200437" y="47174"/>
                  </a:moveTo>
                  <a:lnTo>
                    <a:pt x="0" y="1056257"/>
                  </a:lnTo>
                  <a:lnTo>
                    <a:pt x="0" y="1108517"/>
                  </a:lnTo>
                  <a:lnTo>
                    <a:pt x="3228557" y="90554"/>
                  </a:lnTo>
                  <a:lnTo>
                    <a:pt x="3212582" y="59660"/>
                  </a:lnTo>
                  <a:lnTo>
                    <a:pt x="3211794" y="58531"/>
                  </a:lnTo>
                  <a:lnTo>
                    <a:pt x="3200437" y="47174"/>
                  </a:lnTo>
                  <a:close/>
                </a:path>
                <a:path w="3240404" h="1980564">
                  <a:moveTo>
                    <a:pt x="3096000" y="0"/>
                  </a:moveTo>
                  <a:lnTo>
                    <a:pt x="2988724" y="0"/>
                  </a:lnTo>
                  <a:lnTo>
                    <a:pt x="0" y="942338"/>
                  </a:lnTo>
                  <a:lnTo>
                    <a:pt x="0" y="994598"/>
                  </a:lnTo>
                  <a:lnTo>
                    <a:pt x="3134706" y="6237"/>
                  </a:lnTo>
                  <a:lnTo>
                    <a:pt x="3096000" y="0"/>
                  </a:lnTo>
                  <a:close/>
                </a:path>
                <a:path w="3240404" h="1980564">
                  <a:moveTo>
                    <a:pt x="2793169" y="0"/>
                  </a:moveTo>
                  <a:lnTo>
                    <a:pt x="2627421" y="0"/>
                  </a:lnTo>
                  <a:lnTo>
                    <a:pt x="0" y="828419"/>
                  </a:lnTo>
                  <a:lnTo>
                    <a:pt x="0" y="880679"/>
                  </a:lnTo>
                  <a:lnTo>
                    <a:pt x="2793169" y="0"/>
                  </a:lnTo>
                  <a:close/>
                </a:path>
                <a:path w="3240404" h="1980564">
                  <a:moveTo>
                    <a:pt x="2431854" y="0"/>
                  </a:moveTo>
                  <a:lnTo>
                    <a:pt x="2266106" y="0"/>
                  </a:lnTo>
                  <a:lnTo>
                    <a:pt x="0" y="714500"/>
                  </a:lnTo>
                  <a:lnTo>
                    <a:pt x="0" y="766760"/>
                  </a:lnTo>
                  <a:lnTo>
                    <a:pt x="2431854" y="0"/>
                  </a:lnTo>
                  <a:close/>
                </a:path>
                <a:path w="3240404" h="1980564">
                  <a:moveTo>
                    <a:pt x="2070539" y="0"/>
                  </a:moveTo>
                  <a:lnTo>
                    <a:pt x="1904804" y="0"/>
                  </a:lnTo>
                  <a:lnTo>
                    <a:pt x="0" y="600581"/>
                  </a:lnTo>
                  <a:lnTo>
                    <a:pt x="0" y="652841"/>
                  </a:lnTo>
                  <a:lnTo>
                    <a:pt x="2070539" y="0"/>
                  </a:lnTo>
                  <a:close/>
                </a:path>
                <a:path w="3240404" h="1980564">
                  <a:moveTo>
                    <a:pt x="1709237" y="0"/>
                  </a:moveTo>
                  <a:lnTo>
                    <a:pt x="1543502" y="0"/>
                  </a:lnTo>
                  <a:lnTo>
                    <a:pt x="0" y="486662"/>
                  </a:lnTo>
                  <a:lnTo>
                    <a:pt x="0" y="538922"/>
                  </a:lnTo>
                  <a:lnTo>
                    <a:pt x="1709237" y="0"/>
                  </a:lnTo>
                  <a:close/>
                </a:path>
                <a:path w="3240404" h="1980564">
                  <a:moveTo>
                    <a:pt x="1347934" y="0"/>
                  </a:moveTo>
                  <a:lnTo>
                    <a:pt x="1182174" y="0"/>
                  </a:lnTo>
                  <a:lnTo>
                    <a:pt x="0" y="372743"/>
                  </a:lnTo>
                  <a:lnTo>
                    <a:pt x="0" y="425003"/>
                  </a:lnTo>
                  <a:lnTo>
                    <a:pt x="1347934" y="0"/>
                  </a:lnTo>
                  <a:close/>
                </a:path>
                <a:path w="3240404" h="1980564">
                  <a:moveTo>
                    <a:pt x="986619" y="0"/>
                  </a:moveTo>
                  <a:lnTo>
                    <a:pt x="820872" y="0"/>
                  </a:lnTo>
                  <a:lnTo>
                    <a:pt x="0" y="258824"/>
                  </a:lnTo>
                  <a:lnTo>
                    <a:pt x="0" y="311084"/>
                  </a:lnTo>
                  <a:lnTo>
                    <a:pt x="986619" y="0"/>
                  </a:lnTo>
                  <a:close/>
                </a:path>
                <a:path w="3240404" h="1980564">
                  <a:moveTo>
                    <a:pt x="625304" y="0"/>
                  </a:moveTo>
                  <a:lnTo>
                    <a:pt x="459569" y="0"/>
                  </a:lnTo>
                  <a:lnTo>
                    <a:pt x="0" y="144892"/>
                  </a:lnTo>
                  <a:lnTo>
                    <a:pt x="0" y="197153"/>
                  </a:lnTo>
                  <a:lnTo>
                    <a:pt x="625304" y="0"/>
                  </a:lnTo>
                  <a:close/>
                </a:path>
                <a:path w="3240404" h="1980564">
                  <a:moveTo>
                    <a:pt x="264002" y="0"/>
                  </a:moveTo>
                  <a:lnTo>
                    <a:pt x="144000" y="0"/>
                  </a:lnTo>
                  <a:lnTo>
                    <a:pt x="101008" y="6928"/>
                  </a:lnTo>
                  <a:lnTo>
                    <a:pt x="63330" y="25517"/>
                  </a:lnTo>
                  <a:lnTo>
                    <a:pt x="32937" y="53800"/>
                  </a:lnTo>
                  <a:lnTo>
                    <a:pt x="18196" y="77494"/>
                  </a:lnTo>
                  <a:lnTo>
                    <a:pt x="264002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06349" y="2238353"/>
              <a:ext cx="3227705" cy="1967864"/>
            </a:xfrm>
            <a:custGeom>
              <a:avLst/>
              <a:gdLst/>
              <a:ahLst/>
              <a:cxnLst/>
              <a:rect l="l" t="t" r="r" b="b"/>
              <a:pathLst>
                <a:path w="3227704" h="1967864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859305"/>
                  </a:lnTo>
                  <a:lnTo>
                    <a:pt x="8486" y="1901340"/>
                  </a:lnTo>
                  <a:lnTo>
                    <a:pt x="31630" y="1935670"/>
                  </a:lnTo>
                  <a:lnTo>
                    <a:pt x="65960" y="1958817"/>
                  </a:lnTo>
                  <a:lnTo>
                    <a:pt x="108000" y="1967306"/>
                  </a:lnTo>
                  <a:lnTo>
                    <a:pt x="3119297" y="1967306"/>
                  </a:lnTo>
                  <a:lnTo>
                    <a:pt x="3161338" y="1958817"/>
                  </a:lnTo>
                  <a:lnTo>
                    <a:pt x="3195667" y="1935670"/>
                  </a:lnTo>
                  <a:lnTo>
                    <a:pt x="3218812" y="1901340"/>
                  </a:lnTo>
                  <a:lnTo>
                    <a:pt x="3227298" y="1859305"/>
                  </a:lnTo>
                  <a:lnTo>
                    <a:pt x="3227298" y="108000"/>
                  </a:lnTo>
                  <a:lnTo>
                    <a:pt x="3218812" y="65960"/>
                  </a:lnTo>
                  <a:lnTo>
                    <a:pt x="3195667" y="31630"/>
                  </a:lnTo>
                  <a:lnTo>
                    <a:pt x="3161338" y="8486"/>
                  </a:lnTo>
                  <a:lnTo>
                    <a:pt x="3119297" y="0"/>
                  </a:lnTo>
                  <a:lnTo>
                    <a:pt x="108000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14348" y="2346353"/>
              <a:ext cx="3011805" cy="1751330"/>
            </a:xfrm>
            <a:custGeom>
              <a:avLst/>
              <a:gdLst/>
              <a:ahLst/>
              <a:cxnLst/>
              <a:rect l="l" t="t" r="r" b="b"/>
              <a:pathLst>
                <a:path w="3011804" h="1751329">
                  <a:moveTo>
                    <a:pt x="2903296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643303"/>
                  </a:lnTo>
                  <a:lnTo>
                    <a:pt x="8486" y="1685339"/>
                  </a:lnTo>
                  <a:lnTo>
                    <a:pt x="31630" y="1719668"/>
                  </a:lnTo>
                  <a:lnTo>
                    <a:pt x="65960" y="1742816"/>
                  </a:lnTo>
                  <a:lnTo>
                    <a:pt x="108000" y="1751304"/>
                  </a:lnTo>
                  <a:lnTo>
                    <a:pt x="2903296" y="1751304"/>
                  </a:lnTo>
                  <a:lnTo>
                    <a:pt x="2945336" y="1742816"/>
                  </a:lnTo>
                  <a:lnTo>
                    <a:pt x="2979666" y="1719668"/>
                  </a:lnTo>
                  <a:lnTo>
                    <a:pt x="3002810" y="1685339"/>
                  </a:lnTo>
                  <a:lnTo>
                    <a:pt x="3011297" y="1643303"/>
                  </a:lnTo>
                  <a:lnTo>
                    <a:pt x="3011297" y="108000"/>
                  </a:lnTo>
                  <a:lnTo>
                    <a:pt x="3002810" y="65960"/>
                  </a:lnTo>
                  <a:lnTo>
                    <a:pt x="2979666" y="31630"/>
                  </a:lnTo>
                  <a:lnTo>
                    <a:pt x="2945336" y="8486"/>
                  </a:lnTo>
                  <a:lnTo>
                    <a:pt x="2903296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14348" y="2346353"/>
              <a:ext cx="3011805" cy="1751330"/>
            </a:xfrm>
            <a:custGeom>
              <a:avLst/>
              <a:gdLst/>
              <a:ahLst/>
              <a:cxnLst/>
              <a:rect l="l" t="t" r="r" b="b"/>
              <a:pathLst>
                <a:path w="3011804" h="1751329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643303"/>
                  </a:lnTo>
                  <a:lnTo>
                    <a:pt x="8486" y="1685339"/>
                  </a:lnTo>
                  <a:lnTo>
                    <a:pt x="31630" y="1719668"/>
                  </a:lnTo>
                  <a:lnTo>
                    <a:pt x="65960" y="1742816"/>
                  </a:lnTo>
                  <a:lnTo>
                    <a:pt x="108000" y="1751304"/>
                  </a:lnTo>
                  <a:lnTo>
                    <a:pt x="2903296" y="1751304"/>
                  </a:lnTo>
                  <a:lnTo>
                    <a:pt x="2945336" y="1742816"/>
                  </a:lnTo>
                  <a:lnTo>
                    <a:pt x="2979666" y="1719668"/>
                  </a:lnTo>
                  <a:lnTo>
                    <a:pt x="3002810" y="1685339"/>
                  </a:lnTo>
                  <a:lnTo>
                    <a:pt x="3011297" y="1643303"/>
                  </a:lnTo>
                  <a:lnTo>
                    <a:pt x="3011297" y="108000"/>
                  </a:lnTo>
                  <a:lnTo>
                    <a:pt x="3002810" y="65960"/>
                  </a:lnTo>
                  <a:lnTo>
                    <a:pt x="2979666" y="31630"/>
                  </a:lnTo>
                  <a:lnTo>
                    <a:pt x="2945336" y="8486"/>
                  </a:lnTo>
                  <a:lnTo>
                    <a:pt x="2903296" y="0"/>
                  </a:lnTo>
                  <a:lnTo>
                    <a:pt x="108000" y="0"/>
                  </a:lnTo>
                  <a:close/>
                </a:path>
              </a:pathLst>
            </a:custGeom>
            <a:ln w="12700">
              <a:solidFill>
                <a:srgbClr val="FDE9F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60511" y="965656"/>
              <a:ext cx="217303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45060" y="967384"/>
              <a:ext cx="172021" cy="1358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38990" y="998994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28715" y="998994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26118" y="962227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28378" y="998994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86112" y="998994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44026" y="96224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39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14039" y="967752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05910" y="998994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04780" y="962227"/>
              <a:ext cx="237972" cy="14097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68203" y="99899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58796" y="1197876"/>
              <a:ext cx="203854" cy="13544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88520" y="1192351"/>
              <a:ext cx="148361" cy="1409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62751" y="1229118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69736" y="122911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28004" y="1229118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32017" y="1192351"/>
              <a:ext cx="189604" cy="140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941804" y="1197888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09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09">
                  <a:moveTo>
                    <a:pt x="125526" y="0"/>
                  </a:moveTo>
                  <a:lnTo>
                    <a:pt x="114287" y="0"/>
                  </a:lnTo>
                  <a:lnTo>
                    <a:pt x="111061" y="7797"/>
                  </a:lnTo>
                  <a:lnTo>
                    <a:pt x="105117" y="12954"/>
                  </a:lnTo>
                  <a:lnTo>
                    <a:pt x="96850" y="15963"/>
                  </a:lnTo>
                  <a:lnTo>
                    <a:pt x="86664" y="17335"/>
                  </a:lnTo>
                  <a:lnTo>
                    <a:pt x="86664" y="26670"/>
                  </a:lnTo>
                  <a:lnTo>
                    <a:pt x="110858" y="26670"/>
                  </a:lnTo>
                  <a:lnTo>
                    <a:pt x="110858" y="133350"/>
                  </a:lnTo>
                  <a:lnTo>
                    <a:pt x="125526" y="133350"/>
                  </a:lnTo>
                  <a:lnTo>
                    <a:pt x="1255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095472" y="1229118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53370" y="1476287"/>
              <a:ext cx="2924484" cy="1076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96244" y="1547511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2424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0"/>
                </a:moveTo>
                <a:lnTo>
                  <a:pt x="0" y="1026318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0077" y="109376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0" y="0"/>
                </a:moveTo>
                <a:lnTo>
                  <a:pt x="684709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17649" y="446395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1026318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31" y="2943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684709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0" y="0"/>
                </a:moveTo>
                <a:lnTo>
                  <a:pt x="0" y="76022"/>
                </a:lnTo>
                <a:lnTo>
                  <a:pt x="75247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42405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0" y="76022"/>
                </a:moveTo>
                <a:lnTo>
                  <a:pt x="75247" y="76022"/>
                </a:lnTo>
                <a:lnTo>
                  <a:pt x="752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42405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75247" y="76022"/>
                </a:moveTo>
                <a:lnTo>
                  <a:pt x="752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350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75247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79997" y="180005"/>
            <a:ext cx="8244205" cy="11664950"/>
            <a:chOff x="179997" y="180005"/>
            <a:chExt cx="8244205" cy="11664950"/>
          </a:xfrm>
        </p:grpSpPr>
        <p:sp>
          <p:nvSpPr>
            <p:cNvPr id="11" name="object 11"/>
            <p:cNvSpPr/>
            <p:nvPr/>
          </p:nvSpPr>
          <p:spPr>
            <a:xfrm>
              <a:off x="179997" y="180008"/>
              <a:ext cx="8244205" cy="11664950"/>
            </a:xfrm>
            <a:custGeom>
              <a:avLst/>
              <a:gdLst/>
              <a:ahLst/>
              <a:cxnLst/>
              <a:rect l="l" t="t" r="r" b="b"/>
              <a:pathLst>
                <a:path w="8244205" h="11664950">
                  <a:moveTo>
                    <a:pt x="8244002" y="0"/>
                  </a:moveTo>
                  <a:lnTo>
                    <a:pt x="7452512" y="0"/>
                  </a:lnTo>
                  <a:lnTo>
                    <a:pt x="7452512" y="10872470"/>
                  </a:lnTo>
                  <a:lnTo>
                    <a:pt x="0" y="10872470"/>
                  </a:lnTo>
                  <a:lnTo>
                    <a:pt x="0" y="11431270"/>
                  </a:lnTo>
                  <a:lnTo>
                    <a:pt x="0" y="11664950"/>
                  </a:lnTo>
                  <a:lnTo>
                    <a:pt x="8238972" y="11664950"/>
                  </a:lnTo>
                  <a:lnTo>
                    <a:pt x="8238972" y="11431270"/>
                  </a:lnTo>
                  <a:lnTo>
                    <a:pt x="8244002" y="11431270"/>
                  </a:lnTo>
                  <a:lnTo>
                    <a:pt x="8244002" y="10872470"/>
                  </a:lnTo>
                  <a:lnTo>
                    <a:pt x="8244002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2159041"/>
              <a:ext cx="217303" cy="1375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2360" y="2161184"/>
              <a:ext cx="172021" cy="1353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290" y="2192379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6015" y="2192379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13418" y="2155612"/>
              <a:ext cx="76961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15678" y="2192379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73412" y="2192379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31326" y="215562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51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01339" y="2161137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3210" y="2192379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92080" y="2155612"/>
              <a:ext cx="237972" cy="14096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55503" y="2192379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2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4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7"/>
                  </a:lnTo>
                  <a:lnTo>
                    <a:pt x="14287" y="102107"/>
                  </a:lnTo>
                  <a:lnTo>
                    <a:pt x="14287" y="43433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2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53526" y="2391260"/>
              <a:ext cx="94297" cy="13335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72969" y="2388594"/>
              <a:ext cx="76962" cy="13811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75801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73204" y="2385736"/>
              <a:ext cx="158381" cy="14096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51855" y="2422503"/>
              <a:ext cx="81534" cy="10420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55868" y="2385736"/>
              <a:ext cx="189585" cy="1409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65642" y="2391269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10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10">
                  <a:moveTo>
                    <a:pt x="125539" y="0"/>
                  </a:moveTo>
                  <a:lnTo>
                    <a:pt x="114300" y="0"/>
                  </a:lnTo>
                  <a:lnTo>
                    <a:pt x="111074" y="7797"/>
                  </a:lnTo>
                  <a:lnTo>
                    <a:pt x="105130" y="12954"/>
                  </a:lnTo>
                  <a:lnTo>
                    <a:pt x="96862" y="15963"/>
                  </a:lnTo>
                  <a:lnTo>
                    <a:pt x="86677" y="17335"/>
                  </a:lnTo>
                  <a:lnTo>
                    <a:pt x="86677" y="26670"/>
                  </a:lnTo>
                  <a:lnTo>
                    <a:pt x="110871" y="26670"/>
                  </a:lnTo>
                  <a:lnTo>
                    <a:pt x="110871" y="133350"/>
                  </a:lnTo>
                  <a:lnTo>
                    <a:pt x="125539" y="133350"/>
                  </a:lnTo>
                  <a:lnTo>
                    <a:pt x="12553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19342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40670" y="2669671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83544" y="274089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804175" y="1487738"/>
              <a:ext cx="6990715" cy="0"/>
            </a:xfrm>
            <a:custGeom>
              <a:avLst/>
              <a:gdLst/>
              <a:ahLst/>
              <a:cxnLst/>
              <a:rect l="l" t="t" r="r" b="b"/>
              <a:pathLst>
                <a:path w="6990715" h="0">
                  <a:moveTo>
                    <a:pt x="699046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94746" y="191725"/>
              <a:ext cx="609600" cy="1296035"/>
            </a:xfrm>
            <a:custGeom>
              <a:avLst/>
              <a:gdLst/>
              <a:ahLst/>
              <a:cxnLst/>
              <a:rect l="l" t="t" r="r" b="b"/>
              <a:pathLst>
                <a:path w="609600" h="1296035">
                  <a:moveTo>
                    <a:pt x="0" y="0"/>
                  </a:moveTo>
                  <a:lnTo>
                    <a:pt x="609434" y="1296009"/>
                  </a:lnTo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794632" y="191725"/>
              <a:ext cx="614680" cy="1296035"/>
            </a:xfrm>
            <a:custGeom>
              <a:avLst/>
              <a:gdLst/>
              <a:ahLst/>
              <a:cxnLst/>
              <a:rect l="l" t="t" r="r" b="b"/>
              <a:pathLst>
                <a:path w="614679" h="1296035">
                  <a:moveTo>
                    <a:pt x="614629" y="0"/>
                  </a:moveTo>
                  <a:lnTo>
                    <a:pt x="0" y="1296009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C4_Tasche_Fenster_beidseitig_1c_PDF_Vorlage.indd</dc:title>
  <dcterms:created xsi:type="dcterms:W3CDTF">2020-12-16T13:05:47Z</dcterms:created>
  <dcterms:modified xsi:type="dcterms:W3CDTF">2020-12-16T13:05:47Z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