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59"/>
            <a:ext cx="8231505" cy="11651615"/>
          </a:xfrm>
          <a:custGeom>
            <a:avLst/>
            <a:gdLst/>
            <a:ahLst/>
            <a:cxnLst/>
            <a:rect l="l" t="t" r="r" b="b"/>
            <a:pathLst>
              <a:path w="8231505" h="11651615">
                <a:moveTo>
                  <a:pt x="0" y="11651297"/>
                </a:moveTo>
                <a:lnTo>
                  <a:pt x="8231301" y="11651297"/>
                </a:lnTo>
                <a:lnTo>
                  <a:pt x="8231301" y="0"/>
                </a:lnTo>
                <a:lnTo>
                  <a:pt x="0" y="0"/>
                </a:lnTo>
                <a:lnTo>
                  <a:pt x="0" y="11651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7"/>
            <a:ext cx="8015605" cy="11435715"/>
          </a:xfrm>
          <a:custGeom>
            <a:avLst/>
            <a:gdLst/>
            <a:ahLst/>
            <a:cxnLst/>
            <a:rect l="l" t="t" r="r" b="b"/>
            <a:pathLst>
              <a:path w="8015605" h="11435715">
                <a:moveTo>
                  <a:pt x="0" y="11360073"/>
                </a:moveTo>
                <a:lnTo>
                  <a:pt x="0" y="11435308"/>
                </a:lnTo>
                <a:lnTo>
                  <a:pt x="77076" y="11435308"/>
                </a:lnTo>
              </a:path>
              <a:path w="8015605" h="11435715">
                <a:moveTo>
                  <a:pt x="7938223" y="11435308"/>
                </a:moveTo>
                <a:lnTo>
                  <a:pt x="8015300" y="11435308"/>
                </a:lnTo>
                <a:lnTo>
                  <a:pt x="8015300" y="11360073"/>
                </a:lnTo>
              </a:path>
              <a:path w="8015605" h="11435715">
                <a:moveTo>
                  <a:pt x="8015300" y="75234"/>
                </a:moveTo>
                <a:lnTo>
                  <a:pt x="8015300" y="0"/>
                </a:lnTo>
                <a:lnTo>
                  <a:pt x="7938223" y="0"/>
                </a:lnTo>
              </a:path>
              <a:path w="8015605" h="11435715">
                <a:moveTo>
                  <a:pt x="77076" y="0"/>
                </a:moveTo>
                <a:lnTo>
                  <a:pt x="0" y="0"/>
                </a:lnTo>
                <a:lnTo>
                  <a:pt x="0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99998" y="2232005"/>
            <a:ext cx="3240405" cy="1980564"/>
          </a:xfrm>
          <a:custGeom>
            <a:avLst/>
            <a:gdLst/>
            <a:ahLst/>
            <a:cxnLst/>
            <a:rect l="l" t="t" r="r" b="b"/>
            <a:pathLst>
              <a:path w="3240404" h="1980564">
                <a:moveTo>
                  <a:pt x="3239998" y="1059982"/>
                </a:moveTo>
                <a:lnTo>
                  <a:pt x="322066" y="1979993"/>
                </a:lnTo>
                <a:lnTo>
                  <a:pt x="487801" y="1979993"/>
                </a:lnTo>
                <a:lnTo>
                  <a:pt x="3239998" y="1112242"/>
                </a:lnTo>
                <a:lnTo>
                  <a:pt x="3239998" y="1059982"/>
                </a:lnTo>
                <a:close/>
              </a:path>
              <a:path w="3240404" h="1980564">
                <a:moveTo>
                  <a:pt x="3239998" y="1173901"/>
                </a:moveTo>
                <a:lnTo>
                  <a:pt x="683369" y="1979993"/>
                </a:lnTo>
                <a:lnTo>
                  <a:pt x="849116" y="1979993"/>
                </a:lnTo>
                <a:lnTo>
                  <a:pt x="3239998" y="1226162"/>
                </a:lnTo>
                <a:lnTo>
                  <a:pt x="3239998" y="1173901"/>
                </a:lnTo>
                <a:close/>
              </a:path>
              <a:path w="3240404" h="1980564">
                <a:moveTo>
                  <a:pt x="3239998" y="1287820"/>
                </a:moveTo>
                <a:lnTo>
                  <a:pt x="1044684" y="1979993"/>
                </a:lnTo>
                <a:lnTo>
                  <a:pt x="1210419" y="1979993"/>
                </a:lnTo>
                <a:lnTo>
                  <a:pt x="3239998" y="1340080"/>
                </a:lnTo>
                <a:lnTo>
                  <a:pt x="3239998" y="1287820"/>
                </a:lnTo>
                <a:close/>
              </a:path>
              <a:path w="3240404" h="1980564">
                <a:moveTo>
                  <a:pt x="3239998" y="1401739"/>
                </a:moveTo>
                <a:lnTo>
                  <a:pt x="1405986" y="1979993"/>
                </a:lnTo>
                <a:lnTo>
                  <a:pt x="1571734" y="1979993"/>
                </a:lnTo>
                <a:lnTo>
                  <a:pt x="3239998" y="1453999"/>
                </a:lnTo>
                <a:lnTo>
                  <a:pt x="3239998" y="1401739"/>
                </a:lnTo>
                <a:close/>
              </a:path>
              <a:path w="3240404" h="1980564">
                <a:moveTo>
                  <a:pt x="3239998" y="1515658"/>
                </a:moveTo>
                <a:lnTo>
                  <a:pt x="1767301" y="1979993"/>
                </a:lnTo>
                <a:lnTo>
                  <a:pt x="1933036" y="1979993"/>
                </a:lnTo>
                <a:lnTo>
                  <a:pt x="3239998" y="1567918"/>
                </a:lnTo>
                <a:lnTo>
                  <a:pt x="3239998" y="1515658"/>
                </a:lnTo>
                <a:close/>
              </a:path>
              <a:path w="3240404" h="1980564">
                <a:moveTo>
                  <a:pt x="3239998" y="1629577"/>
                </a:moveTo>
                <a:lnTo>
                  <a:pt x="2128603" y="1979993"/>
                </a:lnTo>
                <a:lnTo>
                  <a:pt x="2294351" y="1979993"/>
                </a:lnTo>
                <a:lnTo>
                  <a:pt x="3239998" y="1681837"/>
                </a:lnTo>
                <a:lnTo>
                  <a:pt x="3239998" y="1629577"/>
                </a:lnTo>
                <a:close/>
              </a:path>
              <a:path w="3240404" h="1980564">
                <a:moveTo>
                  <a:pt x="3239998" y="1743496"/>
                </a:moveTo>
                <a:lnTo>
                  <a:pt x="2489918" y="1979993"/>
                </a:lnTo>
                <a:lnTo>
                  <a:pt x="2655653" y="1979993"/>
                </a:lnTo>
                <a:lnTo>
                  <a:pt x="3239998" y="1795756"/>
                </a:lnTo>
                <a:lnTo>
                  <a:pt x="3239998" y="1743496"/>
                </a:lnTo>
                <a:close/>
              </a:path>
              <a:path w="3240404" h="1980564">
                <a:moveTo>
                  <a:pt x="3236357" y="1858572"/>
                </a:moveTo>
                <a:lnTo>
                  <a:pt x="2851221" y="1979993"/>
                </a:lnTo>
                <a:lnTo>
                  <a:pt x="3016968" y="1979993"/>
                </a:lnTo>
                <a:lnTo>
                  <a:pt x="3213825" y="1917933"/>
                </a:lnTo>
                <a:lnTo>
                  <a:pt x="3231979" y="1882827"/>
                </a:lnTo>
                <a:lnTo>
                  <a:pt x="3232878" y="1880148"/>
                </a:lnTo>
                <a:lnTo>
                  <a:pt x="3236357" y="1858572"/>
                </a:lnTo>
                <a:close/>
              </a:path>
              <a:path w="3240404" h="1980564">
                <a:moveTo>
                  <a:pt x="3239998" y="946063"/>
                </a:moveTo>
                <a:lnTo>
                  <a:pt x="56534" y="1949794"/>
                </a:lnTo>
                <a:lnTo>
                  <a:pt x="58200" y="1951461"/>
                </a:lnTo>
                <a:lnTo>
                  <a:pt x="60585" y="1953059"/>
                </a:lnTo>
                <a:lnTo>
                  <a:pt x="96558" y="1971663"/>
                </a:lnTo>
                <a:lnTo>
                  <a:pt x="100719" y="1973019"/>
                </a:lnTo>
                <a:lnTo>
                  <a:pt x="132411" y="1978131"/>
                </a:lnTo>
                <a:lnTo>
                  <a:pt x="3239998" y="998324"/>
                </a:lnTo>
                <a:lnTo>
                  <a:pt x="3239998" y="946063"/>
                </a:lnTo>
                <a:close/>
              </a:path>
              <a:path w="3240404" h="1980564">
                <a:moveTo>
                  <a:pt x="3239998" y="832131"/>
                </a:moveTo>
                <a:lnTo>
                  <a:pt x="2717" y="1852844"/>
                </a:lnTo>
                <a:lnTo>
                  <a:pt x="7241" y="1880892"/>
                </a:lnTo>
                <a:lnTo>
                  <a:pt x="7720" y="1882246"/>
                </a:lnTo>
                <a:lnTo>
                  <a:pt x="17185" y="1900548"/>
                </a:lnTo>
                <a:lnTo>
                  <a:pt x="3239998" y="884392"/>
                </a:lnTo>
                <a:lnTo>
                  <a:pt x="3239998" y="832131"/>
                </a:lnTo>
                <a:close/>
              </a:path>
              <a:path w="3240404" h="1980564">
                <a:moveTo>
                  <a:pt x="3239998" y="718212"/>
                </a:moveTo>
                <a:lnTo>
                  <a:pt x="0" y="1739784"/>
                </a:lnTo>
                <a:lnTo>
                  <a:pt x="0" y="1792044"/>
                </a:lnTo>
                <a:lnTo>
                  <a:pt x="3239998" y="770473"/>
                </a:lnTo>
                <a:lnTo>
                  <a:pt x="3239998" y="718212"/>
                </a:lnTo>
                <a:close/>
              </a:path>
              <a:path w="3240404" h="1980564">
                <a:moveTo>
                  <a:pt x="3239998" y="604293"/>
                </a:moveTo>
                <a:lnTo>
                  <a:pt x="0" y="1625865"/>
                </a:lnTo>
                <a:lnTo>
                  <a:pt x="0" y="1678125"/>
                </a:lnTo>
                <a:lnTo>
                  <a:pt x="3239998" y="656554"/>
                </a:lnTo>
                <a:lnTo>
                  <a:pt x="3239998" y="604293"/>
                </a:lnTo>
                <a:close/>
              </a:path>
              <a:path w="3240404" h="1980564">
                <a:moveTo>
                  <a:pt x="3239998" y="490374"/>
                </a:moveTo>
                <a:lnTo>
                  <a:pt x="0" y="1511946"/>
                </a:lnTo>
                <a:lnTo>
                  <a:pt x="0" y="1564206"/>
                </a:lnTo>
                <a:lnTo>
                  <a:pt x="3239998" y="542635"/>
                </a:lnTo>
                <a:lnTo>
                  <a:pt x="3239998" y="490374"/>
                </a:lnTo>
                <a:close/>
              </a:path>
              <a:path w="3240404" h="1980564">
                <a:moveTo>
                  <a:pt x="3239998" y="376455"/>
                </a:moveTo>
                <a:lnTo>
                  <a:pt x="0" y="1398014"/>
                </a:lnTo>
                <a:lnTo>
                  <a:pt x="0" y="1450274"/>
                </a:lnTo>
                <a:lnTo>
                  <a:pt x="3239998" y="428716"/>
                </a:lnTo>
                <a:lnTo>
                  <a:pt x="3239998" y="376455"/>
                </a:lnTo>
                <a:close/>
              </a:path>
              <a:path w="3240404" h="1980564">
                <a:moveTo>
                  <a:pt x="3239998" y="262536"/>
                </a:moveTo>
                <a:lnTo>
                  <a:pt x="0" y="1284095"/>
                </a:lnTo>
                <a:lnTo>
                  <a:pt x="0" y="1336355"/>
                </a:lnTo>
                <a:lnTo>
                  <a:pt x="3239998" y="314797"/>
                </a:lnTo>
                <a:lnTo>
                  <a:pt x="3239998" y="262536"/>
                </a:lnTo>
                <a:close/>
              </a:path>
              <a:path w="3240404" h="1980564">
                <a:moveTo>
                  <a:pt x="3239998" y="148617"/>
                </a:moveTo>
                <a:lnTo>
                  <a:pt x="0" y="1170176"/>
                </a:lnTo>
                <a:lnTo>
                  <a:pt x="0" y="1222436"/>
                </a:lnTo>
                <a:lnTo>
                  <a:pt x="3239998" y="200878"/>
                </a:lnTo>
                <a:lnTo>
                  <a:pt x="3239998" y="148617"/>
                </a:lnTo>
                <a:close/>
              </a:path>
              <a:path w="3240404" h="1980564">
                <a:moveTo>
                  <a:pt x="3200437" y="47174"/>
                </a:moveTo>
                <a:lnTo>
                  <a:pt x="0" y="1056257"/>
                </a:lnTo>
                <a:lnTo>
                  <a:pt x="0" y="1108517"/>
                </a:lnTo>
                <a:lnTo>
                  <a:pt x="3228557" y="90554"/>
                </a:lnTo>
                <a:lnTo>
                  <a:pt x="3212582" y="59660"/>
                </a:lnTo>
                <a:lnTo>
                  <a:pt x="3211794" y="58531"/>
                </a:lnTo>
                <a:lnTo>
                  <a:pt x="3200437" y="47174"/>
                </a:lnTo>
                <a:close/>
              </a:path>
              <a:path w="3240404" h="1980564">
                <a:moveTo>
                  <a:pt x="3096000" y="0"/>
                </a:moveTo>
                <a:lnTo>
                  <a:pt x="2988724" y="0"/>
                </a:lnTo>
                <a:lnTo>
                  <a:pt x="0" y="942338"/>
                </a:lnTo>
                <a:lnTo>
                  <a:pt x="0" y="994598"/>
                </a:lnTo>
                <a:lnTo>
                  <a:pt x="3134706" y="6237"/>
                </a:lnTo>
                <a:lnTo>
                  <a:pt x="3096000" y="0"/>
                </a:lnTo>
                <a:close/>
              </a:path>
              <a:path w="3240404" h="1980564">
                <a:moveTo>
                  <a:pt x="2793169" y="0"/>
                </a:moveTo>
                <a:lnTo>
                  <a:pt x="2627421" y="0"/>
                </a:lnTo>
                <a:lnTo>
                  <a:pt x="0" y="828419"/>
                </a:lnTo>
                <a:lnTo>
                  <a:pt x="0" y="880679"/>
                </a:lnTo>
                <a:lnTo>
                  <a:pt x="2793169" y="0"/>
                </a:lnTo>
                <a:close/>
              </a:path>
              <a:path w="3240404" h="1980564">
                <a:moveTo>
                  <a:pt x="2431854" y="0"/>
                </a:moveTo>
                <a:lnTo>
                  <a:pt x="2266106" y="0"/>
                </a:lnTo>
                <a:lnTo>
                  <a:pt x="0" y="714500"/>
                </a:lnTo>
                <a:lnTo>
                  <a:pt x="0" y="766760"/>
                </a:lnTo>
                <a:lnTo>
                  <a:pt x="2431854" y="0"/>
                </a:lnTo>
                <a:close/>
              </a:path>
              <a:path w="3240404" h="1980564">
                <a:moveTo>
                  <a:pt x="2070539" y="0"/>
                </a:moveTo>
                <a:lnTo>
                  <a:pt x="1904804" y="0"/>
                </a:lnTo>
                <a:lnTo>
                  <a:pt x="0" y="600581"/>
                </a:lnTo>
                <a:lnTo>
                  <a:pt x="0" y="652841"/>
                </a:lnTo>
                <a:lnTo>
                  <a:pt x="2070539" y="0"/>
                </a:lnTo>
                <a:close/>
              </a:path>
              <a:path w="3240404" h="1980564">
                <a:moveTo>
                  <a:pt x="1709237" y="0"/>
                </a:moveTo>
                <a:lnTo>
                  <a:pt x="1543502" y="0"/>
                </a:lnTo>
                <a:lnTo>
                  <a:pt x="0" y="486662"/>
                </a:lnTo>
                <a:lnTo>
                  <a:pt x="0" y="538922"/>
                </a:lnTo>
                <a:lnTo>
                  <a:pt x="1709237" y="0"/>
                </a:lnTo>
                <a:close/>
              </a:path>
              <a:path w="3240404" h="1980564">
                <a:moveTo>
                  <a:pt x="1347934" y="0"/>
                </a:moveTo>
                <a:lnTo>
                  <a:pt x="1182174" y="0"/>
                </a:lnTo>
                <a:lnTo>
                  <a:pt x="0" y="372743"/>
                </a:lnTo>
                <a:lnTo>
                  <a:pt x="0" y="425003"/>
                </a:lnTo>
                <a:lnTo>
                  <a:pt x="1347934" y="0"/>
                </a:lnTo>
                <a:close/>
              </a:path>
              <a:path w="3240404" h="1980564">
                <a:moveTo>
                  <a:pt x="986619" y="0"/>
                </a:moveTo>
                <a:lnTo>
                  <a:pt x="820872" y="0"/>
                </a:lnTo>
                <a:lnTo>
                  <a:pt x="0" y="258824"/>
                </a:lnTo>
                <a:lnTo>
                  <a:pt x="0" y="311084"/>
                </a:lnTo>
                <a:lnTo>
                  <a:pt x="986619" y="0"/>
                </a:lnTo>
                <a:close/>
              </a:path>
              <a:path w="3240404" h="1980564">
                <a:moveTo>
                  <a:pt x="625304" y="0"/>
                </a:moveTo>
                <a:lnTo>
                  <a:pt x="459569" y="0"/>
                </a:lnTo>
                <a:lnTo>
                  <a:pt x="0" y="144892"/>
                </a:lnTo>
                <a:lnTo>
                  <a:pt x="0" y="197153"/>
                </a:lnTo>
                <a:lnTo>
                  <a:pt x="625304" y="0"/>
                </a:lnTo>
                <a:close/>
              </a:path>
              <a:path w="3240404" h="1980564">
                <a:moveTo>
                  <a:pt x="264002" y="0"/>
                </a:moveTo>
                <a:lnTo>
                  <a:pt x="144000" y="0"/>
                </a:lnTo>
                <a:lnTo>
                  <a:pt x="101008" y="6928"/>
                </a:lnTo>
                <a:lnTo>
                  <a:pt x="63330" y="25517"/>
                </a:lnTo>
                <a:lnTo>
                  <a:pt x="32937" y="53800"/>
                </a:lnTo>
                <a:lnTo>
                  <a:pt x="18196" y="77494"/>
                </a:lnTo>
                <a:lnTo>
                  <a:pt x="26400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06349" y="2238353"/>
            <a:ext cx="3227705" cy="1967864"/>
          </a:xfrm>
          <a:custGeom>
            <a:avLst/>
            <a:gdLst/>
            <a:ahLst/>
            <a:cxnLst/>
            <a:rect l="l" t="t" r="r" b="b"/>
            <a:pathLst>
              <a:path w="3227704" h="1967864">
                <a:moveTo>
                  <a:pt x="108000" y="0"/>
                </a:move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1859305"/>
                </a:lnTo>
                <a:lnTo>
                  <a:pt x="8486" y="1901340"/>
                </a:lnTo>
                <a:lnTo>
                  <a:pt x="31630" y="1935670"/>
                </a:lnTo>
                <a:lnTo>
                  <a:pt x="65960" y="1958817"/>
                </a:lnTo>
                <a:lnTo>
                  <a:pt x="108000" y="1967306"/>
                </a:lnTo>
                <a:lnTo>
                  <a:pt x="3119297" y="1967306"/>
                </a:lnTo>
                <a:lnTo>
                  <a:pt x="3161338" y="1958817"/>
                </a:lnTo>
                <a:lnTo>
                  <a:pt x="3195667" y="1935670"/>
                </a:lnTo>
                <a:lnTo>
                  <a:pt x="3218812" y="1901340"/>
                </a:lnTo>
                <a:lnTo>
                  <a:pt x="3227298" y="1859305"/>
                </a:lnTo>
                <a:lnTo>
                  <a:pt x="3227298" y="108000"/>
                </a:lnTo>
                <a:lnTo>
                  <a:pt x="3218812" y="65960"/>
                </a:lnTo>
                <a:lnTo>
                  <a:pt x="3195667" y="31630"/>
                </a:lnTo>
                <a:lnTo>
                  <a:pt x="3161338" y="8486"/>
                </a:lnTo>
                <a:lnTo>
                  <a:pt x="3119297" y="0"/>
                </a:lnTo>
                <a:lnTo>
                  <a:pt x="108000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14348" y="2346353"/>
            <a:ext cx="3011805" cy="1751330"/>
          </a:xfrm>
          <a:custGeom>
            <a:avLst/>
            <a:gdLst/>
            <a:ahLst/>
            <a:cxnLst/>
            <a:rect l="l" t="t" r="r" b="b"/>
            <a:pathLst>
              <a:path w="3011804" h="1751329">
                <a:moveTo>
                  <a:pt x="2903296" y="0"/>
                </a:moveTo>
                <a:lnTo>
                  <a:pt x="108000" y="0"/>
                </a:ln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1643303"/>
                </a:lnTo>
                <a:lnTo>
                  <a:pt x="8486" y="1685339"/>
                </a:lnTo>
                <a:lnTo>
                  <a:pt x="31630" y="1719668"/>
                </a:lnTo>
                <a:lnTo>
                  <a:pt x="65960" y="1742816"/>
                </a:lnTo>
                <a:lnTo>
                  <a:pt x="108000" y="1751304"/>
                </a:lnTo>
                <a:lnTo>
                  <a:pt x="2903296" y="1751304"/>
                </a:lnTo>
                <a:lnTo>
                  <a:pt x="2945336" y="1742816"/>
                </a:lnTo>
                <a:lnTo>
                  <a:pt x="2979666" y="1719668"/>
                </a:lnTo>
                <a:lnTo>
                  <a:pt x="3002810" y="1685339"/>
                </a:lnTo>
                <a:lnTo>
                  <a:pt x="3011297" y="1643303"/>
                </a:lnTo>
                <a:lnTo>
                  <a:pt x="3011297" y="108000"/>
                </a:lnTo>
                <a:lnTo>
                  <a:pt x="3002810" y="65960"/>
                </a:lnTo>
                <a:lnTo>
                  <a:pt x="2979666" y="31630"/>
                </a:lnTo>
                <a:lnTo>
                  <a:pt x="2945336" y="8486"/>
                </a:lnTo>
                <a:lnTo>
                  <a:pt x="2903296" y="0"/>
                </a:lnTo>
                <a:close/>
              </a:path>
            </a:pathLst>
          </a:custGeom>
          <a:solidFill>
            <a:srgbClr val="FDE9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014348" y="2346353"/>
            <a:ext cx="3011805" cy="1751330"/>
          </a:xfrm>
          <a:custGeom>
            <a:avLst/>
            <a:gdLst/>
            <a:ahLst/>
            <a:cxnLst/>
            <a:rect l="l" t="t" r="r" b="b"/>
            <a:pathLst>
              <a:path w="3011804" h="1751329">
                <a:moveTo>
                  <a:pt x="108000" y="0"/>
                </a:move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1643303"/>
                </a:lnTo>
                <a:lnTo>
                  <a:pt x="8486" y="1685339"/>
                </a:lnTo>
                <a:lnTo>
                  <a:pt x="31630" y="1719668"/>
                </a:lnTo>
                <a:lnTo>
                  <a:pt x="65960" y="1742816"/>
                </a:lnTo>
                <a:lnTo>
                  <a:pt x="108000" y="1751304"/>
                </a:lnTo>
                <a:lnTo>
                  <a:pt x="2903296" y="1751304"/>
                </a:lnTo>
                <a:lnTo>
                  <a:pt x="2945336" y="1742816"/>
                </a:lnTo>
                <a:lnTo>
                  <a:pt x="2979666" y="1719668"/>
                </a:lnTo>
                <a:lnTo>
                  <a:pt x="3002810" y="1685339"/>
                </a:lnTo>
                <a:lnTo>
                  <a:pt x="3011297" y="1643303"/>
                </a:lnTo>
                <a:lnTo>
                  <a:pt x="3011297" y="108000"/>
                </a:lnTo>
                <a:lnTo>
                  <a:pt x="3002810" y="65960"/>
                </a:lnTo>
                <a:lnTo>
                  <a:pt x="2979666" y="31630"/>
                </a:lnTo>
                <a:lnTo>
                  <a:pt x="2945336" y="8486"/>
                </a:lnTo>
                <a:lnTo>
                  <a:pt x="2903296" y="0"/>
                </a:lnTo>
                <a:lnTo>
                  <a:pt x="108000" y="0"/>
                </a:lnTo>
                <a:close/>
              </a:path>
            </a:pathLst>
          </a:custGeom>
          <a:ln w="12700">
            <a:solidFill>
              <a:srgbClr val="FDE9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60511" y="965656"/>
            <a:ext cx="217303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245060" y="967384"/>
            <a:ext cx="172021" cy="1358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438990" y="998994"/>
            <a:ext cx="69532" cy="1042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528715" y="998994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626118" y="962227"/>
            <a:ext cx="76962" cy="1388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728378" y="998994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886112" y="998994"/>
            <a:ext cx="13049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044026" y="962240"/>
            <a:ext cx="91440" cy="140970"/>
          </a:xfrm>
          <a:custGeom>
            <a:avLst/>
            <a:gdLst/>
            <a:ahLst/>
            <a:cxnLst/>
            <a:rect l="l" t="t" r="r" b="b"/>
            <a:pathLst>
              <a:path w="91439" h="140969">
                <a:moveTo>
                  <a:pt x="17335" y="38862"/>
                </a:moveTo>
                <a:lnTo>
                  <a:pt x="3048" y="38862"/>
                </a:lnTo>
                <a:lnTo>
                  <a:pt x="3048" y="138874"/>
                </a:lnTo>
                <a:lnTo>
                  <a:pt x="17335" y="138874"/>
                </a:lnTo>
                <a:lnTo>
                  <a:pt x="17335" y="38862"/>
                </a:lnTo>
                <a:close/>
              </a:path>
              <a:path w="91439" h="140969">
                <a:moveTo>
                  <a:pt x="20383" y="5143"/>
                </a:moveTo>
                <a:lnTo>
                  <a:pt x="15811" y="571"/>
                </a:lnTo>
                <a:lnTo>
                  <a:pt x="4572" y="571"/>
                </a:lnTo>
                <a:lnTo>
                  <a:pt x="0" y="5143"/>
                </a:lnTo>
                <a:lnTo>
                  <a:pt x="0" y="16383"/>
                </a:lnTo>
                <a:lnTo>
                  <a:pt x="4572" y="20955"/>
                </a:lnTo>
                <a:lnTo>
                  <a:pt x="15811" y="20955"/>
                </a:lnTo>
                <a:lnTo>
                  <a:pt x="20383" y="16383"/>
                </a:lnTo>
                <a:lnTo>
                  <a:pt x="20383" y="5143"/>
                </a:lnTo>
                <a:close/>
              </a:path>
              <a:path w="91439" h="140969">
                <a:moveTo>
                  <a:pt x="90944" y="38862"/>
                </a:moveTo>
                <a:lnTo>
                  <a:pt x="66179" y="38862"/>
                </a:lnTo>
                <a:lnTo>
                  <a:pt x="66179" y="0"/>
                </a:lnTo>
                <a:lnTo>
                  <a:pt x="51892" y="8001"/>
                </a:lnTo>
                <a:lnTo>
                  <a:pt x="51892" y="38862"/>
                </a:lnTo>
                <a:lnTo>
                  <a:pt x="39509" y="38862"/>
                </a:lnTo>
                <a:lnTo>
                  <a:pt x="39509" y="50863"/>
                </a:lnTo>
                <a:lnTo>
                  <a:pt x="51892" y="50863"/>
                </a:lnTo>
                <a:lnTo>
                  <a:pt x="51892" y="118300"/>
                </a:lnTo>
                <a:lnTo>
                  <a:pt x="53136" y="128828"/>
                </a:lnTo>
                <a:lnTo>
                  <a:pt x="56781" y="135839"/>
                </a:lnTo>
                <a:lnTo>
                  <a:pt x="62750" y="139750"/>
                </a:lnTo>
                <a:lnTo>
                  <a:pt x="70942" y="140970"/>
                </a:lnTo>
                <a:lnTo>
                  <a:pt x="78562" y="140970"/>
                </a:lnTo>
                <a:lnTo>
                  <a:pt x="83896" y="139827"/>
                </a:lnTo>
                <a:lnTo>
                  <a:pt x="89420" y="137541"/>
                </a:lnTo>
                <a:lnTo>
                  <a:pt x="90373" y="125158"/>
                </a:lnTo>
                <a:lnTo>
                  <a:pt x="85801" y="127063"/>
                </a:lnTo>
                <a:lnTo>
                  <a:pt x="81991" y="128016"/>
                </a:lnTo>
                <a:lnTo>
                  <a:pt x="68656" y="128016"/>
                </a:lnTo>
                <a:lnTo>
                  <a:pt x="66179" y="124968"/>
                </a:lnTo>
                <a:lnTo>
                  <a:pt x="66179" y="50863"/>
                </a:lnTo>
                <a:lnTo>
                  <a:pt x="90944" y="50863"/>
                </a:lnTo>
                <a:lnTo>
                  <a:pt x="90944" y="3886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214039" y="967752"/>
            <a:ext cx="166420" cy="1354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405910" y="998994"/>
            <a:ext cx="76962" cy="102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504780" y="962227"/>
            <a:ext cx="237972" cy="1409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768203" y="99899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8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958796" y="1197876"/>
            <a:ext cx="203854" cy="13544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188520" y="1192351"/>
            <a:ext cx="148361" cy="14097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362751" y="1229118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469736" y="122911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628004" y="1229118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732017" y="1192351"/>
            <a:ext cx="189604" cy="14097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941814" y="1309318"/>
            <a:ext cx="22860" cy="44450"/>
          </a:xfrm>
          <a:custGeom>
            <a:avLst/>
            <a:gdLst/>
            <a:ahLst/>
            <a:cxnLst/>
            <a:rect l="l" t="t" r="r" b="b"/>
            <a:pathLst>
              <a:path w="22860" h="44450">
                <a:moveTo>
                  <a:pt x="22288" y="0"/>
                </a:moveTo>
                <a:lnTo>
                  <a:pt x="2857" y="0"/>
                </a:lnTo>
                <a:lnTo>
                  <a:pt x="0" y="44386"/>
                </a:lnTo>
                <a:lnTo>
                  <a:pt x="9905" y="44386"/>
                </a:lnTo>
                <a:lnTo>
                  <a:pt x="222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033045" y="1197876"/>
            <a:ext cx="103250" cy="13335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156679" y="1229118"/>
            <a:ext cx="74676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953370" y="1476287"/>
            <a:ext cx="2924484" cy="10765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3896244" y="154751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C4_Tasche_Fenster_einseitig_4c_PDF_Vorlage.indd</dc:title>
  <dcterms:created xsi:type="dcterms:W3CDTF">2020-12-16T13:08:37Z</dcterms:created>
  <dcterms:modified xsi:type="dcterms:W3CDTF">2020-12-16T13:08:37Z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