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4000500" cy="5549900"/>
  <p:notesSz cx="4000500" cy="5549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00037" y="1720469"/>
            <a:ext cx="3400425" cy="11654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00075" y="3107944"/>
            <a:ext cx="2800350" cy="1387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00025" y="1276477"/>
            <a:ext cx="1740217" cy="36629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060257" y="1276477"/>
            <a:ext cx="1740217" cy="36629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19175" y="444418"/>
            <a:ext cx="0" cy="4730750"/>
          </a:xfrm>
          <a:custGeom>
            <a:avLst/>
            <a:gdLst/>
            <a:ahLst/>
            <a:cxnLst/>
            <a:rect l="l" t="t" r="r" b="b"/>
            <a:pathLst>
              <a:path w="0" h="4730750">
                <a:moveTo>
                  <a:pt x="0" y="0"/>
                </a:moveTo>
                <a:lnTo>
                  <a:pt x="0" y="4730229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441528" y="5324819"/>
            <a:ext cx="3187065" cy="0"/>
          </a:xfrm>
          <a:custGeom>
            <a:avLst/>
            <a:gdLst/>
            <a:ahLst/>
            <a:cxnLst/>
            <a:rect l="l" t="t" r="r" b="b"/>
            <a:pathLst>
              <a:path w="3187065" h="0">
                <a:moveTo>
                  <a:pt x="0" y="0"/>
                </a:moveTo>
                <a:lnTo>
                  <a:pt x="3187065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3776824" y="369341"/>
            <a:ext cx="0" cy="4730750"/>
          </a:xfrm>
          <a:custGeom>
            <a:avLst/>
            <a:gdLst/>
            <a:ahLst/>
            <a:cxnLst/>
            <a:rect l="l" t="t" r="r" b="b"/>
            <a:pathLst>
              <a:path w="0" h="4730750">
                <a:moveTo>
                  <a:pt x="0" y="4730229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67407" y="219169"/>
            <a:ext cx="3187065" cy="0"/>
          </a:xfrm>
          <a:custGeom>
            <a:avLst/>
            <a:gdLst/>
            <a:ahLst/>
            <a:cxnLst/>
            <a:rect l="l" t="t" r="r" b="b"/>
            <a:pathLst>
              <a:path w="3187065" h="0">
                <a:moveTo>
                  <a:pt x="318706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19175" y="5249736"/>
            <a:ext cx="74295" cy="75565"/>
          </a:xfrm>
          <a:custGeom>
            <a:avLst/>
            <a:gdLst/>
            <a:ahLst/>
            <a:cxnLst/>
            <a:rect l="l" t="t" r="r" b="b"/>
            <a:pathLst>
              <a:path w="74295" h="75564">
                <a:moveTo>
                  <a:pt x="0" y="0"/>
                </a:moveTo>
                <a:lnTo>
                  <a:pt x="0" y="75082"/>
                </a:lnTo>
                <a:lnTo>
                  <a:pt x="74117" y="75082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702709" y="5249736"/>
            <a:ext cx="74295" cy="75565"/>
          </a:xfrm>
          <a:custGeom>
            <a:avLst/>
            <a:gdLst/>
            <a:ahLst/>
            <a:cxnLst/>
            <a:rect l="l" t="t" r="r" b="b"/>
            <a:pathLst>
              <a:path w="74295" h="75564">
                <a:moveTo>
                  <a:pt x="0" y="75082"/>
                </a:moveTo>
                <a:lnTo>
                  <a:pt x="74117" y="75082"/>
                </a:lnTo>
                <a:lnTo>
                  <a:pt x="74117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3702709" y="219165"/>
            <a:ext cx="74295" cy="75565"/>
          </a:xfrm>
          <a:custGeom>
            <a:avLst/>
            <a:gdLst/>
            <a:ahLst/>
            <a:cxnLst/>
            <a:rect l="l" t="t" r="r" b="b"/>
            <a:pathLst>
              <a:path w="74295" h="75564">
                <a:moveTo>
                  <a:pt x="74117" y="75082"/>
                </a:moveTo>
                <a:lnTo>
                  <a:pt x="74117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219175" y="219165"/>
            <a:ext cx="74295" cy="75565"/>
          </a:xfrm>
          <a:custGeom>
            <a:avLst/>
            <a:gdLst/>
            <a:ahLst/>
            <a:cxnLst/>
            <a:rect l="l" t="t" r="r" b="b"/>
            <a:pathLst>
              <a:path w="74295" h="75564">
                <a:moveTo>
                  <a:pt x="74117" y="0"/>
                </a:moveTo>
                <a:lnTo>
                  <a:pt x="0" y="0"/>
                </a:lnTo>
                <a:lnTo>
                  <a:pt x="0" y="75082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442331" y="474062"/>
            <a:ext cx="443326" cy="14454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908218" y="478730"/>
            <a:ext cx="240886" cy="13987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180379" y="484642"/>
            <a:ext cx="154331" cy="10393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427498" y="701779"/>
            <a:ext cx="1213048" cy="21737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656634" y="885963"/>
            <a:ext cx="12700" cy="13335"/>
          </a:xfrm>
          <a:custGeom>
            <a:avLst/>
            <a:gdLst/>
            <a:ahLst/>
            <a:cxnLst/>
            <a:rect l="l" t="t" r="r" b="b"/>
            <a:pathLst>
              <a:path w="12700" h="13334">
                <a:moveTo>
                  <a:pt x="9646" y="0"/>
                </a:moveTo>
                <a:lnTo>
                  <a:pt x="2800" y="0"/>
                </a:lnTo>
                <a:lnTo>
                  <a:pt x="0" y="2696"/>
                </a:lnTo>
                <a:lnTo>
                  <a:pt x="0" y="10476"/>
                </a:lnTo>
                <a:lnTo>
                  <a:pt x="2800" y="13173"/>
                </a:lnTo>
                <a:lnTo>
                  <a:pt x="6223" y="13173"/>
                </a:lnTo>
                <a:lnTo>
                  <a:pt x="9646" y="13173"/>
                </a:lnTo>
                <a:lnTo>
                  <a:pt x="12447" y="10476"/>
                </a:lnTo>
                <a:lnTo>
                  <a:pt x="12447" y="2696"/>
                </a:lnTo>
                <a:lnTo>
                  <a:pt x="964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11175" y="111163"/>
            <a:ext cx="3773804" cy="5321935"/>
          </a:xfrm>
          <a:custGeom>
            <a:avLst/>
            <a:gdLst/>
            <a:ahLst/>
            <a:cxnLst/>
            <a:rect l="l" t="t" r="r" b="b"/>
            <a:pathLst>
              <a:path w="3773804" h="5321935">
                <a:moveTo>
                  <a:pt x="0" y="5321655"/>
                </a:moveTo>
                <a:lnTo>
                  <a:pt x="3773652" y="5321655"/>
                </a:lnTo>
                <a:lnTo>
                  <a:pt x="3773652" y="0"/>
                </a:lnTo>
                <a:lnTo>
                  <a:pt x="0" y="0"/>
                </a:lnTo>
                <a:lnTo>
                  <a:pt x="0" y="5321655"/>
                </a:lnTo>
                <a:close/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0025" y="221996"/>
            <a:ext cx="3600450" cy="8879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00025" y="1276477"/>
            <a:ext cx="3600450" cy="36629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360170" y="5161407"/>
            <a:ext cx="1280160" cy="2774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00025" y="5161407"/>
            <a:ext cx="920115" cy="2774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880360" y="5161407"/>
            <a:ext cx="920115" cy="2774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Briefpapier_A6_PDF_Vorlage.indd</dc:title>
  <dcterms:created xsi:type="dcterms:W3CDTF">2020-11-27T11:10:23Z</dcterms:created>
  <dcterms:modified xsi:type="dcterms:W3CDTF">2020-11-27T11:10:23Z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2020-11-27T00:00:00Z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2020-11-27T00:00:00Z</vt:filetime>
  </property>
</Properties>
</file>