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72400" cy="10909300"/>
  <p:notesSz cx="7772400" cy="10909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2350" y="453162"/>
            <a:ext cx="0" cy="10078720"/>
          </a:xfrm>
          <a:custGeom>
            <a:avLst/>
            <a:gdLst/>
            <a:ahLst/>
            <a:cxnLst/>
            <a:rect l="l" t="t" r="r" b="b"/>
            <a:pathLst>
              <a:path w="0" h="10078720">
                <a:moveTo>
                  <a:pt x="0" y="0"/>
                </a:moveTo>
                <a:lnTo>
                  <a:pt x="0" y="10078618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451453" y="10685654"/>
            <a:ext cx="6950075" cy="0"/>
          </a:xfrm>
          <a:custGeom>
            <a:avLst/>
            <a:gdLst/>
            <a:ahLst/>
            <a:cxnLst/>
            <a:rect l="l" t="t" r="r" b="b"/>
            <a:pathLst>
              <a:path w="6950075" h="0">
                <a:moveTo>
                  <a:pt x="0" y="0"/>
                </a:moveTo>
                <a:lnTo>
                  <a:pt x="6949465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553649" y="376228"/>
            <a:ext cx="0" cy="10078720"/>
          </a:xfrm>
          <a:custGeom>
            <a:avLst/>
            <a:gdLst/>
            <a:ahLst/>
            <a:cxnLst/>
            <a:rect l="l" t="t" r="r" b="b"/>
            <a:pathLst>
              <a:path w="0" h="10078720">
                <a:moveTo>
                  <a:pt x="0" y="10078618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75081" y="222354"/>
            <a:ext cx="6950075" cy="0"/>
          </a:xfrm>
          <a:custGeom>
            <a:avLst/>
            <a:gdLst/>
            <a:ahLst/>
            <a:cxnLst/>
            <a:rect l="l" t="t" r="r" b="b"/>
            <a:pathLst>
              <a:path w="6950075" h="0">
                <a:moveTo>
                  <a:pt x="694946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22350" y="10608719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5" h="77470">
                <a:moveTo>
                  <a:pt x="0" y="0"/>
                </a:moveTo>
                <a:lnTo>
                  <a:pt x="0" y="76936"/>
                </a:lnTo>
                <a:lnTo>
                  <a:pt x="76365" y="769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477288" y="10608719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4" h="77470">
                <a:moveTo>
                  <a:pt x="0" y="76936"/>
                </a:moveTo>
                <a:lnTo>
                  <a:pt x="76365" y="76936"/>
                </a:lnTo>
                <a:lnTo>
                  <a:pt x="76365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477288" y="222354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4" h="77470">
                <a:moveTo>
                  <a:pt x="76365" y="76936"/>
                </a:moveTo>
                <a:lnTo>
                  <a:pt x="76365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222350" y="222354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5" h="77470">
                <a:moveTo>
                  <a:pt x="76365" y="0"/>
                </a:moveTo>
                <a:lnTo>
                  <a:pt x="0" y="0"/>
                </a:lnTo>
                <a:lnTo>
                  <a:pt x="0" y="769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527053" y="584241"/>
            <a:ext cx="95014" cy="13609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646899" y="576358"/>
            <a:ext cx="93064" cy="14397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761539" y="570134"/>
            <a:ext cx="354954" cy="19272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146346" y="617019"/>
            <a:ext cx="88375" cy="14584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257147" y="576358"/>
            <a:ext cx="22860" cy="144145"/>
          </a:xfrm>
          <a:custGeom>
            <a:avLst/>
            <a:gdLst/>
            <a:ahLst/>
            <a:cxnLst/>
            <a:rect l="l" t="t" r="r" b="b"/>
            <a:pathLst>
              <a:path w="22859" h="144145">
                <a:moveTo>
                  <a:pt x="19915" y="43150"/>
                </a:moveTo>
                <a:lnTo>
                  <a:pt x="2696" y="43150"/>
                </a:lnTo>
                <a:lnTo>
                  <a:pt x="2696" y="143973"/>
                </a:lnTo>
                <a:lnTo>
                  <a:pt x="19915" y="143973"/>
                </a:lnTo>
                <a:lnTo>
                  <a:pt x="19915" y="43150"/>
                </a:lnTo>
                <a:close/>
              </a:path>
              <a:path w="22859" h="144145">
                <a:moveTo>
                  <a:pt x="18048" y="0"/>
                </a:moveTo>
                <a:lnTo>
                  <a:pt x="4771" y="0"/>
                </a:lnTo>
                <a:lnTo>
                  <a:pt x="0" y="4563"/>
                </a:lnTo>
                <a:lnTo>
                  <a:pt x="0" y="18048"/>
                </a:lnTo>
                <a:lnTo>
                  <a:pt x="4771" y="22405"/>
                </a:lnTo>
                <a:lnTo>
                  <a:pt x="18048" y="22405"/>
                </a:lnTo>
                <a:lnTo>
                  <a:pt x="22819" y="18048"/>
                </a:lnTo>
                <a:lnTo>
                  <a:pt x="22819" y="4563"/>
                </a:lnTo>
                <a:lnTo>
                  <a:pt x="1804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301543" y="617019"/>
            <a:ext cx="85678" cy="10580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411058" y="617019"/>
            <a:ext cx="55880" cy="103505"/>
          </a:xfrm>
          <a:custGeom>
            <a:avLst/>
            <a:gdLst/>
            <a:ahLst/>
            <a:cxnLst/>
            <a:rect l="l" t="t" r="r" b="b"/>
            <a:pathLst>
              <a:path w="55880" h="103504">
                <a:moveTo>
                  <a:pt x="49374" y="0"/>
                </a:moveTo>
                <a:lnTo>
                  <a:pt x="44810" y="0"/>
                </a:lnTo>
                <a:lnTo>
                  <a:pt x="36602" y="1461"/>
                </a:lnTo>
                <a:lnTo>
                  <a:pt x="28939" y="5627"/>
                </a:lnTo>
                <a:lnTo>
                  <a:pt x="22055" y="12165"/>
                </a:lnTo>
                <a:lnTo>
                  <a:pt x="16181" y="20745"/>
                </a:lnTo>
                <a:lnTo>
                  <a:pt x="15559" y="20745"/>
                </a:lnTo>
                <a:lnTo>
                  <a:pt x="14106" y="2489"/>
                </a:lnTo>
                <a:lnTo>
                  <a:pt x="0" y="2489"/>
                </a:lnTo>
                <a:lnTo>
                  <a:pt x="0" y="103312"/>
                </a:lnTo>
                <a:lnTo>
                  <a:pt x="17218" y="103312"/>
                </a:lnTo>
                <a:lnTo>
                  <a:pt x="17218" y="38586"/>
                </a:lnTo>
                <a:lnTo>
                  <a:pt x="22897" y="27811"/>
                </a:lnTo>
                <a:lnTo>
                  <a:pt x="29354" y="20693"/>
                </a:lnTo>
                <a:lnTo>
                  <a:pt x="36123" y="16764"/>
                </a:lnTo>
                <a:lnTo>
                  <a:pt x="42735" y="15559"/>
                </a:lnTo>
                <a:lnTo>
                  <a:pt x="46677" y="15559"/>
                </a:lnTo>
                <a:lnTo>
                  <a:pt x="48959" y="15973"/>
                </a:lnTo>
                <a:lnTo>
                  <a:pt x="51863" y="16803"/>
                </a:lnTo>
                <a:lnTo>
                  <a:pt x="55597" y="2074"/>
                </a:lnTo>
                <a:lnTo>
                  <a:pt x="52486" y="622"/>
                </a:lnTo>
                <a:lnTo>
                  <a:pt x="4937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508354" y="584241"/>
            <a:ext cx="212101" cy="13609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507275" y="873755"/>
            <a:ext cx="1584675" cy="28983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2111728" y="1119335"/>
            <a:ext cx="17145" cy="17780"/>
          </a:xfrm>
          <a:custGeom>
            <a:avLst/>
            <a:gdLst/>
            <a:ahLst/>
            <a:cxnLst/>
            <a:rect l="l" t="t" r="r" b="b"/>
            <a:pathLst>
              <a:path w="17144" h="17780">
                <a:moveTo>
                  <a:pt x="12862" y="0"/>
                </a:moveTo>
                <a:lnTo>
                  <a:pt x="3734" y="0"/>
                </a:lnTo>
                <a:lnTo>
                  <a:pt x="0" y="3595"/>
                </a:lnTo>
                <a:lnTo>
                  <a:pt x="0" y="13968"/>
                </a:lnTo>
                <a:lnTo>
                  <a:pt x="3734" y="17564"/>
                </a:lnTo>
                <a:lnTo>
                  <a:pt x="8298" y="17564"/>
                </a:lnTo>
                <a:lnTo>
                  <a:pt x="12862" y="17564"/>
                </a:lnTo>
                <a:lnTo>
                  <a:pt x="16596" y="13968"/>
                </a:lnTo>
                <a:lnTo>
                  <a:pt x="16596" y="3595"/>
                </a:lnTo>
                <a:lnTo>
                  <a:pt x="1286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14350" y="114350"/>
            <a:ext cx="7547609" cy="10679430"/>
          </a:xfrm>
          <a:custGeom>
            <a:avLst/>
            <a:gdLst/>
            <a:ahLst/>
            <a:cxnLst/>
            <a:rect l="l" t="t" r="r" b="b"/>
            <a:pathLst>
              <a:path w="7547609" h="10679430">
                <a:moveTo>
                  <a:pt x="0" y="10679302"/>
                </a:moveTo>
                <a:lnTo>
                  <a:pt x="7547305" y="10679302"/>
                </a:lnTo>
                <a:lnTo>
                  <a:pt x="7547305" y="0"/>
                </a:lnTo>
                <a:lnTo>
                  <a:pt x="0" y="0"/>
                </a:lnTo>
                <a:lnTo>
                  <a:pt x="0" y="10679302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Briefpapier_A4_PDF_Vorlage.indd</dc:title>
  <dcterms:created xsi:type="dcterms:W3CDTF">2020-11-27T11:07:46Z</dcterms:created>
  <dcterms:modified xsi:type="dcterms:W3CDTF">2020-11-27T11:07:46Z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2020-11-27T00:00:00Z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2020-11-27T00:00:00Z</vt:filetime>
  </property>
</Properties>
</file>