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4000500" cy="7778750"/>
  <p:notesSz cx="4000500" cy="7778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0037" y="2411412"/>
            <a:ext cx="3400425" cy="1633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00075" y="4356100"/>
            <a:ext cx="2800350" cy="194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00025" y="1789112"/>
            <a:ext cx="1740217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60257" y="1789112"/>
            <a:ext cx="1740217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9175" y="448471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0"/>
                </a:moveTo>
                <a:lnTo>
                  <a:pt x="0" y="6955485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41528" y="755681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0" y="0"/>
                </a:moveTo>
                <a:lnTo>
                  <a:pt x="318706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76824" y="372032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6955485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67407" y="21916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318706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19175" y="7480385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4">
                <a:moveTo>
                  <a:pt x="0" y="0"/>
                </a:moveTo>
                <a:lnTo>
                  <a:pt x="0" y="76428"/>
                </a:lnTo>
                <a:lnTo>
                  <a:pt x="74117" y="7642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702709" y="7480385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4">
                <a:moveTo>
                  <a:pt x="0" y="76428"/>
                </a:moveTo>
                <a:lnTo>
                  <a:pt x="74117" y="76428"/>
                </a:lnTo>
                <a:lnTo>
                  <a:pt x="74117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702709" y="219173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5">
                <a:moveTo>
                  <a:pt x="74117" y="76428"/>
                </a:moveTo>
                <a:lnTo>
                  <a:pt x="74117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19175" y="219173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5">
                <a:moveTo>
                  <a:pt x="74117" y="0"/>
                </a:moveTo>
                <a:lnTo>
                  <a:pt x="0" y="0"/>
                </a:lnTo>
                <a:lnTo>
                  <a:pt x="0" y="76428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418691" y="461600"/>
            <a:ext cx="1668556" cy="1927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98914" y="765221"/>
            <a:ext cx="1584675" cy="2898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003367" y="1010802"/>
            <a:ext cx="17145" cy="17780"/>
          </a:xfrm>
          <a:custGeom>
            <a:avLst/>
            <a:gdLst/>
            <a:ahLst/>
            <a:cxnLst/>
            <a:rect l="l" t="t" r="r" b="b"/>
            <a:pathLst>
              <a:path w="17144" h="17780">
                <a:moveTo>
                  <a:pt x="12862" y="0"/>
                </a:moveTo>
                <a:lnTo>
                  <a:pt x="3734" y="0"/>
                </a:lnTo>
                <a:lnTo>
                  <a:pt x="0" y="3595"/>
                </a:lnTo>
                <a:lnTo>
                  <a:pt x="0" y="13968"/>
                </a:lnTo>
                <a:lnTo>
                  <a:pt x="3734" y="17564"/>
                </a:lnTo>
                <a:lnTo>
                  <a:pt x="8298" y="17564"/>
                </a:lnTo>
                <a:lnTo>
                  <a:pt x="12862" y="17564"/>
                </a:lnTo>
                <a:lnTo>
                  <a:pt x="16596" y="13968"/>
                </a:lnTo>
                <a:lnTo>
                  <a:pt x="16596" y="3595"/>
                </a:lnTo>
                <a:lnTo>
                  <a:pt x="1286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1175" y="111163"/>
            <a:ext cx="3773804" cy="7553959"/>
          </a:xfrm>
          <a:custGeom>
            <a:avLst/>
            <a:gdLst/>
            <a:ahLst/>
            <a:cxnLst/>
            <a:rect l="l" t="t" r="r" b="b"/>
            <a:pathLst>
              <a:path w="3773804" h="7553959">
                <a:moveTo>
                  <a:pt x="0" y="7553655"/>
                </a:moveTo>
                <a:lnTo>
                  <a:pt x="3773652" y="7553655"/>
                </a:lnTo>
                <a:lnTo>
                  <a:pt x="3773652" y="0"/>
                </a:lnTo>
                <a:lnTo>
                  <a:pt x="0" y="0"/>
                </a:lnTo>
                <a:lnTo>
                  <a:pt x="0" y="7553655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0025" y="311150"/>
            <a:ext cx="360045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0025" y="1789112"/>
            <a:ext cx="3600450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60170" y="7234237"/>
            <a:ext cx="1280160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00025" y="7234237"/>
            <a:ext cx="920115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80360" y="7234237"/>
            <a:ext cx="920115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Briefpapier_105x210_PDF_Vorlage.indd</dc:title>
  <dcterms:created xsi:type="dcterms:W3CDTF">2020-11-27T11:06:13Z</dcterms:created>
  <dcterms:modified xsi:type="dcterms:W3CDTF">2020-11-27T11:06:13Z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