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549900" cy="7778750"/>
  <p:notesSz cx="5549900" cy="7778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6242" y="2411412"/>
            <a:ext cx="4717415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2485" y="4356100"/>
            <a:ext cx="388493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495" y="1789112"/>
            <a:ext cx="2414206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8198" y="1789112"/>
            <a:ext cx="2414206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3231" y="451447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0"/>
                </a:moveTo>
                <a:lnTo>
                  <a:pt x="0" y="694946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38200" y="75536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0" y="0"/>
                </a:moveTo>
                <a:lnTo>
                  <a:pt x="472434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312531" y="375075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694946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63213" y="2223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47243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13231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0"/>
                </a:moveTo>
                <a:lnTo>
                  <a:pt x="0" y="76365"/>
                </a:lnTo>
                <a:lnTo>
                  <a:pt x="74993" y="76365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237542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76365"/>
                </a:moveTo>
                <a:lnTo>
                  <a:pt x="74993" y="76365"/>
                </a:lnTo>
                <a:lnTo>
                  <a:pt x="74993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237542" y="222337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4993" y="76377"/>
                </a:moveTo>
                <a:lnTo>
                  <a:pt x="74993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3231" y="222337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4993" y="0"/>
                </a:moveTo>
                <a:lnTo>
                  <a:pt x="0" y="0"/>
                </a:lnTo>
                <a:lnTo>
                  <a:pt x="0" y="76377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18620" y="584716"/>
            <a:ext cx="95014" cy="1360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38466" y="576833"/>
            <a:ext cx="93064" cy="1439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753106" y="570609"/>
            <a:ext cx="354954" cy="1927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37913" y="617494"/>
            <a:ext cx="88375" cy="1458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48715" y="576833"/>
            <a:ext cx="22860" cy="144145"/>
          </a:xfrm>
          <a:custGeom>
            <a:avLst/>
            <a:gdLst/>
            <a:ahLst/>
            <a:cxnLst/>
            <a:rect l="l" t="t" r="r" b="b"/>
            <a:pathLst>
              <a:path w="22859" h="144145">
                <a:moveTo>
                  <a:pt x="19915" y="43150"/>
                </a:moveTo>
                <a:lnTo>
                  <a:pt x="2696" y="43150"/>
                </a:lnTo>
                <a:lnTo>
                  <a:pt x="2696" y="143973"/>
                </a:lnTo>
                <a:lnTo>
                  <a:pt x="19915" y="143973"/>
                </a:lnTo>
                <a:lnTo>
                  <a:pt x="19915" y="43150"/>
                </a:lnTo>
                <a:close/>
              </a:path>
              <a:path w="22859" h="144145">
                <a:moveTo>
                  <a:pt x="18048" y="0"/>
                </a:moveTo>
                <a:lnTo>
                  <a:pt x="4771" y="0"/>
                </a:lnTo>
                <a:lnTo>
                  <a:pt x="0" y="4563"/>
                </a:lnTo>
                <a:lnTo>
                  <a:pt x="0" y="18048"/>
                </a:lnTo>
                <a:lnTo>
                  <a:pt x="4771" y="22405"/>
                </a:lnTo>
                <a:lnTo>
                  <a:pt x="18048" y="22405"/>
                </a:lnTo>
                <a:lnTo>
                  <a:pt x="22819" y="18048"/>
                </a:lnTo>
                <a:lnTo>
                  <a:pt x="22819" y="4563"/>
                </a:lnTo>
                <a:lnTo>
                  <a:pt x="1804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293110" y="617494"/>
            <a:ext cx="85678" cy="10580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02625" y="617494"/>
            <a:ext cx="55880" cy="103505"/>
          </a:xfrm>
          <a:custGeom>
            <a:avLst/>
            <a:gdLst/>
            <a:ahLst/>
            <a:cxnLst/>
            <a:rect l="l" t="t" r="r" b="b"/>
            <a:pathLst>
              <a:path w="55880" h="103504">
                <a:moveTo>
                  <a:pt x="49374" y="0"/>
                </a:moveTo>
                <a:lnTo>
                  <a:pt x="44810" y="0"/>
                </a:lnTo>
                <a:lnTo>
                  <a:pt x="36602" y="1461"/>
                </a:lnTo>
                <a:lnTo>
                  <a:pt x="28939" y="5627"/>
                </a:lnTo>
                <a:lnTo>
                  <a:pt x="22055" y="12165"/>
                </a:lnTo>
                <a:lnTo>
                  <a:pt x="16181" y="20745"/>
                </a:lnTo>
                <a:lnTo>
                  <a:pt x="15559" y="20745"/>
                </a:lnTo>
                <a:lnTo>
                  <a:pt x="14106" y="2489"/>
                </a:lnTo>
                <a:lnTo>
                  <a:pt x="0" y="2489"/>
                </a:lnTo>
                <a:lnTo>
                  <a:pt x="0" y="103312"/>
                </a:lnTo>
                <a:lnTo>
                  <a:pt x="17218" y="103312"/>
                </a:lnTo>
                <a:lnTo>
                  <a:pt x="17218" y="38586"/>
                </a:lnTo>
                <a:lnTo>
                  <a:pt x="22897" y="27811"/>
                </a:lnTo>
                <a:lnTo>
                  <a:pt x="29354" y="20693"/>
                </a:lnTo>
                <a:lnTo>
                  <a:pt x="36123" y="16764"/>
                </a:lnTo>
                <a:lnTo>
                  <a:pt x="42735" y="15559"/>
                </a:lnTo>
                <a:lnTo>
                  <a:pt x="46677" y="15559"/>
                </a:lnTo>
                <a:lnTo>
                  <a:pt x="48959" y="15973"/>
                </a:lnTo>
                <a:lnTo>
                  <a:pt x="51863" y="16803"/>
                </a:lnTo>
                <a:lnTo>
                  <a:pt x="55597" y="2074"/>
                </a:lnTo>
                <a:lnTo>
                  <a:pt x="52486" y="622"/>
                </a:lnTo>
                <a:lnTo>
                  <a:pt x="493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499921" y="584716"/>
            <a:ext cx="210670" cy="13857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498843" y="874230"/>
            <a:ext cx="1584675" cy="28983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03296" y="1119810"/>
            <a:ext cx="17145" cy="17780"/>
          </a:xfrm>
          <a:custGeom>
            <a:avLst/>
            <a:gdLst/>
            <a:ahLst/>
            <a:cxnLst/>
            <a:rect l="l" t="t" r="r" b="b"/>
            <a:pathLst>
              <a:path w="17144" h="17780">
                <a:moveTo>
                  <a:pt x="12862" y="0"/>
                </a:moveTo>
                <a:lnTo>
                  <a:pt x="3734" y="0"/>
                </a:lnTo>
                <a:lnTo>
                  <a:pt x="0" y="3595"/>
                </a:lnTo>
                <a:lnTo>
                  <a:pt x="0" y="13968"/>
                </a:lnTo>
                <a:lnTo>
                  <a:pt x="3734" y="17564"/>
                </a:lnTo>
                <a:lnTo>
                  <a:pt x="8298" y="17564"/>
                </a:lnTo>
                <a:lnTo>
                  <a:pt x="12862" y="17564"/>
                </a:lnTo>
                <a:lnTo>
                  <a:pt x="16596" y="13968"/>
                </a:lnTo>
                <a:lnTo>
                  <a:pt x="16596" y="3595"/>
                </a:lnTo>
                <a:lnTo>
                  <a:pt x="128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05232" y="114338"/>
            <a:ext cx="5315585" cy="7547609"/>
          </a:xfrm>
          <a:custGeom>
            <a:avLst/>
            <a:gdLst/>
            <a:ahLst/>
            <a:cxnLst/>
            <a:rect l="l" t="t" r="r" b="b"/>
            <a:pathLst>
              <a:path w="5315585" h="7547609">
                <a:moveTo>
                  <a:pt x="0" y="7547305"/>
                </a:moveTo>
                <a:lnTo>
                  <a:pt x="5315305" y="7547305"/>
                </a:lnTo>
                <a:lnTo>
                  <a:pt x="5315305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495" y="311150"/>
            <a:ext cx="499491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495" y="1789112"/>
            <a:ext cx="499491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6966" y="7234237"/>
            <a:ext cx="1775968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495" y="7234237"/>
            <a:ext cx="1276477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5928" y="7234237"/>
            <a:ext cx="1276477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Briefpapier_A5_PDF_Vorlage.indd</dc:title>
  <dcterms:created xsi:type="dcterms:W3CDTF">2020-11-27T11:09:12Z</dcterms:created>
  <dcterms:modified xsi:type="dcterms:W3CDTF">2020-11-27T11:09:12Z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