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549900" cy="7778750"/>
  <p:notesSz cx="5549900" cy="7778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6242" y="2411412"/>
            <a:ext cx="4717415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2485" y="4356100"/>
            <a:ext cx="388493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495" y="1789112"/>
            <a:ext cx="2414206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8198" y="1789112"/>
            <a:ext cx="2414206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495" y="311150"/>
            <a:ext cx="499491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495" y="1789112"/>
            <a:ext cx="499491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6966" y="7234237"/>
            <a:ext cx="1775968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495" y="7234237"/>
            <a:ext cx="1276477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5928" y="7234237"/>
            <a:ext cx="1276477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2985" y="451447"/>
            <a:ext cx="0" cy="6950075"/>
          </a:xfrm>
          <a:custGeom>
            <a:avLst/>
            <a:gdLst/>
            <a:ahLst/>
            <a:cxnLst/>
            <a:rect l="l" t="t" r="r" b="b"/>
            <a:pathLst>
              <a:path w="0" h="6950075">
                <a:moveTo>
                  <a:pt x="0" y="0"/>
                </a:moveTo>
                <a:lnTo>
                  <a:pt x="0" y="6949465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37954" y="7553644"/>
            <a:ext cx="4724400" cy="0"/>
          </a:xfrm>
          <a:custGeom>
            <a:avLst/>
            <a:gdLst/>
            <a:ahLst/>
            <a:cxnLst/>
            <a:rect l="l" t="t" r="r" b="b"/>
            <a:pathLst>
              <a:path w="4724400" h="0">
                <a:moveTo>
                  <a:pt x="0" y="0"/>
                </a:moveTo>
                <a:lnTo>
                  <a:pt x="472434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12285" y="375075"/>
            <a:ext cx="0" cy="6950075"/>
          </a:xfrm>
          <a:custGeom>
            <a:avLst/>
            <a:gdLst/>
            <a:ahLst/>
            <a:cxnLst/>
            <a:rect l="l" t="t" r="r" b="b"/>
            <a:pathLst>
              <a:path w="0" h="6950075">
                <a:moveTo>
                  <a:pt x="0" y="694946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62965" y="222344"/>
            <a:ext cx="4724400" cy="0"/>
          </a:xfrm>
          <a:custGeom>
            <a:avLst/>
            <a:gdLst/>
            <a:ahLst/>
            <a:cxnLst/>
            <a:rect l="l" t="t" r="r" b="b"/>
            <a:pathLst>
              <a:path w="4724400" h="0">
                <a:moveTo>
                  <a:pt x="47243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12985" y="74772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0"/>
                </a:moveTo>
                <a:lnTo>
                  <a:pt x="0" y="76365"/>
                </a:lnTo>
                <a:lnTo>
                  <a:pt x="74993" y="76365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237295" y="74772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76365"/>
                </a:moveTo>
                <a:lnTo>
                  <a:pt x="74993" y="76365"/>
                </a:lnTo>
                <a:lnTo>
                  <a:pt x="74993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237295" y="222337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5">
                <a:moveTo>
                  <a:pt x="74993" y="76377"/>
                </a:moveTo>
                <a:lnTo>
                  <a:pt x="74993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98640" y="107988"/>
            <a:ext cx="5328285" cy="7560309"/>
            <a:chOff x="98640" y="107988"/>
            <a:chExt cx="5328285" cy="7560309"/>
          </a:xfrm>
        </p:grpSpPr>
        <p:sp>
          <p:nvSpPr>
            <p:cNvPr id="10" name="object 10"/>
            <p:cNvSpPr/>
            <p:nvPr/>
          </p:nvSpPr>
          <p:spPr>
            <a:xfrm>
              <a:off x="212985" y="222337"/>
              <a:ext cx="75565" cy="76835"/>
            </a:xfrm>
            <a:custGeom>
              <a:avLst/>
              <a:gdLst/>
              <a:ahLst/>
              <a:cxnLst/>
              <a:rect l="l" t="t" r="r" b="b"/>
              <a:pathLst>
                <a:path w="75564" h="76835">
                  <a:moveTo>
                    <a:pt x="74993" y="0"/>
                  </a:moveTo>
                  <a:lnTo>
                    <a:pt x="0" y="0"/>
                  </a:lnTo>
                  <a:lnTo>
                    <a:pt x="0" y="76377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4990" y="114338"/>
              <a:ext cx="5315585" cy="7547609"/>
            </a:xfrm>
            <a:custGeom>
              <a:avLst/>
              <a:gdLst/>
              <a:ahLst/>
              <a:cxnLst/>
              <a:rect l="l" t="t" r="r" b="b"/>
              <a:pathLst>
                <a:path w="5315585" h="7547609">
                  <a:moveTo>
                    <a:pt x="0" y="7547305"/>
                  </a:moveTo>
                  <a:lnTo>
                    <a:pt x="5315305" y="7547305"/>
                  </a:lnTo>
                  <a:lnTo>
                    <a:pt x="531530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18620" y="584716"/>
              <a:ext cx="95014" cy="13609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38466" y="576833"/>
              <a:ext cx="93064" cy="1439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53106" y="570609"/>
              <a:ext cx="354954" cy="1927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37913" y="617494"/>
              <a:ext cx="88375" cy="1458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48715" y="576833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59" h="144145">
                  <a:moveTo>
                    <a:pt x="19915" y="43150"/>
                  </a:moveTo>
                  <a:lnTo>
                    <a:pt x="2696" y="43150"/>
                  </a:lnTo>
                  <a:lnTo>
                    <a:pt x="2696" y="143973"/>
                  </a:lnTo>
                  <a:lnTo>
                    <a:pt x="19915" y="143973"/>
                  </a:lnTo>
                  <a:lnTo>
                    <a:pt x="19915" y="43150"/>
                  </a:lnTo>
                  <a:close/>
                </a:path>
                <a:path w="22859" h="144145">
                  <a:moveTo>
                    <a:pt x="18048" y="0"/>
                  </a:moveTo>
                  <a:lnTo>
                    <a:pt x="4771" y="0"/>
                  </a:lnTo>
                  <a:lnTo>
                    <a:pt x="0" y="4563"/>
                  </a:lnTo>
                  <a:lnTo>
                    <a:pt x="0" y="18048"/>
                  </a:lnTo>
                  <a:lnTo>
                    <a:pt x="4771" y="22405"/>
                  </a:lnTo>
                  <a:lnTo>
                    <a:pt x="18048" y="22405"/>
                  </a:lnTo>
                  <a:lnTo>
                    <a:pt x="22819" y="18048"/>
                  </a:lnTo>
                  <a:lnTo>
                    <a:pt x="22819" y="4563"/>
                  </a:lnTo>
                  <a:lnTo>
                    <a:pt x="1804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93110" y="617494"/>
              <a:ext cx="85678" cy="10580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02625" y="617494"/>
              <a:ext cx="55880" cy="103505"/>
            </a:xfrm>
            <a:custGeom>
              <a:avLst/>
              <a:gdLst/>
              <a:ahLst/>
              <a:cxnLst/>
              <a:rect l="l" t="t" r="r" b="b"/>
              <a:pathLst>
                <a:path w="55880" h="103504">
                  <a:moveTo>
                    <a:pt x="49374" y="0"/>
                  </a:moveTo>
                  <a:lnTo>
                    <a:pt x="44810" y="0"/>
                  </a:lnTo>
                  <a:lnTo>
                    <a:pt x="36602" y="1461"/>
                  </a:lnTo>
                  <a:lnTo>
                    <a:pt x="28939" y="5627"/>
                  </a:lnTo>
                  <a:lnTo>
                    <a:pt x="22055" y="12165"/>
                  </a:lnTo>
                  <a:lnTo>
                    <a:pt x="16181" y="20745"/>
                  </a:lnTo>
                  <a:lnTo>
                    <a:pt x="15559" y="20745"/>
                  </a:lnTo>
                  <a:lnTo>
                    <a:pt x="14106" y="2489"/>
                  </a:lnTo>
                  <a:lnTo>
                    <a:pt x="0" y="2489"/>
                  </a:lnTo>
                  <a:lnTo>
                    <a:pt x="0" y="103312"/>
                  </a:lnTo>
                  <a:lnTo>
                    <a:pt x="17218" y="103312"/>
                  </a:lnTo>
                  <a:lnTo>
                    <a:pt x="17218" y="38586"/>
                  </a:lnTo>
                  <a:lnTo>
                    <a:pt x="22897" y="27811"/>
                  </a:lnTo>
                  <a:lnTo>
                    <a:pt x="29354" y="20693"/>
                  </a:lnTo>
                  <a:lnTo>
                    <a:pt x="36123" y="16764"/>
                  </a:lnTo>
                  <a:lnTo>
                    <a:pt x="42735" y="15559"/>
                  </a:lnTo>
                  <a:lnTo>
                    <a:pt x="46677" y="15559"/>
                  </a:lnTo>
                  <a:lnTo>
                    <a:pt x="48959" y="15973"/>
                  </a:lnTo>
                  <a:lnTo>
                    <a:pt x="51863" y="16803"/>
                  </a:lnTo>
                  <a:lnTo>
                    <a:pt x="55597" y="2074"/>
                  </a:lnTo>
                  <a:lnTo>
                    <a:pt x="52486" y="622"/>
                  </a:lnTo>
                  <a:lnTo>
                    <a:pt x="493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99921" y="584716"/>
              <a:ext cx="210670" cy="13857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98843" y="874230"/>
              <a:ext cx="1584675" cy="28983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03296" y="1119810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8620" y="570609"/>
            <a:ext cx="1192530" cy="193040"/>
            <a:chOff x="518620" y="570609"/>
            <a:chExt cx="1192530" cy="193040"/>
          </a:xfrm>
        </p:grpSpPr>
        <p:sp>
          <p:nvSpPr>
            <p:cNvPr id="3" name="object 3"/>
            <p:cNvSpPr/>
            <p:nvPr/>
          </p:nvSpPr>
          <p:spPr>
            <a:xfrm>
              <a:off x="518620" y="584716"/>
              <a:ext cx="95014" cy="13609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38466" y="576833"/>
              <a:ext cx="93064" cy="1439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53106" y="570609"/>
              <a:ext cx="354954" cy="1927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37913" y="617494"/>
              <a:ext cx="88375" cy="1458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48715" y="576833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59" h="144145">
                  <a:moveTo>
                    <a:pt x="19915" y="43150"/>
                  </a:moveTo>
                  <a:lnTo>
                    <a:pt x="2696" y="43150"/>
                  </a:lnTo>
                  <a:lnTo>
                    <a:pt x="2696" y="143973"/>
                  </a:lnTo>
                  <a:lnTo>
                    <a:pt x="19915" y="143973"/>
                  </a:lnTo>
                  <a:lnTo>
                    <a:pt x="19915" y="43150"/>
                  </a:lnTo>
                  <a:close/>
                </a:path>
                <a:path w="22859" h="144145">
                  <a:moveTo>
                    <a:pt x="18048" y="0"/>
                  </a:moveTo>
                  <a:lnTo>
                    <a:pt x="4771" y="0"/>
                  </a:lnTo>
                  <a:lnTo>
                    <a:pt x="0" y="4563"/>
                  </a:lnTo>
                  <a:lnTo>
                    <a:pt x="0" y="18048"/>
                  </a:lnTo>
                  <a:lnTo>
                    <a:pt x="4771" y="22405"/>
                  </a:lnTo>
                  <a:lnTo>
                    <a:pt x="18048" y="22405"/>
                  </a:lnTo>
                  <a:lnTo>
                    <a:pt x="22819" y="18048"/>
                  </a:lnTo>
                  <a:lnTo>
                    <a:pt x="22819" y="4563"/>
                  </a:lnTo>
                  <a:lnTo>
                    <a:pt x="1804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93110" y="617494"/>
              <a:ext cx="85678" cy="10580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02625" y="617494"/>
              <a:ext cx="55880" cy="103505"/>
            </a:xfrm>
            <a:custGeom>
              <a:avLst/>
              <a:gdLst/>
              <a:ahLst/>
              <a:cxnLst/>
              <a:rect l="l" t="t" r="r" b="b"/>
              <a:pathLst>
                <a:path w="55880" h="103504">
                  <a:moveTo>
                    <a:pt x="49374" y="0"/>
                  </a:moveTo>
                  <a:lnTo>
                    <a:pt x="44810" y="0"/>
                  </a:lnTo>
                  <a:lnTo>
                    <a:pt x="36602" y="1461"/>
                  </a:lnTo>
                  <a:lnTo>
                    <a:pt x="28939" y="5627"/>
                  </a:lnTo>
                  <a:lnTo>
                    <a:pt x="22055" y="12165"/>
                  </a:lnTo>
                  <a:lnTo>
                    <a:pt x="16181" y="20745"/>
                  </a:lnTo>
                  <a:lnTo>
                    <a:pt x="15559" y="20745"/>
                  </a:lnTo>
                  <a:lnTo>
                    <a:pt x="14106" y="2489"/>
                  </a:lnTo>
                  <a:lnTo>
                    <a:pt x="0" y="2489"/>
                  </a:lnTo>
                  <a:lnTo>
                    <a:pt x="0" y="103312"/>
                  </a:lnTo>
                  <a:lnTo>
                    <a:pt x="17218" y="103312"/>
                  </a:lnTo>
                  <a:lnTo>
                    <a:pt x="17218" y="38586"/>
                  </a:lnTo>
                  <a:lnTo>
                    <a:pt x="22897" y="27811"/>
                  </a:lnTo>
                  <a:lnTo>
                    <a:pt x="29354" y="20693"/>
                  </a:lnTo>
                  <a:lnTo>
                    <a:pt x="36123" y="16764"/>
                  </a:lnTo>
                  <a:lnTo>
                    <a:pt x="42735" y="15559"/>
                  </a:lnTo>
                  <a:lnTo>
                    <a:pt x="46677" y="15559"/>
                  </a:lnTo>
                  <a:lnTo>
                    <a:pt x="48959" y="15973"/>
                  </a:lnTo>
                  <a:lnTo>
                    <a:pt x="51863" y="16803"/>
                  </a:lnTo>
                  <a:lnTo>
                    <a:pt x="55597" y="2074"/>
                  </a:lnTo>
                  <a:lnTo>
                    <a:pt x="52486" y="622"/>
                  </a:lnTo>
                  <a:lnTo>
                    <a:pt x="493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99921" y="584716"/>
              <a:ext cx="210670" cy="13857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498843" y="874230"/>
            <a:ext cx="1621155" cy="290195"/>
            <a:chOff x="498843" y="874230"/>
            <a:chExt cx="1621155" cy="290195"/>
          </a:xfrm>
        </p:grpSpPr>
        <p:sp>
          <p:nvSpPr>
            <p:cNvPr id="12" name="object 12"/>
            <p:cNvSpPr/>
            <p:nvPr/>
          </p:nvSpPr>
          <p:spPr>
            <a:xfrm>
              <a:off x="498843" y="874230"/>
              <a:ext cx="1584675" cy="28983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03296" y="1119810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212985" y="451447"/>
            <a:ext cx="0" cy="6950075"/>
          </a:xfrm>
          <a:custGeom>
            <a:avLst/>
            <a:gdLst/>
            <a:ahLst/>
            <a:cxnLst/>
            <a:rect l="l" t="t" r="r" b="b"/>
            <a:pathLst>
              <a:path w="0" h="6950075">
                <a:moveTo>
                  <a:pt x="0" y="0"/>
                </a:moveTo>
                <a:lnTo>
                  <a:pt x="0" y="6949465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37954" y="7553644"/>
            <a:ext cx="4724400" cy="0"/>
          </a:xfrm>
          <a:custGeom>
            <a:avLst/>
            <a:gdLst/>
            <a:ahLst/>
            <a:cxnLst/>
            <a:rect l="l" t="t" r="r" b="b"/>
            <a:pathLst>
              <a:path w="4724400" h="0">
                <a:moveTo>
                  <a:pt x="0" y="0"/>
                </a:moveTo>
                <a:lnTo>
                  <a:pt x="472434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312285" y="375075"/>
            <a:ext cx="0" cy="6950075"/>
          </a:xfrm>
          <a:custGeom>
            <a:avLst/>
            <a:gdLst/>
            <a:ahLst/>
            <a:cxnLst/>
            <a:rect l="l" t="t" r="r" b="b"/>
            <a:pathLst>
              <a:path w="0" h="6950075">
                <a:moveTo>
                  <a:pt x="0" y="694946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62965" y="222344"/>
            <a:ext cx="4724400" cy="0"/>
          </a:xfrm>
          <a:custGeom>
            <a:avLst/>
            <a:gdLst/>
            <a:ahLst/>
            <a:cxnLst/>
            <a:rect l="l" t="t" r="r" b="b"/>
            <a:pathLst>
              <a:path w="4724400" h="0">
                <a:moveTo>
                  <a:pt x="47243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12985" y="74772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0"/>
                </a:moveTo>
                <a:lnTo>
                  <a:pt x="0" y="76365"/>
                </a:lnTo>
                <a:lnTo>
                  <a:pt x="74993" y="76365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237295" y="74772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76365"/>
                </a:moveTo>
                <a:lnTo>
                  <a:pt x="74993" y="76365"/>
                </a:lnTo>
                <a:lnTo>
                  <a:pt x="74993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237295" y="222337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5">
                <a:moveTo>
                  <a:pt x="74993" y="76377"/>
                </a:moveTo>
                <a:lnTo>
                  <a:pt x="74993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1" name="object 21"/>
          <p:cNvGrpSpPr/>
          <p:nvPr/>
        </p:nvGrpSpPr>
        <p:grpSpPr>
          <a:xfrm>
            <a:off x="98640" y="107988"/>
            <a:ext cx="5328285" cy="7560309"/>
            <a:chOff x="98640" y="107988"/>
            <a:chExt cx="5328285" cy="7560309"/>
          </a:xfrm>
        </p:grpSpPr>
        <p:sp>
          <p:nvSpPr>
            <p:cNvPr id="22" name="object 22"/>
            <p:cNvSpPr/>
            <p:nvPr/>
          </p:nvSpPr>
          <p:spPr>
            <a:xfrm>
              <a:off x="212985" y="222337"/>
              <a:ext cx="75565" cy="76835"/>
            </a:xfrm>
            <a:custGeom>
              <a:avLst/>
              <a:gdLst/>
              <a:ahLst/>
              <a:cxnLst/>
              <a:rect l="l" t="t" r="r" b="b"/>
              <a:pathLst>
                <a:path w="75564" h="76835">
                  <a:moveTo>
                    <a:pt x="74993" y="0"/>
                  </a:moveTo>
                  <a:lnTo>
                    <a:pt x="0" y="0"/>
                  </a:lnTo>
                  <a:lnTo>
                    <a:pt x="0" y="76377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4990" y="114338"/>
              <a:ext cx="5315585" cy="7547609"/>
            </a:xfrm>
            <a:custGeom>
              <a:avLst/>
              <a:gdLst/>
              <a:ahLst/>
              <a:cxnLst/>
              <a:rect l="l" t="t" r="r" b="b"/>
              <a:pathLst>
                <a:path w="5315585" h="7547609">
                  <a:moveTo>
                    <a:pt x="0" y="7547305"/>
                  </a:moveTo>
                  <a:lnTo>
                    <a:pt x="5315305" y="7547305"/>
                  </a:lnTo>
                  <a:lnTo>
                    <a:pt x="531530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Briefpapier_A5_PDF_Vorlage_4c4c.indd</dc:title>
  <dcterms:created xsi:type="dcterms:W3CDTF">2020-11-27T11:16:53Z</dcterms:created>
  <dcterms:modified xsi:type="dcterms:W3CDTF">2020-11-27T11:16:53Z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