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4000500" cy="7778750"/>
  <p:notesSz cx="4000500" cy="7778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00037" y="2411412"/>
            <a:ext cx="3400425" cy="16335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00075" y="4356100"/>
            <a:ext cx="2800350" cy="19446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00025" y="1789112"/>
            <a:ext cx="1740217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60257" y="1789112"/>
            <a:ext cx="1740217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0025" y="311150"/>
            <a:ext cx="3600450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0025" y="1789112"/>
            <a:ext cx="3600450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60170" y="7234237"/>
            <a:ext cx="1280160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00025" y="7234237"/>
            <a:ext cx="920115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80360" y="7234237"/>
            <a:ext cx="920115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8691" y="461600"/>
            <a:ext cx="2739519" cy="192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398914" y="765221"/>
            <a:ext cx="1621155" cy="290195"/>
            <a:chOff x="398914" y="765221"/>
            <a:chExt cx="1621155" cy="290195"/>
          </a:xfrm>
        </p:grpSpPr>
        <p:sp>
          <p:nvSpPr>
            <p:cNvPr id="4" name="object 4"/>
            <p:cNvSpPr/>
            <p:nvPr/>
          </p:nvSpPr>
          <p:spPr>
            <a:xfrm>
              <a:off x="398914" y="765221"/>
              <a:ext cx="1584675" cy="2898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003367" y="1010802"/>
              <a:ext cx="17145" cy="17780"/>
            </a:xfrm>
            <a:custGeom>
              <a:avLst/>
              <a:gdLst/>
              <a:ahLst/>
              <a:cxnLst/>
              <a:rect l="l" t="t" r="r" b="b"/>
              <a:pathLst>
                <a:path w="17144" h="17780">
                  <a:moveTo>
                    <a:pt x="12862" y="0"/>
                  </a:moveTo>
                  <a:lnTo>
                    <a:pt x="3734" y="0"/>
                  </a:lnTo>
                  <a:lnTo>
                    <a:pt x="0" y="3595"/>
                  </a:lnTo>
                  <a:lnTo>
                    <a:pt x="0" y="13968"/>
                  </a:lnTo>
                  <a:lnTo>
                    <a:pt x="3734" y="17564"/>
                  </a:lnTo>
                  <a:lnTo>
                    <a:pt x="8298" y="17564"/>
                  </a:lnTo>
                  <a:lnTo>
                    <a:pt x="12862" y="17564"/>
                  </a:lnTo>
                  <a:lnTo>
                    <a:pt x="16596" y="13968"/>
                  </a:lnTo>
                  <a:lnTo>
                    <a:pt x="16596" y="3595"/>
                  </a:lnTo>
                  <a:lnTo>
                    <a:pt x="1286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/>
          <p:nvPr/>
        </p:nvSpPr>
        <p:spPr>
          <a:xfrm>
            <a:off x="219175" y="448471"/>
            <a:ext cx="0" cy="6955790"/>
          </a:xfrm>
          <a:custGeom>
            <a:avLst/>
            <a:gdLst/>
            <a:ahLst/>
            <a:cxnLst/>
            <a:rect l="l" t="t" r="r" b="b"/>
            <a:pathLst>
              <a:path w="0" h="6955790">
                <a:moveTo>
                  <a:pt x="0" y="0"/>
                </a:moveTo>
                <a:lnTo>
                  <a:pt x="0" y="6955485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41528" y="7556819"/>
            <a:ext cx="3187065" cy="0"/>
          </a:xfrm>
          <a:custGeom>
            <a:avLst/>
            <a:gdLst/>
            <a:ahLst/>
            <a:cxnLst/>
            <a:rect l="l" t="t" r="r" b="b"/>
            <a:pathLst>
              <a:path w="3187065" h="0">
                <a:moveTo>
                  <a:pt x="0" y="0"/>
                </a:moveTo>
                <a:lnTo>
                  <a:pt x="3187065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776824" y="372032"/>
            <a:ext cx="0" cy="6955790"/>
          </a:xfrm>
          <a:custGeom>
            <a:avLst/>
            <a:gdLst/>
            <a:ahLst/>
            <a:cxnLst/>
            <a:rect l="l" t="t" r="r" b="b"/>
            <a:pathLst>
              <a:path w="0" h="6955790">
                <a:moveTo>
                  <a:pt x="0" y="6955485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67407" y="219169"/>
            <a:ext cx="3187065" cy="0"/>
          </a:xfrm>
          <a:custGeom>
            <a:avLst/>
            <a:gdLst/>
            <a:ahLst/>
            <a:cxnLst/>
            <a:rect l="l" t="t" r="r" b="b"/>
            <a:pathLst>
              <a:path w="3187065" h="0">
                <a:moveTo>
                  <a:pt x="318706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19175" y="7480385"/>
            <a:ext cx="74295" cy="76835"/>
          </a:xfrm>
          <a:custGeom>
            <a:avLst/>
            <a:gdLst/>
            <a:ahLst/>
            <a:cxnLst/>
            <a:rect l="l" t="t" r="r" b="b"/>
            <a:pathLst>
              <a:path w="74295" h="76834">
                <a:moveTo>
                  <a:pt x="0" y="0"/>
                </a:moveTo>
                <a:lnTo>
                  <a:pt x="0" y="76428"/>
                </a:lnTo>
                <a:lnTo>
                  <a:pt x="74117" y="76428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702709" y="7480385"/>
            <a:ext cx="74295" cy="76835"/>
          </a:xfrm>
          <a:custGeom>
            <a:avLst/>
            <a:gdLst/>
            <a:ahLst/>
            <a:cxnLst/>
            <a:rect l="l" t="t" r="r" b="b"/>
            <a:pathLst>
              <a:path w="74295" h="76834">
                <a:moveTo>
                  <a:pt x="0" y="76428"/>
                </a:moveTo>
                <a:lnTo>
                  <a:pt x="74117" y="76428"/>
                </a:lnTo>
                <a:lnTo>
                  <a:pt x="74117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702709" y="219173"/>
            <a:ext cx="74295" cy="76835"/>
          </a:xfrm>
          <a:custGeom>
            <a:avLst/>
            <a:gdLst/>
            <a:ahLst/>
            <a:cxnLst/>
            <a:rect l="l" t="t" r="r" b="b"/>
            <a:pathLst>
              <a:path w="74295" h="76835">
                <a:moveTo>
                  <a:pt x="74117" y="76428"/>
                </a:moveTo>
                <a:lnTo>
                  <a:pt x="74117" y="0"/>
                </a:lnTo>
                <a:lnTo>
                  <a:pt x="0" y="0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108000" y="107988"/>
            <a:ext cx="3780154" cy="7560309"/>
            <a:chOff x="108000" y="107988"/>
            <a:chExt cx="3780154" cy="7560309"/>
          </a:xfrm>
        </p:grpSpPr>
        <p:sp>
          <p:nvSpPr>
            <p:cNvPr id="14" name="object 14"/>
            <p:cNvSpPr/>
            <p:nvPr/>
          </p:nvSpPr>
          <p:spPr>
            <a:xfrm>
              <a:off x="219175" y="219173"/>
              <a:ext cx="74295" cy="76835"/>
            </a:xfrm>
            <a:custGeom>
              <a:avLst/>
              <a:gdLst/>
              <a:ahLst/>
              <a:cxnLst/>
              <a:rect l="l" t="t" r="r" b="b"/>
              <a:pathLst>
                <a:path w="74295" h="76835">
                  <a:moveTo>
                    <a:pt x="74117" y="0"/>
                  </a:moveTo>
                  <a:lnTo>
                    <a:pt x="0" y="0"/>
                  </a:lnTo>
                  <a:lnTo>
                    <a:pt x="0" y="76428"/>
                  </a:lnTo>
                </a:path>
              </a:pathLst>
            </a:custGeom>
            <a:ln w="634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11175" y="111163"/>
              <a:ext cx="3773804" cy="7553959"/>
            </a:xfrm>
            <a:custGeom>
              <a:avLst/>
              <a:gdLst/>
              <a:ahLst/>
              <a:cxnLst/>
              <a:rect l="l" t="t" r="r" b="b"/>
              <a:pathLst>
                <a:path w="3773804" h="7553959">
                  <a:moveTo>
                    <a:pt x="0" y="7553655"/>
                  </a:moveTo>
                  <a:lnTo>
                    <a:pt x="3773652" y="7553655"/>
                  </a:lnTo>
                  <a:lnTo>
                    <a:pt x="3773652" y="0"/>
                  </a:lnTo>
                  <a:lnTo>
                    <a:pt x="0" y="0"/>
                  </a:lnTo>
                  <a:lnTo>
                    <a:pt x="0" y="7553655"/>
                  </a:lnTo>
                  <a:close/>
                </a:path>
              </a:pathLst>
            </a:custGeom>
            <a:ln w="635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8691" y="461600"/>
            <a:ext cx="1715752" cy="192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2205186" y="464089"/>
            <a:ext cx="807720" cy="150495"/>
            <a:chOff x="2205186" y="464089"/>
            <a:chExt cx="807720" cy="150495"/>
          </a:xfrm>
        </p:grpSpPr>
        <p:sp>
          <p:nvSpPr>
            <p:cNvPr id="4" name="object 4"/>
            <p:cNvSpPr/>
            <p:nvPr/>
          </p:nvSpPr>
          <p:spPr>
            <a:xfrm>
              <a:off x="2205186" y="469276"/>
              <a:ext cx="193721" cy="14501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423988" y="508485"/>
              <a:ext cx="79869" cy="10580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523981" y="464089"/>
              <a:ext cx="270665" cy="15019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815641" y="467823"/>
              <a:ext cx="196957" cy="14646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398914" y="765221"/>
            <a:ext cx="1621155" cy="290195"/>
            <a:chOff x="398914" y="765221"/>
            <a:chExt cx="1621155" cy="290195"/>
          </a:xfrm>
        </p:grpSpPr>
        <p:sp>
          <p:nvSpPr>
            <p:cNvPr id="9" name="object 9"/>
            <p:cNvSpPr/>
            <p:nvPr/>
          </p:nvSpPr>
          <p:spPr>
            <a:xfrm>
              <a:off x="398914" y="765221"/>
              <a:ext cx="1584675" cy="28983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003367" y="1010802"/>
              <a:ext cx="17145" cy="17780"/>
            </a:xfrm>
            <a:custGeom>
              <a:avLst/>
              <a:gdLst/>
              <a:ahLst/>
              <a:cxnLst/>
              <a:rect l="l" t="t" r="r" b="b"/>
              <a:pathLst>
                <a:path w="17144" h="17780">
                  <a:moveTo>
                    <a:pt x="12862" y="0"/>
                  </a:moveTo>
                  <a:lnTo>
                    <a:pt x="3734" y="0"/>
                  </a:lnTo>
                  <a:lnTo>
                    <a:pt x="0" y="3595"/>
                  </a:lnTo>
                  <a:lnTo>
                    <a:pt x="0" y="13968"/>
                  </a:lnTo>
                  <a:lnTo>
                    <a:pt x="3734" y="17564"/>
                  </a:lnTo>
                  <a:lnTo>
                    <a:pt x="8298" y="17564"/>
                  </a:lnTo>
                  <a:lnTo>
                    <a:pt x="12862" y="17564"/>
                  </a:lnTo>
                  <a:lnTo>
                    <a:pt x="16596" y="13968"/>
                  </a:lnTo>
                  <a:lnTo>
                    <a:pt x="16596" y="3595"/>
                  </a:lnTo>
                  <a:lnTo>
                    <a:pt x="1286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219175" y="448471"/>
            <a:ext cx="0" cy="6955790"/>
          </a:xfrm>
          <a:custGeom>
            <a:avLst/>
            <a:gdLst/>
            <a:ahLst/>
            <a:cxnLst/>
            <a:rect l="l" t="t" r="r" b="b"/>
            <a:pathLst>
              <a:path w="0" h="6955790">
                <a:moveTo>
                  <a:pt x="0" y="0"/>
                </a:moveTo>
                <a:lnTo>
                  <a:pt x="0" y="6955485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41528" y="7556819"/>
            <a:ext cx="3187065" cy="0"/>
          </a:xfrm>
          <a:custGeom>
            <a:avLst/>
            <a:gdLst/>
            <a:ahLst/>
            <a:cxnLst/>
            <a:rect l="l" t="t" r="r" b="b"/>
            <a:pathLst>
              <a:path w="3187065" h="0">
                <a:moveTo>
                  <a:pt x="0" y="0"/>
                </a:moveTo>
                <a:lnTo>
                  <a:pt x="3187065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776824" y="372032"/>
            <a:ext cx="0" cy="6955790"/>
          </a:xfrm>
          <a:custGeom>
            <a:avLst/>
            <a:gdLst/>
            <a:ahLst/>
            <a:cxnLst/>
            <a:rect l="l" t="t" r="r" b="b"/>
            <a:pathLst>
              <a:path w="0" h="6955790">
                <a:moveTo>
                  <a:pt x="0" y="6955485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67407" y="219169"/>
            <a:ext cx="3187065" cy="0"/>
          </a:xfrm>
          <a:custGeom>
            <a:avLst/>
            <a:gdLst/>
            <a:ahLst/>
            <a:cxnLst/>
            <a:rect l="l" t="t" r="r" b="b"/>
            <a:pathLst>
              <a:path w="3187065" h="0">
                <a:moveTo>
                  <a:pt x="318706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19175" y="7480385"/>
            <a:ext cx="74295" cy="76835"/>
          </a:xfrm>
          <a:custGeom>
            <a:avLst/>
            <a:gdLst/>
            <a:ahLst/>
            <a:cxnLst/>
            <a:rect l="l" t="t" r="r" b="b"/>
            <a:pathLst>
              <a:path w="74295" h="76834">
                <a:moveTo>
                  <a:pt x="0" y="0"/>
                </a:moveTo>
                <a:lnTo>
                  <a:pt x="0" y="76428"/>
                </a:lnTo>
                <a:lnTo>
                  <a:pt x="74117" y="76428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702709" y="7480385"/>
            <a:ext cx="74295" cy="76835"/>
          </a:xfrm>
          <a:custGeom>
            <a:avLst/>
            <a:gdLst/>
            <a:ahLst/>
            <a:cxnLst/>
            <a:rect l="l" t="t" r="r" b="b"/>
            <a:pathLst>
              <a:path w="74295" h="76834">
                <a:moveTo>
                  <a:pt x="0" y="76428"/>
                </a:moveTo>
                <a:lnTo>
                  <a:pt x="74117" y="76428"/>
                </a:lnTo>
                <a:lnTo>
                  <a:pt x="74117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702709" y="219173"/>
            <a:ext cx="74295" cy="76835"/>
          </a:xfrm>
          <a:custGeom>
            <a:avLst/>
            <a:gdLst/>
            <a:ahLst/>
            <a:cxnLst/>
            <a:rect l="l" t="t" r="r" b="b"/>
            <a:pathLst>
              <a:path w="74295" h="76835">
                <a:moveTo>
                  <a:pt x="74117" y="76428"/>
                </a:moveTo>
                <a:lnTo>
                  <a:pt x="74117" y="0"/>
                </a:lnTo>
                <a:lnTo>
                  <a:pt x="0" y="0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8" name="object 18"/>
          <p:cNvGrpSpPr/>
          <p:nvPr/>
        </p:nvGrpSpPr>
        <p:grpSpPr>
          <a:xfrm>
            <a:off x="108000" y="107988"/>
            <a:ext cx="3780154" cy="7560309"/>
            <a:chOff x="108000" y="107988"/>
            <a:chExt cx="3780154" cy="7560309"/>
          </a:xfrm>
        </p:grpSpPr>
        <p:sp>
          <p:nvSpPr>
            <p:cNvPr id="19" name="object 19"/>
            <p:cNvSpPr/>
            <p:nvPr/>
          </p:nvSpPr>
          <p:spPr>
            <a:xfrm>
              <a:off x="219175" y="219173"/>
              <a:ext cx="74295" cy="76835"/>
            </a:xfrm>
            <a:custGeom>
              <a:avLst/>
              <a:gdLst/>
              <a:ahLst/>
              <a:cxnLst/>
              <a:rect l="l" t="t" r="r" b="b"/>
              <a:pathLst>
                <a:path w="74295" h="76835">
                  <a:moveTo>
                    <a:pt x="74117" y="0"/>
                  </a:moveTo>
                  <a:lnTo>
                    <a:pt x="0" y="0"/>
                  </a:lnTo>
                  <a:lnTo>
                    <a:pt x="0" y="76428"/>
                  </a:lnTo>
                </a:path>
              </a:pathLst>
            </a:custGeom>
            <a:ln w="634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11175" y="111163"/>
              <a:ext cx="3773804" cy="7553959"/>
            </a:xfrm>
            <a:custGeom>
              <a:avLst/>
              <a:gdLst/>
              <a:ahLst/>
              <a:cxnLst/>
              <a:rect l="l" t="t" r="r" b="b"/>
              <a:pathLst>
                <a:path w="3773804" h="7553959">
                  <a:moveTo>
                    <a:pt x="0" y="7553655"/>
                  </a:moveTo>
                  <a:lnTo>
                    <a:pt x="3773652" y="7553655"/>
                  </a:lnTo>
                  <a:lnTo>
                    <a:pt x="3773652" y="0"/>
                  </a:lnTo>
                  <a:lnTo>
                    <a:pt x="0" y="0"/>
                  </a:lnTo>
                  <a:lnTo>
                    <a:pt x="0" y="7553655"/>
                  </a:lnTo>
                  <a:close/>
                </a:path>
              </a:pathLst>
            </a:custGeom>
            <a:ln w="635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Briefpapier_105x210_PDF_Vorlage_4c4c.indd</dc:title>
  <dcterms:created xsi:type="dcterms:W3CDTF">2020-11-27T11:14:38Z</dcterms:created>
  <dcterms:modified xsi:type="dcterms:W3CDTF">2020-11-27T11:14:38Z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2020-11-27T00:00:00Z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2020-11-27T00:00:00Z</vt:filetime>
  </property>
</Properties>
</file>