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4000500" cy="5549900"/>
  <p:notesSz cx="4000500" cy="5549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0037" y="1720469"/>
            <a:ext cx="3400425" cy="1165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00075" y="3107944"/>
            <a:ext cx="2800350" cy="138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00025" y="1276477"/>
            <a:ext cx="1740217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60257" y="1276477"/>
            <a:ext cx="1740217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9175" y="444418"/>
            <a:ext cx="0" cy="4730750"/>
          </a:xfrm>
          <a:custGeom>
            <a:avLst/>
            <a:gdLst/>
            <a:ahLst/>
            <a:cxnLst/>
            <a:rect l="l" t="t" r="r" b="b"/>
            <a:pathLst>
              <a:path w="0" h="4730750">
                <a:moveTo>
                  <a:pt x="0" y="0"/>
                </a:moveTo>
                <a:lnTo>
                  <a:pt x="0" y="4730229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41528" y="532481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0" y="0"/>
                </a:moveTo>
                <a:lnTo>
                  <a:pt x="318706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6824" y="369341"/>
            <a:ext cx="0" cy="4730750"/>
          </a:xfrm>
          <a:custGeom>
            <a:avLst/>
            <a:gdLst/>
            <a:ahLst/>
            <a:cxnLst/>
            <a:rect l="l" t="t" r="r" b="b"/>
            <a:pathLst>
              <a:path w="0" h="4730750">
                <a:moveTo>
                  <a:pt x="0" y="4730229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67407" y="21916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318706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19175" y="219165"/>
            <a:ext cx="3557904" cy="5106035"/>
          </a:xfrm>
          <a:custGeom>
            <a:avLst/>
            <a:gdLst/>
            <a:ahLst/>
            <a:cxnLst/>
            <a:rect l="l" t="t" r="r" b="b"/>
            <a:pathLst>
              <a:path w="3557904" h="5106035">
                <a:moveTo>
                  <a:pt x="0" y="5030571"/>
                </a:moveTo>
                <a:lnTo>
                  <a:pt x="0" y="5105654"/>
                </a:lnTo>
                <a:lnTo>
                  <a:pt x="74117" y="5105654"/>
                </a:lnTo>
              </a:path>
              <a:path w="3557904" h="5106035">
                <a:moveTo>
                  <a:pt x="3483533" y="5105654"/>
                </a:moveTo>
                <a:lnTo>
                  <a:pt x="3557651" y="5105654"/>
                </a:lnTo>
                <a:lnTo>
                  <a:pt x="3557651" y="5030571"/>
                </a:lnTo>
              </a:path>
              <a:path w="3557904" h="5106035">
                <a:moveTo>
                  <a:pt x="3557651" y="75082"/>
                </a:moveTo>
                <a:lnTo>
                  <a:pt x="3557651" y="0"/>
                </a:lnTo>
                <a:lnTo>
                  <a:pt x="3483533" y="0"/>
                </a:lnTo>
              </a:path>
              <a:path w="3557904" h="5106035">
                <a:moveTo>
                  <a:pt x="74117" y="0"/>
                </a:moveTo>
                <a:lnTo>
                  <a:pt x="0" y="0"/>
                </a:lnTo>
                <a:lnTo>
                  <a:pt x="0" y="7508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11175" y="111163"/>
            <a:ext cx="3773804" cy="5321935"/>
          </a:xfrm>
          <a:custGeom>
            <a:avLst/>
            <a:gdLst/>
            <a:ahLst/>
            <a:cxnLst/>
            <a:rect l="l" t="t" r="r" b="b"/>
            <a:pathLst>
              <a:path w="3773804" h="5321935">
                <a:moveTo>
                  <a:pt x="0" y="5321655"/>
                </a:moveTo>
                <a:lnTo>
                  <a:pt x="3773652" y="5321655"/>
                </a:lnTo>
                <a:lnTo>
                  <a:pt x="3773652" y="0"/>
                </a:lnTo>
                <a:lnTo>
                  <a:pt x="0" y="0"/>
                </a:lnTo>
                <a:lnTo>
                  <a:pt x="0" y="5321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75028" y="507694"/>
            <a:ext cx="443326" cy="1445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40916" y="512362"/>
            <a:ext cx="240886" cy="1398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13076" y="518274"/>
            <a:ext cx="154331" cy="10393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460195" y="735410"/>
            <a:ext cx="1213048" cy="2173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89332" y="919596"/>
            <a:ext cx="12700" cy="13335"/>
          </a:xfrm>
          <a:custGeom>
            <a:avLst/>
            <a:gdLst/>
            <a:ahLst/>
            <a:cxnLst/>
            <a:rect l="l" t="t" r="r" b="b"/>
            <a:pathLst>
              <a:path w="12700" h="13334">
                <a:moveTo>
                  <a:pt x="9646" y="0"/>
                </a:moveTo>
                <a:lnTo>
                  <a:pt x="2800" y="0"/>
                </a:lnTo>
                <a:lnTo>
                  <a:pt x="0" y="2696"/>
                </a:lnTo>
                <a:lnTo>
                  <a:pt x="0" y="10476"/>
                </a:lnTo>
                <a:lnTo>
                  <a:pt x="2800" y="13173"/>
                </a:lnTo>
                <a:lnTo>
                  <a:pt x="6223" y="13173"/>
                </a:lnTo>
                <a:lnTo>
                  <a:pt x="9646" y="13173"/>
                </a:lnTo>
                <a:lnTo>
                  <a:pt x="12447" y="10476"/>
                </a:lnTo>
                <a:lnTo>
                  <a:pt x="12447" y="2696"/>
                </a:lnTo>
                <a:lnTo>
                  <a:pt x="964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025" y="221996"/>
            <a:ext cx="3600450" cy="8879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025" y="1276477"/>
            <a:ext cx="3600450" cy="3662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60170" y="5161407"/>
            <a:ext cx="1280160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00025" y="5161407"/>
            <a:ext cx="920115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80360" y="5161407"/>
            <a:ext cx="920115" cy="27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Briefpapier_A6_PDF_Vorlage_4c4c.indd</dc:title>
  <dcterms:created xsi:type="dcterms:W3CDTF">2020-11-27T11:17:56Z</dcterms:created>
  <dcterms:modified xsi:type="dcterms:W3CDTF">2020-11-27T11:17:56Z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