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10693400" cy="7569200"/>
  <p:notesSz cx="10693400" cy="7569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6452"/>
            <a:ext cx="9089390" cy="1589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8752"/>
            <a:ext cx="7485379" cy="189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0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692383" cy="75651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767"/>
            <a:ext cx="9624059" cy="1211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40916"/>
            <a:ext cx="962405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9356"/>
            <a:ext cx="3421887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notesSlide" Target="../notesSlides/notesSlide1.xml"/><Relationship Id="rId4" Type="http://schemas.openxmlformats.org/officeDocument/2006/relationships/slide" Target="slide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692383" cy="75651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2018-07-18T10:26:21Z</dcterms:created>
  <dcterms:modified xsi:type="dcterms:W3CDTF">2018-07-18T10:26:21Z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2018-07-18T00:00:00Z</vt:filetime>
  </property>
  <property fmtid="{D5CDD505-2E9C-101B-9397-08002B2CF9AE}" pid="3" name="LastSaved">
    <vt:filetime>2018-07-18T00:00:00Z</vt:filetime>
  </property>
</Properties>
</file>