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7569200" cy="10693400"/>
  <p:notesSz cx="75692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4954"/>
            <a:ext cx="6433820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88304"/>
            <a:ext cx="5298439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460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8137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735"/>
            <a:ext cx="6812279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59482"/>
            <a:ext cx="68122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3528" y="9944862"/>
            <a:ext cx="242214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460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9824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notesSlide" Target="../notesSlides/notesSlide1.xml"/><Relationship Id="rId4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2018-07-18T10:24:26Z</dcterms:created>
  <dcterms:modified xsi:type="dcterms:W3CDTF">2018-07-18T10:24:26Z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2018-07-18T00:00:00Z</vt:filetime>
  </property>
  <property fmtid="{D5CDD505-2E9C-101B-9397-08002B2CF9AE}" pid="3" name="LastSaved">
    <vt:filetime>2018-07-18T00:00:00Z</vt:filetime>
  </property>
</Properties>
</file>