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0693400" cy="7569200"/>
  <p:notesSz cx="10693400" cy="75692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6452"/>
            <a:ext cx="9089390" cy="1589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8752"/>
            <a:ext cx="7485379" cy="1892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40916"/>
            <a:ext cx="465162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0" y="1740916"/>
            <a:ext cx="465162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692383" cy="75651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767"/>
            <a:ext cx="9624059" cy="1211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40916"/>
            <a:ext cx="962405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7039356"/>
            <a:ext cx="3421887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9356"/>
            <a:ext cx="2459482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9356"/>
            <a:ext cx="2459482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slide" Target="slide1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2018-07-18T10:22:30Z</dcterms:created>
  <dcterms:modified xsi:type="dcterms:W3CDTF">2018-07-18T10:22:30Z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2018-07-18T00:00:00Z</vt:filetime>
  </property>
  <property fmtid="{D5CDD505-2E9C-101B-9397-08002B2CF9AE}" pid="3" name="LastSaved">
    <vt:filetime>2018-07-18T00:00:00Z</vt:filetime>
  </property>
</Properties>
</file>