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4255750"/>
  <p:notesSz cx="20104100" cy="1425575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19282"/>
            <a:ext cx="17088486" cy="2993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83220"/>
            <a:ext cx="14072870" cy="35639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278822"/>
            <a:ext cx="8745284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278822"/>
            <a:ext cx="8745284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058409" y="67240"/>
            <a:ext cx="0" cy="14120494"/>
          </a:xfrm>
          <a:custGeom>
            <a:avLst/>
            <a:gdLst/>
            <a:ahLst/>
            <a:cxnLst/>
            <a:rect l="l" t="t" r="r" b="b"/>
            <a:pathLst>
              <a:path w="0" h="14120494">
                <a:moveTo>
                  <a:pt x="0" y="0"/>
                </a:moveTo>
                <a:lnTo>
                  <a:pt x="0" y="14119918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67232" y="7127200"/>
            <a:ext cx="19970115" cy="0"/>
          </a:xfrm>
          <a:custGeom>
            <a:avLst/>
            <a:gdLst/>
            <a:ahLst/>
            <a:cxnLst/>
            <a:rect l="l" t="t" r="r" b="b"/>
            <a:pathLst>
              <a:path w="19970115" h="0">
                <a:moveTo>
                  <a:pt x="19969608" y="0"/>
                </a:moveTo>
                <a:lnTo>
                  <a:pt x="0" y="0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0052039" y="67240"/>
            <a:ext cx="0" cy="14120494"/>
          </a:xfrm>
          <a:custGeom>
            <a:avLst/>
            <a:gdLst/>
            <a:ahLst/>
            <a:cxnLst/>
            <a:rect l="l" t="t" r="r" b="b"/>
            <a:pathLst>
              <a:path w="0" h="14120494">
                <a:moveTo>
                  <a:pt x="0" y="0"/>
                </a:moveTo>
                <a:lnTo>
                  <a:pt x="0" y="14119918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5045670" y="67240"/>
            <a:ext cx="0" cy="14120494"/>
          </a:xfrm>
          <a:custGeom>
            <a:avLst/>
            <a:gdLst/>
            <a:ahLst/>
            <a:cxnLst/>
            <a:rect l="l" t="t" r="r" b="b"/>
            <a:pathLst>
              <a:path w="0" h="14120494">
                <a:moveTo>
                  <a:pt x="0" y="0"/>
                </a:moveTo>
                <a:lnTo>
                  <a:pt x="0" y="14119918"/>
                </a:lnTo>
              </a:path>
            </a:pathLst>
          </a:custGeom>
          <a:ln w="11859">
            <a:solidFill>
              <a:srgbClr val="EC008C"/>
            </a:solidFill>
            <a:prstDash val="dash"/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570230"/>
            <a:ext cx="18093690" cy="2280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78822"/>
            <a:ext cx="18093690" cy="94087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3257848"/>
            <a:ext cx="6433312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3257848"/>
            <a:ext cx="4623943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3257848"/>
            <a:ext cx="4623943" cy="7127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pn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Relationship Id="rId18" Type="http://schemas.openxmlformats.org/officeDocument/2006/relationships/image" Target="../media/image23.png"/><Relationship Id="rId19" Type="http://schemas.openxmlformats.org/officeDocument/2006/relationships/image" Target="../media/image24.png"/><Relationship Id="rId20" Type="http://schemas.openxmlformats.org/officeDocument/2006/relationships/image" Target="../media/image25.png"/><Relationship Id="rId21" Type="http://schemas.openxmlformats.org/officeDocument/2006/relationships/image" Target="../media/image26.png"/><Relationship Id="rId22" Type="http://schemas.openxmlformats.org/officeDocument/2006/relationships/image" Target="../media/image31.png"/><Relationship Id="rId23" Type="http://schemas.openxmlformats.org/officeDocument/2006/relationships/image" Target="../media/image32.png"/><Relationship Id="rId24" Type="http://schemas.openxmlformats.org/officeDocument/2006/relationships/image" Target="../media/image30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7694640" y="3348637"/>
            <a:ext cx="713105" cy="335280"/>
            <a:chOff x="17694640" y="3348637"/>
            <a:chExt cx="713105" cy="335280"/>
          </a:xfrm>
        </p:grpSpPr>
        <p:sp>
          <p:nvSpPr>
            <p:cNvPr id="3" name="object 3"/>
            <p:cNvSpPr/>
            <p:nvPr/>
          </p:nvSpPr>
          <p:spPr>
            <a:xfrm>
              <a:off x="17906696" y="3348641"/>
              <a:ext cx="501015" cy="335280"/>
            </a:xfrm>
            <a:custGeom>
              <a:avLst/>
              <a:gdLst/>
              <a:ahLst/>
              <a:cxnLst/>
              <a:rect l="l" t="t" r="r" b="b"/>
              <a:pathLst>
                <a:path w="501015" h="335279">
                  <a:moveTo>
                    <a:pt x="143738" y="204470"/>
                  </a:moveTo>
                  <a:lnTo>
                    <a:pt x="109575" y="204470"/>
                  </a:lnTo>
                  <a:lnTo>
                    <a:pt x="109575" y="77330"/>
                  </a:lnTo>
                  <a:lnTo>
                    <a:pt x="106210" y="45834"/>
                  </a:lnTo>
                  <a:lnTo>
                    <a:pt x="95110" y="21412"/>
                  </a:lnTo>
                  <a:lnTo>
                    <a:pt x="74752" y="5613"/>
                  </a:lnTo>
                  <a:lnTo>
                    <a:pt x="43637" y="0"/>
                  </a:lnTo>
                  <a:lnTo>
                    <a:pt x="31953" y="762"/>
                  </a:lnTo>
                  <a:lnTo>
                    <a:pt x="20574" y="2844"/>
                  </a:lnTo>
                  <a:lnTo>
                    <a:pt x="9817" y="6007"/>
                  </a:lnTo>
                  <a:lnTo>
                    <a:pt x="0" y="9969"/>
                  </a:lnTo>
                  <a:lnTo>
                    <a:pt x="8064" y="37947"/>
                  </a:lnTo>
                  <a:lnTo>
                    <a:pt x="15011" y="35267"/>
                  </a:lnTo>
                  <a:lnTo>
                    <a:pt x="21704" y="33502"/>
                  </a:lnTo>
                  <a:lnTo>
                    <a:pt x="28206" y="32550"/>
                  </a:lnTo>
                  <a:lnTo>
                    <a:pt x="34620" y="32258"/>
                  </a:lnTo>
                  <a:lnTo>
                    <a:pt x="51193" y="35217"/>
                  </a:lnTo>
                  <a:lnTo>
                    <a:pt x="62204" y="43827"/>
                  </a:lnTo>
                  <a:lnTo>
                    <a:pt x="68313" y="57683"/>
                  </a:lnTo>
                  <a:lnTo>
                    <a:pt x="70205" y="76377"/>
                  </a:lnTo>
                  <a:lnTo>
                    <a:pt x="70205" y="204470"/>
                  </a:lnTo>
                  <a:lnTo>
                    <a:pt x="7581" y="204470"/>
                  </a:lnTo>
                  <a:lnTo>
                    <a:pt x="7581" y="236258"/>
                  </a:lnTo>
                  <a:lnTo>
                    <a:pt x="70205" y="236258"/>
                  </a:lnTo>
                  <a:lnTo>
                    <a:pt x="70205" y="310261"/>
                  </a:lnTo>
                  <a:lnTo>
                    <a:pt x="102946" y="310261"/>
                  </a:lnTo>
                  <a:lnTo>
                    <a:pt x="107683" y="236258"/>
                  </a:lnTo>
                  <a:lnTo>
                    <a:pt x="143738" y="233883"/>
                  </a:lnTo>
                  <a:lnTo>
                    <a:pt x="143738" y="204470"/>
                  </a:lnTo>
                  <a:close/>
                </a:path>
                <a:path w="501015" h="335279">
                  <a:moveTo>
                    <a:pt x="225044" y="5689"/>
                  </a:moveTo>
                  <a:lnTo>
                    <a:pt x="185674" y="5689"/>
                  </a:lnTo>
                  <a:lnTo>
                    <a:pt x="185674" y="236258"/>
                  </a:lnTo>
                  <a:lnTo>
                    <a:pt x="225044" y="236258"/>
                  </a:lnTo>
                  <a:lnTo>
                    <a:pt x="225044" y="5689"/>
                  </a:lnTo>
                  <a:close/>
                </a:path>
                <a:path w="501015" h="335279">
                  <a:moveTo>
                    <a:pt x="231216" y="309308"/>
                  </a:moveTo>
                  <a:lnTo>
                    <a:pt x="229273" y="298704"/>
                  </a:lnTo>
                  <a:lnTo>
                    <a:pt x="223862" y="290626"/>
                  </a:lnTo>
                  <a:lnTo>
                    <a:pt x="215607" y="285496"/>
                  </a:lnTo>
                  <a:lnTo>
                    <a:pt x="205130" y="283692"/>
                  </a:lnTo>
                  <a:lnTo>
                    <a:pt x="194640" y="285496"/>
                  </a:lnTo>
                  <a:lnTo>
                    <a:pt x="186385" y="290626"/>
                  </a:lnTo>
                  <a:lnTo>
                    <a:pt x="180975" y="298704"/>
                  </a:lnTo>
                  <a:lnTo>
                    <a:pt x="179031" y="309308"/>
                  </a:lnTo>
                  <a:lnTo>
                    <a:pt x="180975" y="319722"/>
                  </a:lnTo>
                  <a:lnTo>
                    <a:pt x="186385" y="327812"/>
                  </a:lnTo>
                  <a:lnTo>
                    <a:pt x="194640" y="333057"/>
                  </a:lnTo>
                  <a:lnTo>
                    <a:pt x="205130" y="334924"/>
                  </a:lnTo>
                  <a:lnTo>
                    <a:pt x="215607" y="333057"/>
                  </a:lnTo>
                  <a:lnTo>
                    <a:pt x="223862" y="327812"/>
                  </a:lnTo>
                  <a:lnTo>
                    <a:pt x="229273" y="319722"/>
                  </a:lnTo>
                  <a:lnTo>
                    <a:pt x="231216" y="309308"/>
                  </a:lnTo>
                  <a:close/>
                </a:path>
                <a:path w="501015" h="335279">
                  <a:moveTo>
                    <a:pt x="500773" y="283489"/>
                  </a:moveTo>
                  <a:lnTo>
                    <a:pt x="406844" y="283489"/>
                  </a:lnTo>
                  <a:lnTo>
                    <a:pt x="406844" y="5359"/>
                  </a:lnTo>
                  <a:lnTo>
                    <a:pt x="366991" y="5359"/>
                  </a:lnTo>
                  <a:lnTo>
                    <a:pt x="366991" y="283489"/>
                  </a:lnTo>
                  <a:lnTo>
                    <a:pt x="272580" y="283489"/>
                  </a:lnTo>
                  <a:lnTo>
                    <a:pt x="272580" y="316509"/>
                  </a:lnTo>
                  <a:lnTo>
                    <a:pt x="500773" y="316509"/>
                  </a:lnTo>
                  <a:lnTo>
                    <a:pt x="500773" y="283489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7694640" y="3348637"/>
              <a:ext cx="195926" cy="241943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17148654" y="3348637"/>
            <a:ext cx="495300" cy="343535"/>
            <a:chOff x="17148654" y="3348637"/>
            <a:chExt cx="495300" cy="343535"/>
          </a:xfrm>
        </p:grpSpPr>
        <p:sp>
          <p:nvSpPr>
            <p:cNvPr id="6" name="object 6"/>
            <p:cNvSpPr/>
            <p:nvPr/>
          </p:nvSpPr>
          <p:spPr>
            <a:xfrm>
              <a:off x="17579599" y="3348637"/>
              <a:ext cx="64135" cy="343535"/>
            </a:xfrm>
            <a:custGeom>
              <a:avLst/>
              <a:gdLst/>
              <a:ahLst/>
              <a:cxnLst/>
              <a:rect l="l" t="t" r="r" b="b"/>
              <a:pathLst>
                <a:path w="64134" h="343535">
                  <a:moveTo>
                    <a:pt x="22771" y="0"/>
                  </a:moveTo>
                  <a:lnTo>
                    <a:pt x="12808" y="0"/>
                  </a:lnTo>
                  <a:lnTo>
                    <a:pt x="5692" y="1423"/>
                  </a:lnTo>
                  <a:lnTo>
                    <a:pt x="0" y="4269"/>
                  </a:lnTo>
                  <a:lnTo>
                    <a:pt x="5218" y="33682"/>
                  </a:lnTo>
                  <a:lnTo>
                    <a:pt x="9013" y="32733"/>
                  </a:lnTo>
                  <a:lnTo>
                    <a:pt x="19450" y="32733"/>
                  </a:lnTo>
                  <a:lnTo>
                    <a:pt x="24668" y="37003"/>
                  </a:lnTo>
                  <a:lnTo>
                    <a:pt x="24668" y="343465"/>
                  </a:lnTo>
                  <a:lnTo>
                    <a:pt x="64043" y="343465"/>
                  </a:lnTo>
                  <a:lnTo>
                    <a:pt x="64043" y="52183"/>
                  </a:lnTo>
                  <a:lnTo>
                    <a:pt x="61731" y="30020"/>
                  </a:lnTo>
                  <a:lnTo>
                    <a:pt x="54437" y="13638"/>
                  </a:lnTo>
                  <a:lnTo>
                    <a:pt x="41628" y="3483"/>
                  </a:lnTo>
                  <a:lnTo>
                    <a:pt x="2277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7378406" y="3348637"/>
              <a:ext cx="170309" cy="24194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7148654" y="3348637"/>
              <a:ext cx="195926" cy="24194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9" name="object 9"/>
          <p:cNvGrpSpPr/>
          <p:nvPr/>
        </p:nvGrpSpPr>
        <p:grpSpPr>
          <a:xfrm>
            <a:off x="16660924" y="3348637"/>
            <a:ext cx="443865" cy="335280"/>
            <a:chOff x="16660924" y="3348637"/>
            <a:chExt cx="443865" cy="335280"/>
          </a:xfrm>
        </p:grpSpPr>
        <p:sp>
          <p:nvSpPr>
            <p:cNvPr id="10" name="object 10"/>
            <p:cNvSpPr/>
            <p:nvPr/>
          </p:nvSpPr>
          <p:spPr>
            <a:xfrm>
              <a:off x="16872979" y="3348641"/>
              <a:ext cx="231775" cy="335280"/>
            </a:xfrm>
            <a:custGeom>
              <a:avLst/>
              <a:gdLst/>
              <a:ahLst/>
              <a:cxnLst/>
              <a:rect l="l" t="t" r="r" b="b"/>
              <a:pathLst>
                <a:path w="231775" h="335279">
                  <a:moveTo>
                    <a:pt x="143738" y="204470"/>
                  </a:moveTo>
                  <a:lnTo>
                    <a:pt x="109575" y="204470"/>
                  </a:lnTo>
                  <a:lnTo>
                    <a:pt x="109575" y="77330"/>
                  </a:lnTo>
                  <a:lnTo>
                    <a:pt x="106222" y="45834"/>
                  </a:lnTo>
                  <a:lnTo>
                    <a:pt x="95110" y="21412"/>
                  </a:lnTo>
                  <a:lnTo>
                    <a:pt x="74752" y="5613"/>
                  </a:lnTo>
                  <a:lnTo>
                    <a:pt x="43637" y="0"/>
                  </a:lnTo>
                  <a:lnTo>
                    <a:pt x="31953" y="762"/>
                  </a:lnTo>
                  <a:lnTo>
                    <a:pt x="20574" y="2844"/>
                  </a:lnTo>
                  <a:lnTo>
                    <a:pt x="9817" y="6007"/>
                  </a:lnTo>
                  <a:lnTo>
                    <a:pt x="0" y="9969"/>
                  </a:lnTo>
                  <a:lnTo>
                    <a:pt x="8064" y="37947"/>
                  </a:lnTo>
                  <a:lnTo>
                    <a:pt x="15011" y="35267"/>
                  </a:lnTo>
                  <a:lnTo>
                    <a:pt x="21704" y="33502"/>
                  </a:lnTo>
                  <a:lnTo>
                    <a:pt x="28206" y="32550"/>
                  </a:lnTo>
                  <a:lnTo>
                    <a:pt x="34632" y="32258"/>
                  </a:lnTo>
                  <a:lnTo>
                    <a:pt x="51193" y="35217"/>
                  </a:lnTo>
                  <a:lnTo>
                    <a:pt x="62204" y="43827"/>
                  </a:lnTo>
                  <a:lnTo>
                    <a:pt x="68313" y="57683"/>
                  </a:lnTo>
                  <a:lnTo>
                    <a:pt x="70205" y="76377"/>
                  </a:lnTo>
                  <a:lnTo>
                    <a:pt x="70205" y="204470"/>
                  </a:lnTo>
                  <a:lnTo>
                    <a:pt x="7581" y="204470"/>
                  </a:lnTo>
                  <a:lnTo>
                    <a:pt x="7581" y="236258"/>
                  </a:lnTo>
                  <a:lnTo>
                    <a:pt x="70205" y="236258"/>
                  </a:lnTo>
                  <a:lnTo>
                    <a:pt x="70205" y="310261"/>
                  </a:lnTo>
                  <a:lnTo>
                    <a:pt x="102946" y="310261"/>
                  </a:lnTo>
                  <a:lnTo>
                    <a:pt x="107683" y="236258"/>
                  </a:lnTo>
                  <a:lnTo>
                    <a:pt x="143738" y="233883"/>
                  </a:lnTo>
                  <a:lnTo>
                    <a:pt x="143738" y="204470"/>
                  </a:lnTo>
                  <a:close/>
                </a:path>
                <a:path w="231775" h="335279">
                  <a:moveTo>
                    <a:pt x="225044" y="5689"/>
                  </a:moveTo>
                  <a:lnTo>
                    <a:pt x="185674" y="5689"/>
                  </a:lnTo>
                  <a:lnTo>
                    <a:pt x="185674" y="236258"/>
                  </a:lnTo>
                  <a:lnTo>
                    <a:pt x="225044" y="236258"/>
                  </a:lnTo>
                  <a:lnTo>
                    <a:pt x="225044" y="5689"/>
                  </a:lnTo>
                  <a:close/>
                </a:path>
                <a:path w="231775" h="335279">
                  <a:moveTo>
                    <a:pt x="231216" y="309308"/>
                  </a:moveTo>
                  <a:lnTo>
                    <a:pt x="229273" y="298704"/>
                  </a:lnTo>
                  <a:lnTo>
                    <a:pt x="223862" y="290626"/>
                  </a:lnTo>
                  <a:lnTo>
                    <a:pt x="215607" y="285496"/>
                  </a:lnTo>
                  <a:lnTo>
                    <a:pt x="205130" y="283692"/>
                  </a:lnTo>
                  <a:lnTo>
                    <a:pt x="194640" y="285496"/>
                  </a:lnTo>
                  <a:lnTo>
                    <a:pt x="186385" y="290626"/>
                  </a:lnTo>
                  <a:lnTo>
                    <a:pt x="180975" y="298704"/>
                  </a:lnTo>
                  <a:lnTo>
                    <a:pt x="179031" y="309308"/>
                  </a:lnTo>
                  <a:lnTo>
                    <a:pt x="180975" y="319722"/>
                  </a:lnTo>
                  <a:lnTo>
                    <a:pt x="186385" y="327812"/>
                  </a:lnTo>
                  <a:lnTo>
                    <a:pt x="194640" y="333057"/>
                  </a:lnTo>
                  <a:lnTo>
                    <a:pt x="205130" y="334924"/>
                  </a:lnTo>
                  <a:lnTo>
                    <a:pt x="215607" y="333057"/>
                  </a:lnTo>
                  <a:lnTo>
                    <a:pt x="223862" y="327812"/>
                  </a:lnTo>
                  <a:lnTo>
                    <a:pt x="229273" y="319722"/>
                  </a:lnTo>
                  <a:lnTo>
                    <a:pt x="231216" y="309308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6660924" y="3348637"/>
              <a:ext cx="195926" cy="241943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/>
          <p:nvPr/>
        </p:nvSpPr>
        <p:spPr>
          <a:xfrm>
            <a:off x="16635654" y="10565772"/>
            <a:ext cx="439420" cy="332105"/>
          </a:xfrm>
          <a:custGeom>
            <a:avLst/>
            <a:gdLst/>
            <a:ahLst/>
            <a:cxnLst/>
            <a:rect l="l" t="t" r="r" b="b"/>
            <a:pathLst>
              <a:path w="439419" h="332104">
                <a:moveTo>
                  <a:pt x="215849" y="325920"/>
                </a:moveTo>
                <a:lnTo>
                  <a:pt x="139115" y="194513"/>
                </a:lnTo>
                <a:lnTo>
                  <a:pt x="136626" y="190233"/>
                </a:lnTo>
                <a:lnTo>
                  <a:pt x="165328" y="178727"/>
                </a:lnTo>
                <a:lnTo>
                  <a:pt x="185115" y="162255"/>
                </a:lnTo>
                <a:lnTo>
                  <a:pt x="187325" y="160413"/>
                </a:lnTo>
                <a:lnTo>
                  <a:pt x="201396" y="135064"/>
                </a:lnTo>
                <a:lnTo>
                  <a:pt x="206362" y="102476"/>
                </a:lnTo>
                <a:lnTo>
                  <a:pt x="198247" y="61341"/>
                </a:lnTo>
                <a:lnTo>
                  <a:pt x="186270" y="46964"/>
                </a:lnTo>
                <a:lnTo>
                  <a:pt x="175641" y="34226"/>
                </a:lnTo>
                <a:lnTo>
                  <a:pt x="166509" y="30276"/>
                </a:lnTo>
                <a:lnTo>
                  <a:pt x="166509" y="102476"/>
                </a:lnTo>
                <a:lnTo>
                  <a:pt x="161607" y="128625"/>
                </a:lnTo>
                <a:lnTo>
                  <a:pt x="147180" y="147307"/>
                </a:lnTo>
                <a:lnTo>
                  <a:pt x="123685" y="158508"/>
                </a:lnTo>
                <a:lnTo>
                  <a:pt x="91554" y="162255"/>
                </a:lnTo>
                <a:lnTo>
                  <a:pt x="39839" y="162255"/>
                </a:lnTo>
                <a:lnTo>
                  <a:pt x="39839" y="46964"/>
                </a:lnTo>
                <a:lnTo>
                  <a:pt x="91554" y="46964"/>
                </a:lnTo>
                <a:lnTo>
                  <a:pt x="123685" y="49911"/>
                </a:lnTo>
                <a:lnTo>
                  <a:pt x="147180" y="59423"/>
                </a:lnTo>
                <a:lnTo>
                  <a:pt x="161607" y="76593"/>
                </a:lnTo>
                <a:lnTo>
                  <a:pt x="166509" y="102476"/>
                </a:lnTo>
                <a:lnTo>
                  <a:pt x="166509" y="30276"/>
                </a:lnTo>
                <a:lnTo>
                  <a:pt x="141109" y="19278"/>
                </a:lnTo>
                <a:lnTo>
                  <a:pt x="97243" y="14706"/>
                </a:lnTo>
                <a:lnTo>
                  <a:pt x="0" y="14706"/>
                </a:lnTo>
                <a:lnTo>
                  <a:pt x="0" y="325920"/>
                </a:lnTo>
                <a:lnTo>
                  <a:pt x="39839" y="325920"/>
                </a:lnTo>
                <a:lnTo>
                  <a:pt x="39839" y="194513"/>
                </a:lnTo>
                <a:lnTo>
                  <a:pt x="95821" y="194513"/>
                </a:lnTo>
                <a:lnTo>
                  <a:pt x="170776" y="325920"/>
                </a:lnTo>
                <a:lnTo>
                  <a:pt x="215849" y="325920"/>
                </a:lnTo>
                <a:close/>
              </a:path>
              <a:path w="439419" h="332104">
                <a:moveTo>
                  <a:pt x="326428" y="23723"/>
                </a:moveTo>
                <a:lnTo>
                  <a:pt x="324662" y="14414"/>
                </a:lnTo>
                <a:lnTo>
                  <a:pt x="319786" y="6883"/>
                </a:lnTo>
                <a:lnTo>
                  <a:pt x="312420" y="1841"/>
                </a:lnTo>
                <a:lnTo>
                  <a:pt x="303187" y="0"/>
                </a:lnTo>
                <a:lnTo>
                  <a:pt x="293674" y="1841"/>
                </a:lnTo>
                <a:lnTo>
                  <a:pt x="286169" y="6883"/>
                </a:lnTo>
                <a:lnTo>
                  <a:pt x="281241" y="14414"/>
                </a:lnTo>
                <a:lnTo>
                  <a:pt x="279463" y="23723"/>
                </a:lnTo>
                <a:lnTo>
                  <a:pt x="281241" y="33032"/>
                </a:lnTo>
                <a:lnTo>
                  <a:pt x="286169" y="40563"/>
                </a:lnTo>
                <a:lnTo>
                  <a:pt x="293674" y="45605"/>
                </a:lnTo>
                <a:lnTo>
                  <a:pt x="303187" y="47447"/>
                </a:lnTo>
                <a:lnTo>
                  <a:pt x="312420" y="45605"/>
                </a:lnTo>
                <a:lnTo>
                  <a:pt x="319786" y="40563"/>
                </a:lnTo>
                <a:lnTo>
                  <a:pt x="324662" y="33032"/>
                </a:lnTo>
                <a:lnTo>
                  <a:pt x="326428" y="23723"/>
                </a:lnTo>
                <a:close/>
              </a:path>
              <a:path w="439419" h="332104">
                <a:moveTo>
                  <a:pt x="417995" y="23723"/>
                </a:moveTo>
                <a:lnTo>
                  <a:pt x="416217" y="14414"/>
                </a:lnTo>
                <a:lnTo>
                  <a:pt x="411289" y="6883"/>
                </a:lnTo>
                <a:lnTo>
                  <a:pt x="403783" y="1841"/>
                </a:lnTo>
                <a:lnTo>
                  <a:pt x="394271" y="0"/>
                </a:lnTo>
                <a:lnTo>
                  <a:pt x="385038" y="1841"/>
                </a:lnTo>
                <a:lnTo>
                  <a:pt x="377659" y="6883"/>
                </a:lnTo>
                <a:lnTo>
                  <a:pt x="372783" y="14414"/>
                </a:lnTo>
                <a:lnTo>
                  <a:pt x="371017" y="23723"/>
                </a:lnTo>
                <a:lnTo>
                  <a:pt x="372783" y="33032"/>
                </a:lnTo>
                <a:lnTo>
                  <a:pt x="377659" y="40563"/>
                </a:lnTo>
                <a:lnTo>
                  <a:pt x="385038" y="45605"/>
                </a:lnTo>
                <a:lnTo>
                  <a:pt x="394271" y="47447"/>
                </a:lnTo>
                <a:lnTo>
                  <a:pt x="403783" y="45605"/>
                </a:lnTo>
                <a:lnTo>
                  <a:pt x="411289" y="40563"/>
                </a:lnTo>
                <a:lnTo>
                  <a:pt x="416217" y="33032"/>
                </a:lnTo>
                <a:lnTo>
                  <a:pt x="417995" y="23723"/>
                </a:lnTo>
                <a:close/>
              </a:path>
              <a:path w="439419" h="332104">
                <a:moveTo>
                  <a:pt x="439331" y="95364"/>
                </a:moveTo>
                <a:lnTo>
                  <a:pt x="399961" y="95364"/>
                </a:lnTo>
                <a:lnTo>
                  <a:pt x="399961" y="258546"/>
                </a:lnTo>
                <a:lnTo>
                  <a:pt x="384657" y="276034"/>
                </a:lnTo>
                <a:lnTo>
                  <a:pt x="370078" y="288137"/>
                </a:lnTo>
                <a:lnTo>
                  <a:pt x="355130" y="295173"/>
                </a:lnTo>
                <a:lnTo>
                  <a:pt x="338759" y="297459"/>
                </a:lnTo>
                <a:lnTo>
                  <a:pt x="319138" y="293890"/>
                </a:lnTo>
                <a:lnTo>
                  <a:pt x="305562" y="282867"/>
                </a:lnTo>
                <a:lnTo>
                  <a:pt x="297675" y="263829"/>
                </a:lnTo>
                <a:lnTo>
                  <a:pt x="295122" y="236258"/>
                </a:lnTo>
                <a:lnTo>
                  <a:pt x="295122" y="95364"/>
                </a:lnTo>
                <a:lnTo>
                  <a:pt x="255739" y="95364"/>
                </a:lnTo>
                <a:lnTo>
                  <a:pt x="255739" y="241477"/>
                </a:lnTo>
                <a:lnTo>
                  <a:pt x="259918" y="280377"/>
                </a:lnTo>
                <a:lnTo>
                  <a:pt x="272757" y="308597"/>
                </a:lnTo>
                <a:lnTo>
                  <a:pt x="294767" y="325793"/>
                </a:lnTo>
                <a:lnTo>
                  <a:pt x="326428" y="331609"/>
                </a:lnTo>
                <a:lnTo>
                  <a:pt x="348691" y="328625"/>
                </a:lnTo>
                <a:lnTo>
                  <a:pt x="368300" y="320167"/>
                </a:lnTo>
                <a:lnTo>
                  <a:pt x="385940" y="306997"/>
                </a:lnTo>
                <a:lnTo>
                  <a:pt x="395071" y="297459"/>
                </a:lnTo>
                <a:lnTo>
                  <a:pt x="402336" y="289864"/>
                </a:lnTo>
                <a:lnTo>
                  <a:pt x="403758" y="289864"/>
                </a:lnTo>
                <a:lnTo>
                  <a:pt x="407073" y="325920"/>
                </a:lnTo>
                <a:lnTo>
                  <a:pt x="439331" y="325920"/>
                </a:lnTo>
                <a:lnTo>
                  <a:pt x="439331" y="289864"/>
                </a:lnTo>
                <a:lnTo>
                  <a:pt x="439331" y="95364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3" name="object 13"/>
          <p:cNvGrpSpPr/>
          <p:nvPr/>
        </p:nvGrpSpPr>
        <p:grpSpPr>
          <a:xfrm>
            <a:off x="17128842" y="10553911"/>
            <a:ext cx="838200" cy="343535"/>
            <a:chOff x="17128842" y="10553911"/>
            <a:chExt cx="838200" cy="343535"/>
          </a:xfrm>
        </p:grpSpPr>
        <p:sp>
          <p:nvSpPr>
            <p:cNvPr id="14" name="object 14"/>
            <p:cNvSpPr/>
            <p:nvPr/>
          </p:nvSpPr>
          <p:spPr>
            <a:xfrm>
              <a:off x="17128842" y="10655433"/>
              <a:ext cx="182643" cy="24194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354135" y="10553911"/>
              <a:ext cx="191770" cy="337820"/>
            </a:xfrm>
            <a:custGeom>
              <a:avLst/>
              <a:gdLst/>
              <a:ahLst/>
              <a:cxnLst/>
              <a:rect l="l" t="t" r="r" b="b"/>
              <a:pathLst>
                <a:path w="191769" h="337820">
                  <a:moveTo>
                    <a:pt x="38900" y="0"/>
                  </a:moveTo>
                  <a:lnTo>
                    <a:pt x="0" y="0"/>
                  </a:lnTo>
                  <a:lnTo>
                    <a:pt x="0" y="337772"/>
                  </a:lnTo>
                  <a:lnTo>
                    <a:pt x="38900" y="337772"/>
                  </a:lnTo>
                  <a:lnTo>
                    <a:pt x="38900" y="277049"/>
                  </a:lnTo>
                  <a:lnTo>
                    <a:pt x="81596" y="227237"/>
                  </a:lnTo>
                  <a:lnTo>
                    <a:pt x="148961" y="337772"/>
                  </a:lnTo>
                  <a:lnTo>
                    <a:pt x="191657" y="337772"/>
                  </a:lnTo>
                  <a:lnTo>
                    <a:pt x="104842" y="200196"/>
                  </a:lnTo>
                  <a:lnTo>
                    <a:pt x="181694" y="107214"/>
                  </a:lnTo>
                  <a:lnTo>
                    <a:pt x="137575" y="107214"/>
                  </a:lnTo>
                  <a:lnTo>
                    <a:pt x="40323" y="227711"/>
                  </a:lnTo>
                  <a:lnTo>
                    <a:pt x="38900" y="227711"/>
                  </a:lnTo>
                  <a:lnTo>
                    <a:pt x="3890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566381" y="10655433"/>
              <a:ext cx="170309" cy="24194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770514" y="10655433"/>
              <a:ext cx="195926" cy="24194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18010939" y="10562450"/>
            <a:ext cx="443230" cy="335280"/>
            <a:chOff x="18010939" y="10562450"/>
            <a:chExt cx="443230" cy="335280"/>
          </a:xfrm>
        </p:grpSpPr>
        <p:sp>
          <p:nvSpPr>
            <p:cNvPr id="19" name="object 19"/>
            <p:cNvSpPr/>
            <p:nvPr/>
          </p:nvSpPr>
          <p:spPr>
            <a:xfrm>
              <a:off x="18010937" y="10562458"/>
              <a:ext cx="231775" cy="335280"/>
            </a:xfrm>
            <a:custGeom>
              <a:avLst/>
              <a:gdLst/>
              <a:ahLst/>
              <a:cxnLst/>
              <a:rect l="l" t="t" r="r" b="b"/>
              <a:pathLst>
                <a:path w="231775" h="335279">
                  <a:moveTo>
                    <a:pt x="45542" y="98679"/>
                  </a:moveTo>
                  <a:lnTo>
                    <a:pt x="6159" y="98679"/>
                  </a:lnTo>
                  <a:lnTo>
                    <a:pt x="6159" y="329234"/>
                  </a:lnTo>
                  <a:lnTo>
                    <a:pt x="45542" y="329234"/>
                  </a:lnTo>
                  <a:lnTo>
                    <a:pt x="45542" y="98679"/>
                  </a:lnTo>
                  <a:close/>
                </a:path>
                <a:path w="231775" h="335279">
                  <a:moveTo>
                    <a:pt x="52184" y="25615"/>
                  </a:moveTo>
                  <a:lnTo>
                    <a:pt x="50241" y="15214"/>
                  </a:lnTo>
                  <a:lnTo>
                    <a:pt x="44831" y="7112"/>
                  </a:lnTo>
                  <a:lnTo>
                    <a:pt x="36563" y="1866"/>
                  </a:lnTo>
                  <a:lnTo>
                    <a:pt x="26085" y="0"/>
                  </a:lnTo>
                  <a:lnTo>
                    <a:pt x="15608" y="1866"/>
                  </a:lnTo>
                  <a:lnTo>
                    <a:pt x="7353" y="7112"/>
                  </a:lnTo>
                  <a:lnTo>
                    <a:pt x="1943" y="15214"/>
                  </a:lnTo>
                  <a:lnTo>
                    <a:pt x="0" y="25615"/>
                  </a:lnTo>
                  <a:lnTo>
                    <a:pt x="1943" y="36220"/>
                  </a:lnTo>
                  <a:lnTo>
                    <a:pt x="7353" y="44297"/>
                  </a:lnTo>
                  <a:lnTo>
                    <a:pt x="15608" y="49428"/>
                  </a:lnTo>
                  <a:lnTo>
                    <a:pt x="26085" y="51231"/>
                  </a:lnTo>
                  <a:lnTo>
                    <a:pt x="36563" y="49428"/>
                  </a:lnTo>
                  <a:lnTo>
                    <a:pt x="44831" y="44297"/>
                  </a:lnTo>
                  <a:lnTo>
                    <a:pt x="50241" y="36220"/>
                  </a:lnTo>
                  <a:lnTo>
                    <a:pt x="52184" y="25615"/>
                  </a:lnTo>
                  <a:close/>
                </a:path>
                <a:path w="231775" h="335279">
                  <a:moveTo>
                    <a:pt x="231178" y="324967"/>
                  </a:moveTo>
                  <a:lnTo>
                    <a:pt x="223100" y="296976"/>
                  </a:lnTo>
                  <a:lnTo>
                    <a:pt x="216154" y="299669"/>
                  </a:lnTo>
                  <a:lnTo>
                    <a:pt x="209473" y="301421"/>
                  </a:lnTo>
                  <a:lnTo>
                    <a:pt x="202958" y="302374"/>
                  </a:lnTo>
                  <a:lnTo>
                    <a:pt x="196545" y="302666"/>
                  </a:lnTo>
                  <a:lnTo>
                    <a:pt x="179971" y="299707"/>
                  </a:lnTo>
                  <a:lnTo>
                    <a:pt x="168960" y="291096"/>
                  </a:lnTo>
                  <a:lnTo>
                    <a:pt x="162852" y="277253"/>
                  </a:lnTo>
                  <a:lnTo>
                    <a:pt x="160959" y="258546"/>
                  </a:lnTo>
                  <a:lnTo>
                    <a:pt x="160959" y="130454"/>
                  </a:lnTo>
                  <a:lnTo>
                    <a:pt x="223583" y="130454"/>
                  </a:lnTo>
                  <a:lnTo>
                    <a:pt x="223583" y="98679"/>
                  </a:lnTo>
                  <a:lnTo>
                    <a:pt x="160959" y="98679"/>
                  </a:lnTo>
                  <a:lnTo>
                    <a:pt x="160959" y="24663"/>
                  </a:lnTo>
                  <a:lnTo>
                    <a:pt x="128231" y="24663"/>
                  </a:lnTo>
                  <a:lnTo>
                    <a:pt x="123482" y="98679"/>
                  </a:lnTo>
                  <a:lnTo>
                    <a:pt x="87426" y="101041"/>
                  </a:lnTo>
                  <a:lnTo>
                    <a:pt x="87426" y="130454"/>
                  </a:lnTo>
                  <a:lnTo>
                    <a:pt x="121589" y="130454"/>
                  </a:lnTo>
                  <a:lnTo>
                    <a:pt x="121589" y="257594"/>
                  </a:lnTo>
                  <a:lnTo>
                    <a:pt x="124955" y="289090"/>
                  </a:lnTo>
                  <a:lnTo>
                    <a:pt x="136055" y="313512"/>
                  </a:lnTo>
                  <a:lnTo>
                    <a:pt x="156413" y="329311"/>
                  </a:lnTo>
                  <a:lnTo>
                    <a:pt x="187528" y="334924"/>
                  </a:lnTo>
                  <a:lnTo>
                    <a:pt x="199212" y="334162"/>
                  </a:lnTo>
                  <a:lnTo>
                    <a:pt x="210591" y="332079"/>
                  </a:lnTo>
                  <a:lnTo>
                    <a:pt x="221348" y="328917"/>
                  </a:lnTo>
                  <a:lnTo>
                    <a:pt x="231178" y="324967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8258243" y="10655432"/>
              <a:ext cx="195926" cy="241943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1" name="object 21"/>
          <p:cNvGrpSpPr/>
          <p:nvPr/>
        </p:nvGrpSpPr>
        <p:grpSpPr>
          <a:xfrm>
            <a:off x="594892" y="658163"/>
            <a:ext cx="663575" cy="205740"/>
            <a:chOff x="594892" y="658163"/>
            <a:chExt cx="663575" cy="205740"/>
          </a:xfrm>
        </p:grpSpPr>
        <p:sp>
          <p:nvSpPr>
            <p:cNvPr id="22" name="object 22"/>
            <p:cNvSpPr/>
            <p:nvPr/>
          </p:nvSpPr>
          <p:spPr>
            <a:xfrm>
              <a:off x="594880" y="674059"/>
              <a:ext cx="196215" cy="186690"/>
            </a:xfrm>
            <a:custGeom>
              <a:avLst/>
              <a:gdLst/>
              <a:ahLst/>
              <a:cxnLst/>
              <a:rect l="l" t="t" r="r" b="b"/>
              <a:pathLst>
                <a:path w="196215" h="186690">
                  <a:moveTo>
                    <a:pt x="128231" y="165950"/>
                  </a:moveTo>
                  <a:lnTo>
                    <a:pt x="29502" y="165950"/>
                  </a:lnTo>
                  <a:lnTo>
                    <a:pt x="127381" y="14185"/>
                  </a:lnTo>
                  <a:lnTo>
                    <a:pt x="127381" y="0"/>
                  </a:lnTo>
                  <a:lnTo>
                    <a:pt x="8801" y="0"/>
                  </a:lnTo>
                  <a:lnTo>
                    <a:pt x="8801" y="20142"/>
                  </a:lnTo>
                  <a:lnTo>
                    <a:pt x="97586" y="20142"/>
                  </a:lnTo>
                  <a:lnTo>
                    <a:pt x="0" y="171907"/>
                  </a:lnTo>
                  <a:lnTo>
                    <a:pt x="0" y="186093"/>
                  </a:lnTo>
                  <a:lnTo>
                    <a:pt x="128231" y="186093"/>
                  </a:lnTo>
                  <a:lnTo>
                    <a:pt x="128231" y="165950"/>
                  </a:lnTo>
                  <a:close/>
                </a:path>
                <a:path w="196215" h="186690">
                  <a:moveTo>
                    <a:pt x="196202" y="105803"/>
                  </a:moveTo>
                  <a:lnTo>
                    <a:pt x="130949" y="105803"/>
                  </a:lnTo>
                  <a:lnTo>
                    <a:pt x="130949" y="123964"/>
                  </a:lnTo>
                  <a:lnTo>
                    <a:pt x="196202" y="123964"/>
                  </a:lnTo>
                  <a:lnTo>
                    <a:pt x="196202" y="1058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829495" y="674289"/>
              <a:ext cx="224531" cy="189258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93855" y="658163"/>
              <a:ext cx="38735" cy="205740"/>
            </a:xfrm>
            <a:custGeom>
              <a:avLst/>
              <a:gdLst/>
              <a:ahLst/>
              <a:cxnLst/>
              <a:rect l="l" t="t" r="r" b="b"/>
              <a:pathLst>
                <a:path w="38734" h="205740">
                  <a:moveTo>
                    <a:pt x="23545" y="0"/>
                  </a:moveTo>
                  <a:lnTo>
                    <a:pt x="0" y="0"/>
                  </a:lnTo>
                  <a:lnTo>
                    <a:pt x="0" y="174178"/>
                  </a:lnTo>
                  <a:lnTo>
                    <a:pt x="1382" y="187432"/>
                  </a:lnTo>
                  <a:lnTo>
                    <a:pt x="5744" y="197227"/>
                  </a:lnTo>
                  <a:lnTo>
                    <a:pt x="13403" y="203300"/>
                  </a:lnTo>
                  <a:lnTo>
                    <a:pt x="24680" y="205383"/>
                  </a:lnTo>
                  <a:lnTo>
                    <a:pt x="30637" y="205383"/>
                  </a:lnTo>
                  <a:lnTo>
                    <a:pt x="34892" y="204532"/>
                  </a:lnTo>
                  <a:lnTo>
                    <a:pt x="38296" y="202830"/>
                  </a:lnTo>
                  <a:lnTo>
                    <a:pt x="35176" y="185242"/>
                  </a:lnTo>
                  <a:lnTo>
                    <a:pt x="32906" y="185809"/>
                  </a:lnTo>
                  <a:lnTo>
                    <a:pt x="26665" y="185809"/>
                  </a:lnTo>
                  <a:lnTo>
                    <a:pt x="23545" y="183256"/>
                  </a:lnTo>
                  <a:lnTo>
                    <a:pt x="235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153541" y="722275"/>
              <a:ext cx="104677" cy="1378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/>
          <p:nvPr/>
        </p:nvSpPr>
        <p:spPr>
          <a:xfrm>
            <a:off x="1331124" y="670646"/>
            <a:ext cx="159711" cy="192901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7" name="object 27"/>
          <p:cNvGrpSpPr/>
          <p:nvPr/>
        </p:nvGrpSpPr>
        <p:grpSpPr>
          <a:xfrm>
            <a:off x="1577358" y="658163"/>
            <a:ext cx="1308100" cy="205740"/>
            <a:chOff x="1577358" y="658163"/>
            <a:chExt cx="1308100" cy="205740"/>
          </a:xfrm>
        </p:grpSpPr>
        <p:sp>
          <p:nvSpPr>
            <p:cNvPr id="28" name="object 28"/>
            <p:cNvSpPr/>
            <p:nvPr/>
          </p:nvSpPr>
          <p:spPr>
            <a:xfrm>
              <a:off x="1577358" y="674049"/>
              <a:ext cx="137584" cy="186093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1739906" y="718871"/>
              <a:ext cx="202575" cy="14467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972948" y="722275"/>
              <a:ext cx="109783" cy="14127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2110533" y="722275"/>
              <a:ext cx="104677" cy="137867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2242018" y="658164"/>
              <a:ext cx="120847" cy="205383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2396906" y="718871"/>
              <a:ext cx="76025" cy="14127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2495031" y="722275"/>
              <a:ext cx="109783" cy="141272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2638402" y="718871"/>
              <a:ext cx="109216" cy="14467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2774568" y="658163"/>
              <a:ext cx="110634" cy="201979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3041510" y="663270"/>
            <a:ext cx="966469" cy="260985"/>
            <a:chOff x="3041510" y="663270"/>
            <a:chExt cx="966469" cy="260985"/>
          </a:xfrm>
        </p:grpSpPr>
        <p:sp>
          <p:nvSpPr>
            <p:cNvPr id="38" name="object 38"/>
            <p:cNvSpPr/>
            <p:nvPr/>
          </p:nvSpPr>
          <p:spPr>
            <a:xfrm>
              <a:off x="3041510" y="679155"/>
              <a:ext cx="102124" cy="180987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3164315" y="675752"/>
              <a:ext cx="116024" cy="18779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309696" y="718878"/>
              <a:ext cx="185420" cy="144780"/>
            </a:xfrm>
            <a:custGeom>
              <a:avLst/>
              <a:gdLst/>
              <a:ahLst/>
              <a:cxnLst/>
              <a:rect l="l" t="t" r="r" b="b"/>
              <a:pathLst>
                <a:path w="185420" h="144780">
                  <a:moveTo>
                    <a:pt x="65239" y="60985"/>
                  </a:moveTo>
                  <a:lnTo>
                    <a:pt x="0" y="60985"/>
                  </a:lnTo>
                  <a:lnTo>
                    <a:pt x="0" y="79146"/>
                  </a:lnTo>
                  <a:lnTo>
                    <a:pt x="65239" y="79146"/>
                  </a:lnTo>
                  <a:lnTo>
                    <a:pt x="65239" y="60985"/>
                  </a:lnTo>
                  <a:close/>
                </a:path>
                <a:path w="185420" h="144780">
                  <a:moveTo>
                    <a:pt x="185407" y="103543"/>
                  </a:moveTo>
                  <a:lnTo>
                    <a:pt x="158838" y="67843"/>
                  </a:lnTo>
                  <a:lnTo>
                    <a:pt x="131279" y="57124"/>
                  </a:lnTo>
                  <a:lnTo>
                    <a:pt x="122047" y="52235"/>
                  </a:lnTo>
                  <a:lnTo>
                    <a:pt x="116052" y="46113"/>
                  </a:lnTo>
                  <a:lnTo>
                    <a:pt x="113919" y="38011"/>
                  </a:lnTo>
                  <a:lnTo>
                    <a:pt x="115392" y="30607"/>
                  </a:lnTo>
                  <a:lnTo>
                    <a:pt x="119951" y="24257"/>
                  </a:lnTo>
                  <a:lnTo>
                    <a:pt x="127800" y="19824"/>
                  </a:lnTo>
                  <a:lnTo>
                    <a:pt x="139166" y="18148"/>
                  </a:lnTo>
                  <a:lnTo>
                    <a:pt x="147929" y="18884"/>
                  </a:lnTo>
                  <a:lnTo>
                    <a:pt x="156019" y="21031"/>
                  </a:lnTo>
                  <a:lnTo>
                    <a:pt x="163626" y="24498"/>
                  </a:lnTo>
                  <a:lnTo>
                    <a:pt x="170942" y="29222"/>
                  </a:lnTo>
                  <a:lnTo>
                    <a:pt x="181724" y="15595"/>
                  </a:lnTo>
                  <a:lnTo>
                    <a:pt x="172910" y="9334"/>
                  </a:lnTo>
                  <a:lnTo>
                    <a:pt x="162750" y="4394"/>
                  </a:lnTo>
                  <a:lnTo>
                    <a:pt x="151371" y="1155"/>
                  </a:lnTo>
                  <a:lnTo>
                    <a:pt x="138887" y="0"/>
                  </a:lnTo>
                  <a:lnTo>
                    <a:pt x="118757" y="3009"/>
                  </a:lnTo>
                  <a:lnTo>
                    <a:pt x="103784" y="11277"/>
                  </a:lnTo>
                  <a:lnTo>
                    <a:pt x="94449" y="23698"/>
                  </a:lnTo>
                  <a:lnTo>
                    <a:pt x="91224" y="39141"/>
                  </a:lnTo>
                  <a:lnTo>
                    <a:pt x="94653" y="53936"/>
                  </a:lnTo>
                  <a:lnTo>
                    <a:pt x="103746" y="64884"/>
                  </a:lnTo>
                  <a:lnTo>
                    <a:pt x="116725" y="72974"/>
                  </a:lnTo>
                  <a:lnTo>
                    <a:pt x="131800" y="79146"/>
                  </a:lnTo>
                  <a:lnTo>
                    <a:pt x="143205" y="83578"/>
                  </a:lnTo>
                  <a:lnTo>
                    <a:pt x="153111" y="88861"/>
                  </a:lnTo>
                  <a:lnTo>
                    <a:pt x="160083" y="95745"/>
                  </a:lnTo>
                  <a:lnTo>
                    <a:pt x="162712" y="104965"/>
                  </a:lnTo>
                  <a:lnTo>
                    <a:pt x="161061" y="113309"/>
                  </a:lnTo>
                  <a:lnTo>
                    <a:pt x="156044" y="120065"/>
                  </a:lnTo>
                  <a:lnTo>
                    <a:pt x="147637" y="124587"/>
                  </a:lnTo>
                  <a:lnTo>
                    <a:pt x="135763" y="126238"/>
                  </a:lnTo>
                  <a:lnTo>
                    <a:pt x="123786" y="125285"/>
                  </a:lnTo>
                  <a:lnTo>
                    <a:pt x="113144" y="122440"/>
                  </a:lnTo>
                  <a:lnTo>
                    <a:pt x="103454" y="117741"/>
                  </a:lnTo>
                  <a:lnTo>
                    <a:pt x="94348" y="111201"/>
                  </a:lnTo>
                  <a:lnTo>
                    <a:pt x="83566" y="124815"/>
                  </a:lnTo>
                  <a:lnTo>
                    <a:pt x="94145" y="133184"/>
                  </a:lnTo>
                  <a:lnTo>
                    <a:pt x="106476" y="139433"/>
                  </a:lnTo>
                  <a:lnTo>
                    <a:pt x="120192" y="143332"/>
                  </a:lnTo>
                  <a:lnTo>
                    <a:pt x="134912" y="144678"/>
                  </a:lnTo>
                  <a:lnTo>
                    <a:pt x="156565" y="141401"/>
                  </a:lnTo>
                  <a:lnTo>
                    <a:pt x="172402" y="132511"/>
                  </a:lnTo>
                  <a:lnTo>
                    <a:pt x="182105" y="119418"/>
                  </a:lnTo>
                  <a:lnTo>
                    <a:pt x="185407" y="1035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516729" y="718871"/>
              <a:ext cx="117159" cy="14467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3661916" y="663270"/>
              <a:ext cx="31750" cy="197485"/>
            </a:xfrm>
            <a:custGeom>
              <a:avLst/>
              <a:gdLst/>
              <a:ahLst/>
              <a:cxnLst/>
              <a:rect l="l" t="t" r="r" b="b"/>
              <a:pathLst>
                <a:path w="31750" h="197484">
                  <a:moveTo>
                    <a:pt x="27233" y="59005"/>
                  </a:moveTo>
                  <a:lnTo>
                    <a:pt x="3687" y="59005"/>
                  </a:lnTo>
                  <a:lnTo>
                    <a:pt x="3687" y="196873"/>
                  </a:lnTo>
                  <a:lnTo>
                    <a:pt x="27233" y="196873"/>
                  </a:lnTo>
                  <a:lnTo>
                    <a:pt x="27233" y="59005"/>
                  </a:lnTo>
                  <a:close/>
                </a:path>
                <a:path w="31750" h="197484">
                  <a:moveTo>
                    <a:pt x="24680" y="0"/>
                  </a:moveTo>
                  <a:lnTo>
                    <a:pt x="6524" y="0"/>
                  </a:lnTo>
                  <a:lnTo>
                    <a:pt x="0" y="6240"/>
                  </a:lnTo>
                  <a:lnTo>
                    <a:pt x="0" y="24680"/>
                  </a:lnTo>
                  <a:lnTo>
                    <a:pt x="6524" y="30637"/>
                  </a:lnTo>
                  <a:lnTo>
                    <a:pt x="24680" y="30637"/>
                  </a:lnTo>
                  <a:lnTo>
                    <a:pt x="31204" y="24680"/>
                  </a:lnTo>
                  <a:lnTo>
                    <a:pt x="31204" y="6240"/>
                  </a:lnTo>
                  <a:lnTo>
                    <a:pt x="2468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3715702" y="678021"/>
              <a:ext cx="85954" cy="185526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822961" y="663270"/>
              <a:ext cx="31750" cy="197485"/>
            </a:xfrm>
            <a:custGeom>
              <a:avLst/>
              <a:gdLst/>
              <a:ahLst/>
              <a:cxnLst/>
              <a:rect l="l" t="t" r="r" b="b"/>
              <a:pathLst>
                <a:path w="31750" h="197484">
                  <a:moveTo>
                    <a:pt x="27233" y="59005"/>
                  </a:moveTo>
                  <a:lnTo>
                    <a:pt x="3687" y="59005"/>
                  </a:lnTo>
                  <a:lnTo>
                    <a:pt x="3687" y="196873"/>
                  </a:lnTo>
                  <a:lnTo>
                    <a:pt x="27233" y="196873"/>
                  </a:lnTo>
                  <a:lnTo>
                    <a:pt x="27233" y="59005"/>
                  </a:lnTo>
                  <a:close/>
                </a:path>
                <a:path w="31750" h="197484">
                  <a:moveTo>
                    <a:pt x="24680" y="0"/>
                  </a:moveTo>
                  <a:lnTo>
                    <a:pt x="6524" y="0"/>
                  </a:lnTo>
                  <a:lnTo>
                    <a:pt x="0" y="6240"/>
                  </a:lnTo>
                  <a:lnTo>
                    <a:pt x="0" y="24680"/>
                  </a:lnTo>
                  <a:lnTo>
                    <a:pt x="6524" y="30637"/>
                  </a:lnTo>
                  <a:lnTo>
                    <a:pt x="24680" y="30637"/>
                  </a:lnTo>
                  <a:lnTo>
                    <a:pt x="31204" y="24680"/>
                  </a:lnTo>
                  <a:lnTo>
                    <a:pt x="31204" y="6240"/>
                  </a:lnTo>
                  <a:lnTo>
                    <a:pt x="2468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881030" y="718871"/>
              <a:ext cx="126804" cy="204816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6" name="object 46"/>
          <p:cNvSpPr/>
          <p:nvPr/>
        </p:nvSpPr>
        <p:spPr>
          <a:xfrm>
            <a:off x="582978" y="1001371"/>
            <a:ext cx="289097" cy="186093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7" name="object 47"/>
          <p:cNvGrpSpPr/>
          <p:nvPr/>
        </p:nvGrpSpPr>
        <p:grpSpPr>
          <a:xfrm>
            <a:off x="956328" y="982080"/>
            <a:ext cx="366395" cy="208915"/>
            <a:chOff x="956328" y="982080"/>
            <a:chExt cx="366395" cy="208915"/>
          </a:xfrm>
        </p:grpSpPr>
        <p:sp>
          <p:nvSpPr>
            <p:cNvPr id="48" name="object 48"/>
            <p:cNvSpPr/>
            <p:nvPr/>
          </p:nvSpPr>
          <p:spPr>
            <a:xfrm>
              <a:off x="956328" y="1046193"/>
              <a:ext cx="108081" cy="14467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1102876" y="1049596"/>
              <a:ext cx="109783" cy="14127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1240319" y="982080"/>
              <a:ext cx="81983" cy="205383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1372230" y="1001371"/>
            <a:ext cx="354965" cy="234315"/>
            <a:chOff x="1372230" y="1001371"/>
            <a:chExt cx="354965" cy="234315"/>
          </a:xfrm>
        </p:grpSpPr>
        <p:sp>
          <p:nvSpPr>
            <p:cNvPr id="52" name="object 52"/>
            <p:cNvSpPr/>
            <p:nvPr/>
          </p:nvSpPr>
          <p:spPr>
            <a:xfrm>
              <a:off x="1372230" y="1001371"/>
              <a:ext cx="287480" cy="189497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1683511" y="1154841"/>
              <a:ext cx="43180" cy="81280"/>
            </a:xfrm>
            <a:custGeom>
              <a:avLst/>
              <a:gdLst/>
              <a:ahLst/>
              <a:cxnLst/>
              <a:rect l="l" t="t" r="r" b="b"/>
              <a:pathLst>
                <a:path w="43180" h="81280">
                  <a:moveTo>
                    <a:pt x="23261" y="0"/>
                  </a:moveTo>
                  <a:lnTo>
                    <a:pt x="13900" y="0"/>
                  </a:lnTo>
                  <a:lnTo>
                    <a:pt x="5957" y="6240"/>
                  </a:lnTo>
                  <a:lnTo>
                    <a:pt x="5957" y="27233"/>
                  </a:lnTo>
                  <a:lnTo>
                    <a:pt x="13616" y="32906"/>
                  </a:lnTo>
                  <a:lnTo>
                    <a:pt x="24680" y="32906"/>
                  </a:lnTo>
                  <a:lnTo>
                    <a:pt x="25814" y="32623"/>
                  </a:lnTo>
                  <a:lnTo>
                    <a:pt x="24055" y="43376"/>
                  </a:lnTo>
                  <a:lnTo>
                    <a:pt x="18971" y="52906"/>
                  </a:lnTo>
                  <a:lnTo>
                    <a:pt x="10855" y="60946"/>
                  </a:lnTo>
                  <a:lnTo>
                    <a:pt x="0" y="67232"/>
                  </a:lnTo>
                  <a:lnTo>
                    <a:pt x="5673" y="80848"/>
                  </a:lnTo>
                  <a:lnTo>
                    <a:pt x="21337" y="72041"/>
                  </a:lnTo>
                  <a:lnTo>
                    <a:pt x="33119" y="59962"/>
                  </a:lnTo>
                  <a:lnTo>
                    <a:pt x="40539" y="45065"/>
                  </a:lnTo>
                  <a:lnTo>
                    <a:pt x="43119" y="27800"/>
                  </a:lnTo>
                  <a:lnTo>
                    <a:pt x="41771" y="16156"/>
                  </a:lnTo>
                  <a:lnTo>
                    <a:pt x="37871" y="7411"/>
                  </a:lnTo>
                  <a:lnTo>
                    <a:pt x="31630" y="1910"/>
                  </a:lnTo>
                  <a:lnTo>
                    <a:pt x="232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4" name="object 54"/>
          <p:cNvGrpSpPr/>
          <p:nvPr/>
        </p:nvGrpSpPr>
        <p:grpSpPr>
          <a:xfrm>
            <a:off x="1798684" y="982648"/>
            <a:ext cx="737870" cy="208279"/>
            <a:chOff x="1798684" y="982648"/>
            <a:chExt cx="737870" cy="208279"/>
          </a:xfrm>
        </p:grpSpPr>
        <p:sp>
          <p:nvSpPr>
            <p:cNvPr id="55" name="object 55"/>
            <p:cNvSpPr/>
            <p:nvPr/>
          </p:nvSpPr>
          <p:spPr>
            <a:xfrm>
              <a:off x="1798684" y="1001371"/>
              <a:ext cx="152619" cy="186093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1971303" y="1049596"/>
              <a:ext cx="109783" cy="14127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2122986" y="982648"/>
              <a:ext cx="132194" cy="20822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2276683" y="1046192"/>
              <a:ext cx="117159" cy="144676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2425757" y="1046192"/>
              <a:ext cx="110634" cy="141272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0" name="object 60"/>
          <p:cNvGrpSpPr/>
          <p:nvPr/>
        </p:nvGrpSpPr>
        <p:grpSpPr>
          <a:xfrm>
            <a:off x="67234" y="67246"/>
            <a:ext cx="19970115" cy="14120494"/>
            <a:chOff x="67234" y="67246"/>
            <a:chExt cx="19970115" cy="14120494"/>
          </a:xfrm>
        </p:grpSpPr>
        <p:sp>
          <p:nvSpPr>
            <p:cNvPr id="61" name="object 61"/>
            <p:cNvSpPr/>
            <p:nvPr/>
          </p:nvSpPr>
          <p:spPr>
            <a:xfrm>
              <a:off x="580798" y="1394562"/>
              <a:ext cx="1928429" cy="333083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73164" y="73176"/>
              <a:ext cx="19958050" cy="14108430"/>
            </a:xfrm>
            <a:custGeom>
              <a:avLst/>
              <a:gdLst/>
              <a:ahLst/>
              <a:cxnLst/>
              <a:rect l="l" t="t" r="r" b="b"/>
              <a:pathLst>
                <a:path w="19958050" h="14108430">
                  <a:moveTo>
                    <a:pt x="0" y="14108058"/>
                  </a:moveTo>
                  <a:lnTo>
                    <a:pt x="19957748" y="14108058"/>
                  </a:lnTo>
                  <a:lnTo>
                    <a:pt x="19957748" y="0"/>
                  </a:lnTo>
                  <a:lnTo>
                    <a:pt x="0" y="0"/>
                  </a:lnTo>
                  <a:lnTo>
                    <a:pt x="0" y="14108058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40405" y="265172"/>
              <a:ext cx="0" cy="13766165"/>
            </a:xfrm>
            <a:custGeom>
              <a:avLst/>
              <a:gdLst/>
              <a:ahLst/>
              <a:cxnLst/>
              <a:rect l="l" t="t" r="r" b="b"/>
              <a:pathLst>
                <a:path w="0" h="13766165">
                  <a:moveTo>
                    <a:pt x="0" y="0"/>
                  </a:moveTo>
                  <a:lnTo>
                    <a:pt x="0" y="13765649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65342" y="14113993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0" y="0"/>
                  </a:moveTo>
                  <a:lnTo>
                    <a:pt x="19615041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9963672" y="223580"/>
              <a:ext cx="0" cy="13766165"/>
            </a:xfrm>
            <a:custGeom>
              <a:avLst/>
              <a:gdLst/>
              <a:ahLst/>
              <a:cxnLst/>
              <a:rect l="l" t="t" r="r" b="b"/>
              <a:pathLst>
                <a:path w="0" h="13766165">
                  <a:moveTo>
                    <a:pt x="0" y="13765649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23695" y="140409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19615041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140405" y="140409"/>
              <a:ext cx="19823430" cy="13973810"/>
            </a:xfrm>
            <a:custGeom>
              <a:avLst/>
              <a:gdLst/>
              <a:ahLst/>
              <a:cxnLst/>
              <a:rect l="l" t="t" r="r" b="b"/>
              <a:pathLst>
                <a:path w="19823430" h="13973810">
                  <a:moveTo>
                    <a:pt x="0" y="13931997"/>
                  </a:moveTo>
                  <a:lnTo>
                    <a:pt x="0" y="13973578"/>
                  </a:lnTo>
                  <a:lnTo>
                    <a:pt x="41640" y="13973578"/>
                  </a:lnTo>
                </a:path>
                <a:path w="19823430" h="13973810">
                  <a:moveTo>
                    <a:pt x="19781615" y="13973578"/>
                  </a:moveTo>
                  <a:lnTo>
                    <a:pt x="19823267" y="13973578"/>
                  </a:lnTo>
                  <a:lnTo>
                    <a:pt x="19823267" y="13931997"/>
                  </a:lnTo>
                </a:path>
                <a:path w="19823430" h="13973810">
                  <a:moveTo>
                    <a:pt x="19823267" y="41592"/>
                  </a:moveTo>
                  <a:lnTo>
                    <a:pt x="19823267" y="0"/>
                  </a:lnTo>
                  <a:lnTo>
                    <a:pt x="19781615" y="0"/>
                  </a:lnTo>
                </a:path>
                <a:path w="19823430" h="13973810">
                  <a:moveTo>
                    <a:pt x="41640" y="0"/>
                  </a:moveTo>
                  <a:lnTo>
                    <a:pt x="0" y="0"/>
                  </a:lnTo>
                  <a:lnTo>
                    <a:pt x="0" y="41592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594892" y="658163"/>
            <a:ext cx="663575" cy="205740"/>
            <a:chOff x="594892" y="658163"/>
            <a:chExt cx="663575" cy="205740"/>
          </a:xfrm>
        </p:grpSpPr>
        <p:sp>
          <p:nvSpPr>
            <p:cNvPr id="3" name="object 3"/>
            <p:cNvSpPr/>
            <p:nvPr/>
          </p:nvSpPr>
          <p:spPr>
            <a:xfrm>
              <a:off x="594880" y="674059"/>
              <a:ext cx="196215" cy="186690"/>
            </a:xfrm>
            <a:custGeom>
              <a:avLst/>
              <a:gdLst/>
              <a:ahLst/>
              <a:cxnLst/>
              <a:rect l="l" t="t" r="r" b="b"/>
              <a:pathLst>
                <a:path w="196215" h="186690">
                  <a:moveTo>
                    <a:pt x="128231" y="165950"/>
                  </a:moveTo>
                  <a:lnTo>
                    <a:pt x="29502" y="165950"/>
                  </a:lnTo>
                  <a:lnTo>
                    <a:pt x="127381" y="14185"/>
                  </a:lnTo>
                  <a:lnTo>
                    <a:pt x="127381" y="0"/>
                  </a:lnTo>
                  <a:lnTo>
                    <a:pt x="8801" y="0"/>
                  </a:lnTo>
                  <a:lnTo>
                    <a:pt x="8801" y="20142"/>
                  </a:lnTo>
                  <a:lnTo>
                    <a:pt x="97586" y="20142"/>
                  </a:lnTo>
                  <a:lnTo>
                    <a:pt x="0" y="171907"/>
                  </a:lnTo>
                  <a:lnTo>
                    <a:pt x="0" y="186093"/>
                  </a:lnTo>
                  <a:lnTo>
                    <a:pt x="128231" y="186093"/>
                  </a:lnTo>
                  <a:lnTo>
                    <a:pt x="128231" y="165950"/>
                  </a:lnTo>
                  <a:close/>
                </a:path>
                <a:path w="196215" h="186690">
                  <a:moveTo>
                    <a:pt x="196202" y="105803"/>
                  </a:moveTo>
                  <a:lnTo>
                    <a:pt x="130949" y="105803"/>
                  </a:lnTo>
                  <a:lnTo>
                    <a:pt x="130949" y="123964"/>
                  </a:lnTo>
                  <a:lnTo>
                    <a:pt x="196202" y="123964"/>
                  </a:lnTo>
                  <a:lnTo>
                    <a:pt x="196202" y="10580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829495" y="674289"/>
              <a:ext cx="224531" cy="18925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93855" y="658163"/>
              <a:ext cx="38735" cy="205740"/>
            </a:xfrm>
            <a:custGeom>
              <a:avLst/>
              <a:gdLst/>
              <a:ahLst/>
              <a:cxnLst/>
              <a:rect l="l" t="t" r="r" b="b"/>
              <a:pathLst>
                <a:path w="38734" h="205740">
                  <a:moveTo>
                    <a:pt x="23545" y="0"/>
                  </a:moveTo>
                  <a:lnTo>
                    <a:pt x="0" y="0"/>
                  </a:lnTo>
                  <a:lnTo>
                    <a:pt x="0" y="174178"/>
                  </a:lnTo>
                  <a:lnTo>
                    <a:pt x="1382" y="187432"/>
                  </a:lnTo>
                  <a:lnTo>
                    <a:pt x="5744" y="197227"/>
                  </a:lnTo>
                  <a:lnTo>
                    <a:pt x="13403" y="203300"/>
                  </a:lnTo>
                  <a:lnTo>
                    <a:pt x="24680" y="205383"/>
                  </a:lnTo>
                  <a:lnTo>
                    <a:pt x="30637" y="205383"/>
                  </a:lnTo>
                  <a:lnTo>
                    <a:pt x="34892" y="204532"/>
                  </a:lnTo>
                  <a:lnTo>
                    <a:pt x="38296" y="202830"/>
                  </a:lnTo>
                  <a:lnTo>
                    <a:pt x="35176" y="185242"/>
                  </a:lnTo>
                  <a:lnTo>
                    <a:pt x="32906" y="185809"/>
                  </a:lnTo>
                  <a:lnTo>
                    <a:pt x="26665" y="185809"/>
                  </a:lnTo>
                  <a:lnTo>
                    <a:pt x="23545" y="183256"/>
                  </a:lnTo>
                  <a:lnTo>
                    <a:pt x="2354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53541" y="722275"/>
              <a:ext cx="104677" cy="13786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1331124" y="670646"/>
            <a:ext cx="159711" cy="19290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1577358" y="658163"/>
            <a:ext cx="1308100" cy="205740"/>
            <a:chOff x="1577358" y="658163"/>
            <a:chExt cx="1308100" cy="205740"/>
          </a:xfrm>
        </p:grpSpPr>
        <p:sp>
          <p:nvSpPr>
            <p:cNvPr id="9" name="object 9"/>
            <p:cNvSpPr/>
            <p:nvPr/>
          </p:nvSpPr>
          <p:spPr>
            <a:xfrm>
              <a:off x="1577358" y="674049"/>
              <a:ext cx="137584" cy="186093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739906" y="718871"/>
              <a:ext cx="202575" cy="14467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972948" y="722275"/>
              <a:ext cx="109783" cy="14127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110533" y="722275"/>
              <a:ext cx="104677" cy="13786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242018" y="658164"/>
              <a:ext cx="120847" cy="205383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396906" y="718871"/>
              <a:ext cx="76025" cy="14127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495031" y="722275"/>
              <a:ext cx="109783" cy="14127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638402" y="718871"/>
              <a:ext cx="109216" cy="144676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2774568" y="658163"/>
              <a:ext cx="110634" cy="201979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3041510" y="663270"/>
            <a:ext cx="966469" cy="260985"/>
            <a:chOff x="3041510" y="663270"/>
            <a:chExt cx="966469" cy="260985"/>
          </a:xfrm>
        </p:grpSpPr>
        <p:sp>
          <p:nvSpPr>
            <p:cNvPr id="19" name="object 19"/>
            <p:cNvSpPr/>
            <p:nvPr/>
          </p:nvSpPr>
          <p:spPr>
            <a:xfrm>
              <a:off x="3041510" y="679155"/>
              <a:ext cx="102124" cy="180987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164315" y="675752"/>
              <a:ext cx="116024" cy="18779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309696" y="718878"/>
              <a:ext cx="185420" cy="144780"/>
            </a:xfrm>
            <a:custGeom>
              <a:avLst/>
              <a:gdLst/>
              <a:ahLst/>
              <a:cxnLst/>
              <a:rect l="l" t="t" r="r" b="b"/>
              <a:pathLst>
                <a:path w="185420" h="144780">
                  <a:moveTo>
                    <a:pt x="65239" y="60985"/>
                  </a:moveTo>
                  <a:lnTo>
                    <a:pt x="0" y="60985"/>
                  </a:lnTo>
                  <a:lnTo>
                    <a:pt x="0" y="79146"/>
                  </a:lnTo>
                  <a:lnTo>
                    <a:pt x="65239" y="79146"/>
                  </a:lnTo>
                  <a:lnTo>
                    <a:pt x="65239" y="60985"/>
                  </a:lnTo>
                  <a:close/>
                </a:path>
                <a:path w="185420" h="144780">
                  <a:moveTo>
                    <a:pt x="185407" y="103543"/>
                  </a:moveTo>
                  <a:lnTo>
                    <a:pt x="158838" y="67843"/>
                  </a:lnTo>
                  <a:lnTo>
                    <a:pt x="131279" y="57124"/>
                  </a:lnTo>
                  <a:lnTo>
                    <a:pt x="122047" y="52235"/>
                  </a:lnTo>
                  <a:lnTo>
                    <a:pt x="116052" y="46113"/>
                  </a:lnTo>
                  <a:lnTo>
                    <a:pt x="113919" y="38011"/>
                  </a:lnTo>
                  <a:lnTo>
                    <a:pt x="115392" y="30607"/>
                  </a:lnTo>
                  <a:lnTo>
                    <a:pt x="119951" y="24257"/>
                  </a:lnTo>
                  <a:lnTo>
                    <a:pt x="127800" y="19824"/>
                  </a:lnTo>
                  <a:lnTo>
                    <a:pt x="139166" y="18148"/>
                  </a:lnTo>
                  <a:lnTo>
                    <a:pt x="147929" y="18884"/>
                  </a:lnTo>
                  <a:lnTo>
                    <a:pt x="156019" y="21031"/>
                  </a:lnTo>
                  <a:lnTo>
                    <a:pt x="163626" y="24498"/>
                  </a:lnTo>
                  <a:lnTo>
                    <a:pt x="170942" y="29222"/>
                  </a:lnTo>
                  <a:lnTo>
                    <a:pt x="181724" y="15595"/>
                  </a:lnTo>
                  <a:lnTo>
                    <a:pt x="172910" y="9334"/>
                  </a:lnTo>
                  <a:lnTo>
                    <a:pt x="162750" y="4394"/>
                  </a:lnTo>
                  <a:lnTo>
                    <a:pt x="151371" y="1155"/>
                  </a:lnTo>
                  <a:lnTo>
                    <a:pt x="138887" y="0"/>
                  </a:lnTo>
                  <a:lnTo>
                    <a:pt x="118757" y="3009"/>
                  </a:lnTo>
                  <a:lnTo>
                    <a:pt x="103784" y="11277"/>
                  </a:lnTo>
                  <a:lnTo>
                    <a:pt x="94449" y="23698"/>
                  </a:lnTo>
                  <a:lnTo>
                    <a:pt x="91224" y="39141"/>
                  </a:lnTo>
                  <a:lnTo>
                    <a:pt x="94653" y="53936"/>
                  </a:lnTo>
                  <a:lnTo>
                    <a:pt x="103746" y="64884"/>
                  </a:lnTo>
                  <a:lnTo>
                    <a:pt x="116725" y="72974"/>
                  </a:lnTo>
                  <a:lnTo>
                    <a:pt x="131800" y="79146"/>
                  </a:lnTo>
                  <a:lnTo>
                    <a:pt x="143205" y="83578"/>
                  </a:lnTo>
                  <a:lnTo>
                    <a:pt x="153111" y="88861"/>
                  </a:lnTo>
                  <a:lnTo>
                    <a:pt x="160083" y="95745"/>
                  </a:lnTo>
                  <a:lnTo>
                    <a:pt x="162712" y="104965"/>
                  </a:lnTo>
                  <a:lnTo>
                    <a:pt x="161061" y="113309"/>
                  </a:lnTo>
                  <a:lnTo>
                    <a:pt x="156044" y="120065"/>
                  </a:lnTo>
                  <a:lnTo>
                    <a:pt x="147637" y="124587"/>
                  </a:lnTo>
                  <a:lnTo>
                    <a:pt x="135763" y="126238"/>
                  </a:lnTo>
                  <a:lnTo>
                    <a:pt x="123786" y="125285"/>
                  </a:lnTo>
                  <a:lnTo>
                    <a:pt x="113144" y="122440"/>
                  </a:lnTo>
                  <a:lnTo>
                    <a:pt x="103454" y="117741"/>
                  </a:lnTo>
                  <a:lnTo>
                    <a:pt x="94348" y="111201"/>
                  </a:lnTo>
                  <a:lnTo>
                    <a:pt x="83566" y="124815"/>
                  </a:lnTo>
                  <a:lnTo>
                    <a:pt x="94145" y="133184"/>
                  </a:lnTo>
                  <a:lnTo>
                    <a:pt x="106476" y="139433"/>
                  </a:lnTo>
                  <a:lnTo>
                    <a:pt x="120192" y="143332"/>
                  </a:lnTo>
                  <a:lnTo>
                    <a:pt x="134912" y="144678"/>
                  </a:lnTo>
                  <a:lnTo>
                    <a:pt x="156565" y="141401"/>
                  </a:lnTo>
                  <a:lnTo>
                    <a:pt x="172402" y="132511"/>
                  </a:lnTo>
                  <a:lnTo>
                    <a:pt x="182105" y="119418"/>
                  </a:lnTo>
                  <a:lnTo>
                    <a:pt x="185407" y="103543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516729" y="718871"/>
              <a:ext cx="117159" cy="144676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3661916" y="663270"/>
              <a:ext cx="31750" cy="197485"/>
            </a:xfrm>
            <a:custGeom>
              <a:avLst/>
              <a:gdLst/>
              <a:ahLst/>
              <a:cxnLst/>
              <a:rect l="l" t="t" r="r" b="b"/>
              <a:pathLst>
                <a:path w="31750" h="197484">
                  <a:moveTo>
                    <a:pt x="27233" y="59005"/>
                  </a:moveTo>
                  <a:lnTo>
                    <a:pt x="3687" y="59005"/>
                  </a:lnTo>
                  <a:lnTo>
                    <a:pt x="3687" y="196873"/>
                  </a:lnTo>
                  <a:lnTo>
                    <a:pt x="27233" y="196873"/>
                  </a:lnTo>
                  <a:lnTo>
                    <a:pt x="27233" y="59005"/>
                  </a:lnTo>
                  <a:close/>
                </a:path>
                <a:path w="31750" h="197484">
                  <a:moveTo>
                    <a:pt x="24680" y="0"/>
                  </a:moveTo>
                  <a:lnTo>
                    <a:pt x="6524" y="0"/>
                  </a:lnTo>
                  <a:lnTo>
                    <a:pt x="0" y="6240"/>
                  </a:lnTo>
                  <a:lnTo>
                    <a:pt x="0" y="24680"/>
                  </a:lnTo>
                  <a:lnTo>
                    <a:pt x="6524" y="30637"/>
                  </a:lnTo>
                  <a:lnTo>
                    <a:pt x="24680" y="30637"/>
                  </a:lnTo>
                  <a:lnTo>
                    <a:pt x="31204" y="24680"/>
                  </a:lnTo>
                  <a:lnTo>
                    <a:pt x="31204" y="6240"/>
                  </a:lnTo>
                  <a:lnTo>
                    <a:pt x="2468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715702" y="678021"/>
              <a:ext cx="85954" cy="185526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3822961" y="663270"/>
              <a:ext cx="31750" cy="197485"/>
            </a:xfrm>
            <a:custGeom>
              <a:avLst/>
              <a:gdLst/>
              <a:ahLst/>
              <a:cxnLst/>
              <a:rect l="l" t="t" r="r" b="b"/>
              <a:pathLst>
                <a:path w="31750" h="197484">
                  <a:moveTo>
                    <a:pt x="27233" y="59005"/>
                  </a:moveTo>
                  <a:lnTo>
                    <a:pt x="3687" y="59005"/>
                  </a:lnTo>
                  <a:lnTo>
                    <a:pt x="3687" y="196873"/>
                  </a:lnTo>
                  <a:lnTo>
                    <a:pt x="27233" y="196873"/>
                  </a:lnTo>
                  <a:lnTo>
                    <a:pt x="27233" y="59005"/>
                  </a:lnTo>
                  <a:close/>
                </a:path>
                <a:path w="31750" h="197484">
                  <a:moveTo>
                    <a:pt x="24680" y="0"/>
                  </a:moveTo>
                  <a:lnTo>
                    <a:pt x="6524" y="0"/>
                  </a:lnTo>
                  <a:lnTo>
                    <a:pt x="0" y="6240"/>
                  </a:lnTo>
                  <a:lnTo>
                    <a:pt x="0" y="24680"/>
                  </a:lnTo>
                  <a:lnTo>
                    <a:pt x="6524" y="30637"/>
                  </a:lnTo>
                  <a:lnTo>
                    <a:pt x="24680" y="30637"/>
                  </a:lnTo>
                  <a:lnTo>
                    <a:pt x="31204" y="24680"/>
                  </a:lnTo>
                  <a:lnTo>
                    <a:pt x="31204" y="6240"/>
                  </a:lnTo>
                  <a:lnTo>
                    <a:pt x="2468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3881030" y="718871"/>
              <a:ext cx="126804" cy="204816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/>
          <p:nvPr/>
        </p:nvSpPr>
        <p:spPr>
          <a:xfrm>
            <a:off x="582978" y="1001371"/>
            <a:ext cx="289097" cy="186093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28" name="object 28"/>
          <p:cNvGrpSpPr/>
          <p:nvPr/>
        </p:nvGrpSpPr>
        <p:grpSpPr>
          <a:xfrm>
            <a:off x="956328" y="982080"/>
            <a:ext cx="366395" cy="208915"/>
            <a:chOff x="956328" y="982080"/>
            <a:chExt cx="366395" cy="208915"/>
          </a:xfrm>
        </p:grpSpPr>
        <p:sp>
          <p:nvSpPr>
            <p:cNvPr id="29" name="object 29"/>
            <p:cNvSpPr/>
            <p:nvPr/>
          </p:nvSpPr>
          <p:spPr>
            <a:xfrm>
              <a:off x="956328" y="1046193"/>
              <a:ext cx="108081" cy="144676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1102876" y="1049596"/>
              <a:ext cx="109783" cy="141272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240319" y="982080"/>
              <a:ext cx="81983" cy="205383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2" name="object 32"/>
          <p:cNvGrpSpPr/>
          <p:nvPr/>
        </p:nvGrpSpPr>
        <p:grpSpPr>
          <a:xfrm>
            <a:off x="1372230" y="1001371"/>
            <a:ext cx="354965" cy="234315"/>
            <a:chOff x="1372230" y="1001371"/>
            <a:chExt cx="354965" cy="234315"/>
          </a:xfrm>
        </p:grpSpPr>
        <p:sp>
          <p:nvSpPr>
            <p:cNvPr id="33" name="object 33"/>
            <p:cNvSpPr/>
            <p:nvPr/>
          </p:nvSpPr>
          <p:spPr>
            <a:xfrm>
              <a:off x="1372230" y="1001371"/>
              <a:ext cx="287480" cy="189497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683511" y="1154841"/>
              <a:ext cx="43180" cy="81280"/>
            </a:xfrm>
            <a:custGeom>
              <a:avLst/>
              <a:gdLst/>
              <a:ahLst/>
              <a:cxnLst/>
              <a:rect l="l" t="t" r="r" b="b"/>
              <a:pathLst>
                <a:path w="43180" h="81280">
                  <a:moveTo>
                    <a:pt x="23261" y="0"/>
                  </a:moveTo>
                  <a:lnTo>
                    <a:pt x="13900" y="0"/>
                  </a:lnTo>
                  <a:lnTo>
                    <a:pt x="5957" y="6240"/>
                  </a:lnTo>
                  <a:lnTo>
                    <a:pt x="5957" y="27233"/>
                  </a:lnTo>
                  <a:lnTo>
                    <a:pt x="13616" y="32906"/>
                  </a:lnTo>
                  <a:lnTo>
                    <a:pt x="24680" y="32906"/>
                  </a:lnTo>
                  <a:lnTo>
                    <a:pt x="25814" y="32623"/>
                  </a:lnTo>
                  <a:lnTo>
                    <a:pt x="24055" y="43376"/>
                  </a:lnTo>
                  <a:lnTo>
                    <a:pt x="18971" y="52906"/>
                  </a:lnTo>
                  <a:lnTo>
                    <a:pt x="10855" y="60946"/>
                  </a:lnTo>
                  <a:lnTo>
                    <a:pt x="0" y="67232"/>
                  </a:lnTo>
                  <a:lnTo>
                    <a:pt x="5673" y="80848"/>
                  </a:lnTo>
                  <a:lnTo>
                    <a:pt x="21337" y="72041"/>
                  </a:lnTo>
                  <a:lnTo>
                    <a:pt x="33119" y="59962"/>
                  </a:lnTo>
                  <a:lnTo>
                    <a:pt x="40539" y="45065"/>
                  </a:lnTo>
                  <a:lnTo>
                    <a:pt x="43119" y="27800"/>
                  </a:lnTo>
                  <a:lnTo>
                    <a:pt x="41771" y="16156"/>
                  </a:lnTo>
                  <a:lnTo>
                    <a:pt x="37871" y="7411"/>
                  </a:lnTo>
                  <a:lnTo>
                    <a:pt x="31630" y="1910"/>
                  </a:lnTo>
                  <a:lnTo>
                    <a:pt x="2326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823364" y="1001371"/>
            <a:ext cx="622300" cy="189865"/>
            <a:chOff x="1823364" y="1001371"/>
            <a:chExt cx="622300" cy="189865"/>
          </a:xfrm>
        </p:grpSpPr>
        <p:sp>
          <p:nvSpPr>
            <p:cNvPr id="36" name="object 36"/>
            <p:cNvSpPr/>
            <p:nvPr/>
          </p:nvSpPr>
          <p:spPr>
            <a:xfrm>
              <a:off x="1823364" y="1001371"/>
              <a:ext cx="24130" cy="186690"/>
            </a:xfrm>
            <a:custGeom>
              <a:avLst/>
              <a:gdLst/>
              <a:ahLst/>
              <a:cxnLst/>
              <a:rect l="l" t="t" r="r" b="b"/>
              <a:pathLst>
                <a:path w="24130" h="186690">
                  <a:moveTo>
                    <a:pt x="23829" y="0"/>
                  </a:moveTo>
                  <a:lnTo>
                    <a:pt x="0" y="0"/>
                  </a:lnTo>
                  <a:lnTo>
                    <a:pt x="0" y="186093"/>
                  </a:lnTo>
                  <a:lnTo>
                    <a:pt x="23829" y="186093"/>
                  </a:lnTo>
                  <a:lnTo>
                    <a:pt x="2382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891192" y="1046192"/>
              <a:ext cx="110634" cy="14127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2042591" y="1046192"/>
              <a:ext cx="110634" cy="14127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185424" y="1046192"/>
              <a:ext cx="117159" cy="14467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34497" y="1046192"/>
              <a:ext cx="110634" cy="141272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1" name="object 41"/>
          <p:cNvGrpSpPr/>
          <p:nvPr/>
        </p:nvGrpSpPr>
        <p:grpSpPr>
          <a:xfrm>
            <a:off x="67234" y="67246"/>
            <a:ext cx="19970115" cy="14120494"/>
            <a:chOff x="67234" y="67246"/>
            <a:chExt cx="19970115" cy="14120494"/>
          </a:xfrm>
        </p:grpSpPr>
        <p:sp>
          <p:nvSpPr>
            <p:cNvPr id="42" name="object 42"/>
            <p:cNvSpPr/>
            <p:nvPr/>
          </p:nvSpPr>
          <p:spPr>
            <a:xfrm>
              <a:off x="580798" y="1394562"/>
              <a:ext cx="1928429" cy="333083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73164" y="73176"/>
              <a:ext cx="19958050" cy="14108430"/>
            </a:xfrm>
            <a:custGeom>
              <a:avLst/>
              <a:gdLst/>
              <a:ahLst/>
              <a:cxnLst/>
              <a:rect l="l" t="t" r="r" b="b"/>
              <a:pathLst>
                <a:path w="19958050" h="14108430">
                  <a:moveTo>
                    <a:pt x="0" y="14108058"/>
                  </a:moveTo>
                  <a:lnTo>
                    <a:pt x="19957748" y="14108058"/>
                  </a:lnTo>
                  <a:lnTo>
                    <a:pt x="19957748" y="0"/>
                  </a:lnTo>
                  <a:lnTo>
                    <a:pt x="0" y="0"/>
                  </a:lnTo>
                  <a:lnTo>
                    <a:pt x="0" y="14108058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140405" y="265172"/>
              <a:ext cx="0" cy="13766165"/>
            </a:xfrm>
            <a:custGeom>
              <a:avLst/>
              <a:gdLst/>
              <a:ahLst/>
              <a:cxnLst/>
              <a:rect l="l" t="t" r="r" b="b"/>
              <a:pathLst>
                <a:path w="0" h="13766165">
                  <a:moveTo>
                    <a:pt x="0" y="0"/>
                  </a:moveTo>
                  <a:lnTo>
                    <a:pt x="0" y="13765649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65342" y="14113993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0" y="0"/>
                  </a:moveTo>
                  <a:lnTo>
                    <a:pt x="19615041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19963672" y="223580"/>
              <a:ext cx="0" cy="13766165"/>
            </a:xfrm>
            <a:custGeom>
              <a:avLst/>
              <a:gdLst/>
              <a:ahLst/>
              <a:cxnLst/>
              <a:rect l="l" t="t" r="r" b="b"/>
              <a:pathLst>
                <a:path w="0" h="13766165">
                  <a:moveTo>
                    <a:pt x="0" y="13765649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223695" y="140409"/>
              <a:ext cx="19615150" cy="0"/>
            </a:xfrm>
            <a:custGeom>
              <a:avLst/>
              <a:gdLst/>
              <a:ahLst/>
              <a:cxnLst/>
              <a:rect l="l" t="t" r="r" b="b"/>
              <a:pathLst>
                <a:path w="19615150" h="0">
                  <a:moveTo>
                    <a:pt x="19615041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140405" y="140409"/>
              <a:ext cx="19823430" cy="13973810"/>
            </a:xfrm>
            <a:custGeom>
              <a:avLst/>
              <a:gdLst/>
              <a:ahLst/>
              <a:cxnLst/>
              <a:rect l="l" t="t" r="r" b="b"/>
              <a:pathLst>
                <a:path w="19823430" h="13973810">
                  <a:moveTo>
                    <a:pt x="0" y="13931997"/>
                  </a:moveTo>
                  <a:lnTo>
                    <a:pt x="0" y="13973578"/>
                  </a:lnTo>
                  <a:lnTo>
                    <a:pt x="41640" y="13973578"/>
                  </a:lnTo>
                </a:path>
                <a:path w="19823430" h="13973810">
                  <a:moveTo>
                    <a:pt x="19781615" y="13973578"/>
                  </a:moveTo>
                  <a:lnTo>
                    <a:pt x="19823267" y="13973578"/>
                  </a:lnTo>
                  <a:lnTo>
                    <a:pt x="19823267" y="13931997"/>
                  </a:lnTo>
                </a:path>
                <a:path w="19823430" h="13973810">
                  <a:moveTo>
                    <a:pt x="19823267" y="41592"/>
                  </a:moveTo>
                  <a:lnTo>
                    <a:pt x="19823267" y="0"/>
                  </a:lnTo>
                  <a:lnTo>
                    <a:pt x="19781615" y="0"/>
                  </a:lnTo>
                </a:path>
                <a:path w="19823430" h="13973810">
                  <a:moveTo>
                    <a:pt x="41640" y="0"/>
                  </a:moveTo>
                  <a:lnTo>
                    <a:pt x="0" y="0"/>
                  </a:lnTo>
                  <a:lnTo>
                    <a:pt x="0" y="41592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2020-09-29T12:42:09Z</dcterms:created>
  <dcterms:modified xsi:type="dcterms:W3CDTF">2020-09-29T12:42:09Z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