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4249400"/>
  <p:notesSz cx="20104100" cy="14249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4417314"/>
            <a:ext cx="17088486" cy="29923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7979664"/>
            <a:ext cx="14072870" cy="3562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3277362"/>
            <a:ext cx="8745284" cy="9404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3277362"/>
            <a:ext cx="8745284" cy="9404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3.png"/><Relationship Id="rId10" Type="http://schemas.openxmlformats.org/officeDocument/2006/relationships/image" Target="../media/image4.png"/><Relationship Id="rId11" Type="http://schemas.openxmlformats.org/officeDocument/2006/relationships/image" Target="../media/image5.png"/><Relationship Id="rId12" Type="http://schemas.openxmlformats.org/officeDocument/2006/relationships/image" Target="../media/image6.png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6" Type="http://schemas.openxmlformats.org/officeDocument/2006/relationships/image" Target="../media/image10.png"/><Relationship Id="rId17" Type="http://schemas.openxmlformats.org/officeDocument/2006/relationships/image" Target="../media/image11.png"/><Relationship Id="rId18" Type="http://schemas.openxmlformats.org/officeDocument/2006/relationships/image" Target="../media/image12.png"/><Relationship Id="rId19" Type="http://schemas.openxmlformats.org/officeDocument/2006/relationships/image" Target="../media/image13.png"/><Relationship Id="rId20" Type="http://schemas.openxmlformats.org/officeDocument/2006/relationships/image" Target="../media/image14.png"/><Relationship Id="rId21" Type="http://schemas.openxmlformats.org/officeDocument/2006/relationships/image" Target="../media/image15.png"/><Relationship Id="rId22" Type="http://schemas.openxmlformats.org/officeDocument/2006/relationships/image" Target="../media/image16.png"/><Relationship Id="rId23" Type="http://schemas.openxmlformats.org/officeDocument/2006/relationships/image" Target="../media/image17.png"/><Relationship Id="rId24" Type="http://schemas.openxmlformats.org/officeDocument/2006/relationships/image" Target="../media/image18.png"/><Relationship Id="rId25" Type="http://schemas.openxmlformats.org/officeDocument/2006/relationships/image" Target="../media/image19.png"/><Relationship Id="rId26" Type="http://schemas.openxmlformats.org/officeDocument/2006/relationships/image" Target="../media/image20.png"/><Relationship Id="rId27" Type="http://schemas.openxmlformats.org/officeDocument/2006/relationships/image" Target="../media/image21.png"/><Relationship Id="rId28" Type="http://schemas.openxmlformats.org/officeDocument/2006/relationships/image" Target="../media/image22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519823" y="634872"/>
            <a:ext cx="231140" cy="221615"/>
          </a:xfrm>
          <a:custGeom>
            <a:avLst/>
            <a:gdLst/>
            <a:ahLst/>
            <a:cxnLst/>
            <a:rect l="l" t="t" r="r" b="b"/>
            <a:pathLst>
              <a:path w="231140" h="221615">
                <a:moveTo>
                  <a:pt x="152628" y="197548"/>
                </a:moveTo>
                <a:lnTo>
                  <a:pt x="35115" y="197548"/>
                </a:lnTo>
                <a:lnTo>
                  <a:pt x="151625" y="16878"/>
                </a:lnTo>
                <a:lnTo>
                  <a:pt x="151625" y="0"/>
                </a:lnTo>
                <a:lnTo>
                  <a:pt x="10464" y="0"/>
                </a:lnTo>
                <a:lnTo>
                  <a:pt x="10464" y="23977"/>
                </a:lnTo>
                <a:lnTo>
                  <a:pt x="116166" y="23977"/>
                </a:lnTo>
                <a:lnTo>
                  <a:pt x="0" y="204647"/>
                </a:lnTo>
                <a:lnTo>
                  <a:pt x="0" y="221526"/>
                </a:lnTo>
                <a:lnTo>
                  <a:pt x="152628" y="221526"/>
                </a:lnTo>
                <a:lnTo>
                  <a:pt x="152628" y="197548"/>
                </a:lnTo>
                <a:close/>
              </a:path>
              <a:path w="231140" h="221615">
                <a:moveTo>
                  <a:pt x="231114" y="125958"/>
                </a:moveTo>
                <a:lnTo>
                  <a:pt x="153441" y="125958"/>
                </a:lnTo>
                <a:lnTo>
                  <a:pt x="153441" y="147574"/>
                </a:lnTo>
                <a:lnTo>
                  <a:pt x="231114" y="147574"/>
                </a:lnTo>
                <a:lnTo>
                  <a:pt x="231114" y="125958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794844" y="635075"/>
            <a:ext cx="265158" cy="22537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105692" y="615955"/>
            <a:ext cx="45720" cy="245110"/>
          </a:xfrm>
          <a:custGeom>
            <a:avLst/>
            <a:gdLst/>
            <a:ahLst/>
            <a:cxnLst/>
            <a:rect l="l" t="t" r="r" b="b"/>
            <a:pathLst>
              <a:path w="45719" h="245109">
                <a:moveTo>
                  <a:pt x="28028" y="0"/>
                </a:moveTo>
                <a:lnTo>
                  <a:pt x="0" y="0"/>
                </a:lnTo>
                <a:lnTo>
                  <a:pt x="0" y="207344"/>
                </a:lnTo>
                <a:lnTo>
                  <a:pt x="1646" y="223121"/>
                </a:lnTo>
                <a:lnTo>
                  <a:pt x="6838" y="234782"/>
                </a:lnTo>
                <a:lnTo>
                  <a:pt x="15956" y="242011"/>
                </a:lnTo>
                <a:lnTo>
                  <a:pt x="29379" y="244491"/>
                </a:lnTo>
                <a:lnTo>
                  <a:pt x="36471" y="244491"/>
                </a:lnTo>
                <a:lnTo>
                  <a:pt x="41536" y="243478"/>
                </a:lnTo>
                <a:lnTo>
                  <a:pt x="45588" y="241452"/>
                </a:lnTo>
                <a:lnTo>
                  <a:pt x="41874" y="220514"/>
                </a:lnTo>
                <a:lnTo>
                  <a:pt x="39172" y="221190"/>
                </a:lnTo>
                <a:lnTo>
                  <a:pt x="31743" y="221190"/>
                </a:lnTo>
                <a:lnTo>
                  <a:pt x="28028" y="218151"/>
                </a:lnTo>
                <a:lnTo>
                  <a:pt x="28028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9" name="bg object 19"/>
          <p:cNvSpPr/>
          <p:nvPr/>
        </p:nvSpPr>
        <p:spPr>
          <a:xfrm>
            <a:off x="1175156" y="692274"/>
            <a:ext cx="124609" cy="1641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0" name="bg object 20"/>
          <p:cNvSpPr/>
          <p:nvPr/>
        </p:nvSpPr>
        <p:spPr>
          <a:xfrm>
            <a:off x="1386553" y="630814"/>
            <a:ext cx="190122" cy="229632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1" name="bg object 21"/>
          <p:cNvSpPr/>
          <p:nvPr/>
        </p:nvSpPr>
        <p:spPr>
          <a:xfrm>
            <a:off x="1679673" y="634866"/>
            <a:ext cx="163782" cy="22152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2" name="bg object 22"/>
          <p:cNvSpPr/>
          <p:nvPr/>
        </p:nvSpPr>
        <p:spPr>
          <a:xfrm>
            <a:off x="1871484" y="688222"/>
            <a:ext cx="239392" cy="172224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3" name="bg object 23"/>
          <p:cNvSpPr/>
          <p:nvPr/>
        </p:nvSpPr>
        <p:spPr>
          <a:xfrm>
            <a:off x="2145456" y="692274"/>
            <a:ext cx="130687" cy="168172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4" name="bg object 24"/>
          <p:cNvSpPr/>
          <p:nvPr/>
        </p:nvSpPr>
        <p:spPr>
          <a:xfrm>
            <a:off x="2307448" y="692274"/>
            <a:ext cx="124609" cy="164119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5" name="bg object 25"/>
          <p:cNvSpPr/>
          <p:nvPr/>
        </p:nvSpPr>
        <p:spPr>
          <a:xfrm>
            <a:off x="2462214" y="615955"/>
            <a:ext cx="143858" cy="244491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6" name="bg object 26"/>
          <p:cNvSpPr/>
          <p:nvPr/>
        </p:nvSpPr>
        <p:spPr>
          <a:xfrm>
            <a:off x="2644907" y="688222"/>
            <a:ext cx="90502" cy="168172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7" name="bg object 27"/>
          <p:cNvSpPr/>
          <p:nvPr/>
        </p:nvSpPr>
        <p:spPr>
          <a:xfrm>
            <a:off x="2760061" y="692274"/>
            <a:ext cx="130688" cy="16817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8" name="bg object 28"/>
          <p:cNvSpPr/>
          <p:nvPr/>
        </p:nvSpPr>
        <p:spPr>
          <a:xfrm>
            <a:off x="2929078" y="688222"/>
            <a:ext cx="130012" cy="172224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bg object 29"/>
          <p:cNvSpPr/>
          <p:nvPr/>
        </p:nvSpPr>
        <p:spPr>
          <a:xfrm>
            <a:off x="3089449" y="615955"/>
            <a:ext cx="131701" cy="240438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0" name="bg object 30"/>
          <p:cNvSpPr/>
          <p:nvPr/>
        </p:nvSpPr>
        <p:spPr>
          <a:xfrm>
            <a:off x="3339681" y="640944"/>
            <a:ext cx="121570" cy="215449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1" name="bg object 31"/>
          <p:cNvSpPr/>
          <p:nvPr/>
        </p:nvSpPr>
        <p:spPr>
          <a:xfrm>
            <a:off x="3483843" y="636892"/>
            <a:ext cx="138117" cy="223554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2" name="bg object 32"/>
          <p:cNvSpPr/>
          <p:nvPr/>
        </p:nvSpPr>
        <p:spPr>
          <a:xfrm>
            <a:off x="3655359" y="760826"/>
            <a:ext cx="78105" cy="22225"/>
          </a:xfrm>
          <a:custGeom>
            <a:avLst/>
            <a:gdLst/>
            <a:ahLst/>
            <a:cxnLst/>
            <a:rect l="l" t="t" r="r" b="b"/>
            <a:pathLst>
              <a:path w="78104" h="22225">
                <a:moveTo>
                  <a:pt x="77669" y="0"/>
                </a:moveTo>
                <a:lnTo>
                  <a:pt x="0" y="0"/>
                </a:lnTo>
                <a:lnTo>
                  <a:pt x="0" y="21612"/>
                </a:lnTo>
                <a:lnTo>
                  <a:pt x="77669" y="21612"/>
                </a:lnTo>
                <a:lnTo>
                  <a:pt x="77669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3" name="bg object 33"/>
          <p:cNvSpPr/>
          <p:nvPr/>
        </p:nvSpPr>
        <p:spPr>
          <a:xfrm>
            <a:off x="3753088" y="688222"/>
            <a:ext cx="121232" cy="172224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4" name="bg object 34"/>
          <p:cNvSpPr/>
          <p:nvPr/>
        </p:nvSpPr>
        <p:spPr>
          <a:xfrm>
            <a:off x="3898398" y="688222"/>
            <a:ext cx="139468" cy="172224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5" name="bg object 35"/>
          <p:cNvSpPr/>
          <p:nvPr/>
        </p:nvSpPr>
        <p:spPr>
          <a:xfrm>
            <a:off x="4069542" y="622034"/>
            <a:ext cx="37465" cy="234950"/>
          </a:xfrm>
          <a:custGeom>
            <a:avLst/>
            <a:gdLst/>
            <a:ahLst/>
            <a:cxnLst/>
            <a:rect l="l" t="t" r="r" b="b"/>
            <a:pathLst>
              <a:path w="37464" h="234950">
                <a:moveTo>
                  <a:pt x="32418" y="70240"/>
                </a:moveTo>
                <a:lnTo>
                  <a:pt x="4390" y="70240"/>
                </a:lnTo>
                <a:lnTo>
                  <a:pt x="4390" y="234360"/>
                </a:lnTo>
                <a:lnTo>
                  <a:pt x="32418" y="234360"/>
                </a:lnTo>
                <a:lnTo>
                  <a:pt x="32418" y="70240"/>
                </a:lnTo>
                <a:close/>
              </a:path>
              <a:path w="37464" h="234950">
                <a:moveTo>
                  <a:pt x="18573" y="0"/>
                </a:moveTo>
                <a:lnTo>
                  <a:pt x="11112" y="1329"/>
                </a:lnTo>
                <a:lnTo>
                  <a:pt x="5234" y="5065"/>
                </a:lnTo>
                <a:lnTo>
                  <a:pt x="1382" y="10827"/>
                </a:lnTo>
                <a:lnTo>
                  <a:pt x="0" y="18235"/>
                </a:lnTo>
                <a:lnTo>
                  <a:pt x="1382" y="25786"/>
                </a:lnTo>
                <a:lnTo>
                  <a:pt x="5234" y="31532"/>
                </a:lnTo>
                <a:lnTo>
                  <a:pt x="11112" y="35188"/>
                </a:lnTo>
                <a:lnTo>
                  <a:pt x="18573" y="36471"/>
                </a:lnTo>
                <a:lnTo>
                  <a:pt x="26034" y="35188"/>
                </a:lnTo>
                <a:lnTo>
                  <a:pt x="31912" y="31532"/>
                </a:lnTo>
                <a:lnTo>
                  <a:pt x="35764" y="25786"/>
                </a:lnTo>
                <a:lnTo>
                  <a:pt x="37146" y="18235"/>
                </a:lnTo>
                <a:lnTo>
                  <a:pt x="35764" y="10827"/>
                </a:lnTo>
                <a:lnTo>
                  <a:pt x="31912" y="5065"/>
                </a:lnTo>
                <a:lnTo>
                  <a:pt x="26034" y="1329"/>
                </a:lnTo>
                <a:lnTo>
                  <a:pt x="1857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6" name="bg object 36"/>
          <p:cNvSpPr/>
          <p:nvPr/>
        </p:nvSpPr>
        <p:spPr>
          <a:xfrm>
            <a:off x="4131813" y="639593"/>
            <a:ext cx="102321" cy="220852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7" name="bg object 37"/>
          <p:cNvSpPr/>
          <p:nvPr/>
        </p:nvSpPr>
        <p:spPr>
          <a:xfrm>
            <a:off x="4257807" y="622034"/>
            <a:ext cx="37465" cy="234950"/>
          </a:xfrm>
          <a:custGeom>
            <a:avLst/>
            <a:gdLst/>
            <a:ahLst/>
            <a:cxnLst/>
            <a:rect l="l" t="t" r="r" b="b"/>
            <a:pathLst>
              <a:path w="37464" h="234950">
                <a:moveTo>
                  <a:pt x="32418" y="70240"/>
                </a:moveTo>
                <a:lnTo>
                  <a:pt x="4390" y="70240"/>
                </a:lnTo>
                <a:lnTo>
                  <a:pt x="4390" y="234360"/>
                </a:lnTo>
                <a:lnTo>
                  <a:pt x="32418" y="234360"/>
                </a:lnTo>
                <a:lnTo>
                  <a:pt x="32418" y="70240"/>
                </a:lnTo>
                <a:close/>
              </a:path>
              <a:path w="37464" h="234950">
                <a:moveTo>
                  <a:pt x="18573" y="0"/>
                </a:moveTo>
                <a:lnTo>
                  <a:pt x="11112" y="1329"/>
                </a:lnTo>
                <a:lnTo>
                  <a:pt x="5234" y="5065"/>
                </a:lnTo>
                <a:lnTo>
                  <a:pt x="1382" y="10827"/>
                </a:lnTo>
                <a:lnTo>
                  <a:pt x="0" y="18235"/>
                </a:lnTo>
                <a:lnTo>
                  <a:pt x="1382" y="25786"/>
                </a:lnTo>
                <a:lnTo>
                  <a:pt x="5234" y="31532"/>
                </a:lnTo>
                <a:lnTo>
                  <a:pt x="11112" y="35188"/>
                </a:lnTo>
                <a:lnTo>
                  <a:pt x="18573" y="36471"/>
                </a:lnTo>
                <a:lnTo>
                  <a:pt x="26034" y="35188"/>
                </a:lnTo>
                <a:lnTo>
                  <a:pt x="31912" y="31532"/>
                </a:lnTo>
                <a:lnTo>
                  <a:pt x="35764" y="25786"/>
                </a:lnTo>
                <a:lnTo>
                  <a:pt x="37146" y="18235"/>
                </a:lnTo>
                <a:lnTo>
                  <a:pt x="35764" y="10827"/>
                </a:lnTo>
                <a:lnTo>
                  <a:pt x="31912" y="5065"/>
                </a:lnTo>
                <a:lnTo>
                  <a:pt x="26034" y="1329"/>
                </a:lnTo>
                <a:lnTo>
                  <a:pt x="18573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8" name="bg object 38"/>
          <p:cNvSpPr/>
          <p:nvPr/>
        </p:nvSpPr>
        <p:spPr>
          <a:xfrm>
            <a:off x="4325109" y="688222"/>
            <a:ext cx="150949" cy="243815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9" name="bg object 39"/>
          <p:cNvSpPr/>
          <p:nvPr/>
        </p:nvSpPr>
        <p:spPr>
          <a:xfrm>
            <a:off x="505642" y="1024514"/>
            <a:ext cx="181679" cy="221528"/>
          </a:xfrm>
          <a:prstGeom prst="rect">
            <a:avLst/>
          </a:prstGeom>
          <a:blipFill>
            <a:blip r:embed="rId2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0" name="bg object 40"/>
          <p:cNvSpPr/>
          <p:nvPr/>
        </p:nvSpPr>
        <p:spPr>
          <a:xfrm>
            <a:off x="715384" y="1030592"/>
            <a:ext cx="121570" cy="215449"/>
          </a:xfrm>
          <a:prstGeom prst="rect">
            <a:avLst/>
          </a:prstGeom>
          <a:blipFill>
            <a:blip r:embed="rId2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1" name="bg object 41"/>
          <p:cNvSpPr/>
          <p:nvPr/>
        </p:nvSpPr>
        <p:spPr>
          <a:xfrm>
            <a:off x="941640" y="1077870"/>
            <a:ext cx="128661" cy="172224"/>
          </a:xfrm>
          <a:prstGeom prst="rect">
            <a:avLst/>
          </a:prstGeom>
          <a:blipFill>
            <a:blip r:embed="rId2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2" name="bg object 42"/>
          <p:cNvSpPr/>
          <p:nvPr/>
        </p:nvSpPr>
        <p:spPr>
          <a:xfrm>
            <a:off x="1114338" y="1081922"/>
            <a:ext cx="130687" cy="168172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3" name="bg object 43"/>
          <p:cNvSpPr/>
          <p:nvPr/>
        </p:nvSpPr>
        <p:spPr>
          <a:xfrm>
            <a:off x="1276161" y="1001550"/>
            <a:ext cx="97593" cy="244491"/>
          </a:xfrm>
          <a:prstGeom prst="rect">
            <a:avLst/>
          </a:prstGeom>
          <a:blipFill>
            <a:blip r:embed="rId2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4" name="bg object 44"/>
          <p:cNvSpPr/>
          <p:nvPr/>
        </p:nvSpPr>
        <p:spPr>
          <a:xfrm>
            <a:off x="1433189" y="1024514"/>
            <a:ext cx="412021" cy="278935"/>
          </a:xfrm>
          <a:prstGeom prst="rect">
            <a:avLst/>
          </a:prstGeom>
          <a:blipFill>
            <a:blip r:embed="rId2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569976"/>
            <a:ext cx="18093690" cy="22799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3277362"/>
            <a:ext cx="18093690" cy="94046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3251942"/>
            <a:ext cx="6433312" cy="712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3251942"/>
            <a:ext cx="4623943" cy="712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3251942"/>
            <a:ext cx="4623943" cy="7124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png"/><Relationship Id="rId3" Type="http://schemas.openxmlformats.org/officeDocument/2006/relationships/image" Target="../media/image6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7" Type="http://schemas.openxmlformats.org/officeDocument/2006/relationships/image" Target="../media/image27.pn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Relationship Id="rId11" Type="http://schemas.openxmlformats.org/officeDocument/2006/relationships/image" Target="../media/image31.png"/><Relationship Id="rId12" Type="http://schemas.openxmlformats.org/officeDocument/2006/relationships/image" Target="../media/image32.png"/><Relationship Id="rId13" Type="http://schemas.openxmlformats.org/officeDocument/2006/relationships/image" Target="../media/image33.png"/><Relationship Id="rId14" Type="http://schemas.openxmlformats.org/officeDocument/2006/relationships/image" Target="../media/image34.png"/><Relationship Id="rId15" Type="http://schemas.openxmlformats.org/officeDocument/2006/relationships/image" Target="../media/image35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Relationship Id="rId3" Type="http://schemas.openxmlformats.org/officeDocument/2006/relationships/image" Target="../media/image26.png"/><Relationship Id="rId4" Type="http://schemas.openxmlformats.org/officeDocument/2006/relationships/image" Target="../media/image25.png"/><Relationship Id="rId5" Type="http://schemas.openxmlformats.org/officeDocument/2006/relationships/image" Target="../media/image27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930986" y="1024514"/>
            <a:ext cx="334645" cy="226060"/>
            <a:chOff x="1930986" y="1024514"/>
            <a:chExt cx="334645" cy="226060"/>
          </a:xfrm>
        </p:grpSpPr>
        <p:sp>
          <p:nvSpPr>
            <p:cNvPr id="3" name="object 3"/>
            <p:cNvSpPr/>
            <p:nvPr/>
          </p:nvSpPr>
          <p:spPr>
            <a:xfrm>
              <a:off x="1930986" y="1024514"/>
              <a:ext cx="181679" cy="22152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2134717" y="1081922"/>
              <a:ext cx="130687" cy="16817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" name="object 5"/>
          <p:cNvGrpSpPr/>
          <p:nvPr/>
        </p:nvGrpSpPr>
        <p:grpSpPr>
          <a:xfrm>
            <a:off x="2313459" y="1002226"/>
            <a:ext cx="488950" cy="248285"/>
            <a:chOff x="2313459" y="1002226"/>
            <a:chExt cx="488950" cy="248285"/>
          </a:xfrm>
        </p:grpSpPr>
        <p:sp>
          <p:nvSpPr>
            <p:cNvPr id="6" name="object 6"/>
            <p:cNvSpPr/>
            <p:nvPr/>
          </p:nvSpPr>
          <p:spPr>
            <a:xfrm>
              <a:off x="2313459" y="1002226"/>
              <a:ext cx="157365" cy="247868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494802" y="1077870"/>
              <a:ext cx="139468" cy="17222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670572" y="1077869"/>
              <a:ext cx="131701" cy="16817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/>
          <p:nvPr/>
        </p:nvSpPr>
        <p:spPr>
          <a:xfrm>
            <a:off x="1346124" y="1506015"/>
            <a:ext cx="93698" cy="12967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10" name="object 10"/>
          <p:cNvGrpSpPr/>
          <p:nvPr/>
        </p:nvGrpSpPr>
        <p:grpSpPr>
          <a:xfrm>
            <a:off x="1461844" y="1498503"/>
            <a:ext cx="123825" cy="139700"/>
            <a:chOff x="1461844" y="1498503"/>
            <a:chExt cx="123825" cy="139700"/>
          </a:xfrm>
        </p:grpSpPr>
        <p:sp>
          <p:nvSpPr>
            <p:cNvPr id="11" name="object 11"/>
            <p:cNvSpPr/>
            <p:nvPr/>
          </p:nvSpPr>
          <p:spPr>
            <a:xfrm>
              <a:off x="1461844" y="1498503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8976" y="41116"/>
                  </a:moveTo>
                  <a:lnTo>
                    <a:pt x="2569" y="41116"/>
                  </a:lnTo>
                  <a:lnTo>
                    <a:pt x="2569" y="137187"/>
                  </a:lnTo>
                  <a:lnTo>
                    <a:pt x="18976" y="137187"/>
                  </a:lnTo>
                  <a:lnTo>
                    <a:pt x="18976" y="41116"/>
                  </a:lnTo>
                  <a:close/>
                </a:path>
                <a:path w="22225" h="137794">
                  <a:moveTo>
                    <a:pt x="17197" y="0"/>
                  </a:moveTo>
                  <a:lnTo>
                    <a:pt x="4546" y="0"/>
                  </a:lnTo>
                  <a:lnTo>
                    <a:pt x="0" y="4348"/>
                  </a:lnTo>
                  <a:lnTo>
                    <a:pt x="0" y="17197"/>
                  </a:lnTo>
                  <a:lnTo>
                    <a:pt x="4546" y="21349"/>
                  </a:lnTo>
                  <a:lnTo>
                    <a:pt x="17197" y="21349"/>
                  </a:lnTo>
                  <a:lnTo>
                    <a:pt x="21744" y="17197"/>
                  </a:lnTo>
                  <a:lnTo>
                    <a:pt x="21744" y="4348"/>
                  </a:lnTo>
                  <a:lnTo>
                    <a:pt x="171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503752" y="1537248"/>
              <a:ext cx="81640" cy="1008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3" name="object 13"/>
          <p:cNvGrpSpPr/>
          <p:nvPr/>
        </p:nvGrpSpPr>
        <p:grpSpPr>
          <a:xfrm>
            <a:off x="1650012" y="1498503"/>
            <a:ext cx="215900" cy="137795"/>
            <a:chOff x="1650012" y="1498503"/>
            <a:chExt cx="215900" cy="137795"/>
          </a:xfrm>
        </p:grpSpPr>
        <p:sp>
          <p:nvSpPr>
            <p:cNvPr id="14" name="object 14"/>
            <p:cNvSpPr/>
            <p:nvPr/>
          </p:nvSpPr>
          <p:spPr>
            <a:xfrm>
              <a:off x="1650012" y="1498503"/>
              <a:ext cx="111766" cy="13733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788228" y="1537247"/>
              <a:ext cx="77093" cy="98442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6" name="object 16"/>
          <p:cNvGrpSpPr/>
          <p:nvPr/>
        </p:nvGrpSpPr>
        <p:grpSpPr>
          <a:xfrm>
            <a:off x="1890921" y="1498503"/>
            <a:ext cx="223520" cy="139700"/>
            <a:chOff x="1890921" y="1498503"/>
            <a:chExt cx="223520" cy="139700"/>
          </a:xfrm>
        </p:grpSpPr>
        <p:sp>
          <p:nvSpPr>
            <p:cNvPr id="17" name="object 17"/>
            <p:cNvSpPr/>
            <p:nvPr/>
          </p:nvSpPr>
          <p:spPr>
            <a:xfrm>
              <a:off x="1890921" y="1498503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8976" y="41116"/>
                  </a:moveTo>
                  <a:lnTo>
                    <a:pt x="2569" y="41116"/>
                  </a:lnTo>
                  <a:lnTo>
                    <a:pt x="2569" y="137187"/>
                  </a:lnTo>
                  <a:lnTo>
                    <a:pt x="18976" y="137187"/>
                  </a:lnTo>
                  <a:lnTo>
                    <a:pt x="18976" y="41116"/>
                  </a:lnTo>
                  <a:close/>
                </a:path>
                <a:path w="22225" h="137794">
                  <a:moveTo>
                    <a:pt x="17197" y="0"/>
                  </a:moveTo>
                  <a:lnTo>
                    <a:pt x="4546" y="0"/>
                  </a:lnTo>
                  <a:lnTo>
                    <a:pt x="0" y="4348"/>
                  </a:lnTo>
                  <a:lnTo>
                    <a:pt x="0" y="17197"/>
                  </a:lnTo>
                  <a:lnTo>
                    <a:pt x="4546" y="21349"/>
                  </a:lnTo>
                  <a:lnTo>
                    <a:pt x="17197" y="21349"/>
                  </a:lnTo>
                  <a:lnTo>
                    <a:pt x="21744" y="17197"/>
                  </a:lnTo>
                  <a:lnTo>
                    <a:pt x="21744" y="4348"/>
                  </a:lnTo>
                  <a:lnTo>
                    <a:pt x="171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932828" y="1537248"/>
              <a:ext cx="81640" cy="100814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2036766" y="1537247"/>
              <a:ext cx="77093" cy="9844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0" name="object 20"/>
          <p:cNvGrpSpPr/>
          <p:nvPr/>
        </p:nvGrpSpPr>
        <p:grpSpPr>
          <a:xfrm>
            <a:off x="503047" y="1492573"/>
            <a:ext cx="2284095" cy="396875"/>
            <a:chOff x="503047" y="1492573"/>
            <a:chExt cx="2284095" cy="396875"/>
          </a:xfrm>
        </p:grpSpPr>
        <p:sp>
          <p:nvSpPr>
            <p:cNvPr id="21" name="object 21"/>
            <p:cNvSpPr/>
            <p:nvPr/>
          </p:nvSpPr>
          <p:spPr>
            <a:xfrm>
              <a:off x="2290088" y="1499887"/>
              <a:ext cx="76500" cy="138175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177512" y="1494945"/>
              <a:ext cx="84210" cy="143117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395825" y="1492573"/>
              <a:ext cx="204199" cy="14549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2622323" y="1537247"/>
              <a:ext cx="77093" cy="9844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503047" y="1497514"/>
              <a:ext cx="2283537" cy="391565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71458" y="71474"/>
          <a:ext cx="19965670" cy="14102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54270"/>
                <a:gridCol w="5026025"/>
                <a:gridCol w="5026024"/>
                <a:gridCol w="4946015"/>
              </a:tblGrid>
              <a:tr h="70507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70423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7" name="object 27"/>
          <p:cNvSpPr/>
          <p:nvPr/>
        </p:nvSpPr>
        <p:spPr>
          <a:xfrm>
            <a:off x="99481" y="1409475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0" y="0"/>
                </a:moveTo>
                <a:lnTo>
                  <a:pt x="0" y="50158"/>
                </a:lnTo>
                <a:lnTo>
                  <a:pt x="50267" y="50158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9954360" y="1409475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0" y="50158"/>
                </a:moveTo>
                <a:lnTo>
                  <a:pt x="50267" y="50158"/>
                </a:lnTo>
                <a:lnTo>
                  <a:pt x="50267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19954360" y="9950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50267" y="50158"/>
                </a:moveTo>
                <a:lnTo>
                  <a:pt x="50267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0" name="object 30"/>
          <p:cNvSpPr/>
          <p:nvPr/>
        </p:nvSpPr>
        <p:spPr>
          <a:xfrm>
            <a:off x="99481" y="9950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50267" y="0"/>
                </a:moveTo>
                <a:lnTo>
                  <a:pt x="0" y="0"/>
                </a:lnTo>
                <a:lnTo>
                  <a:pt x="0" y="50158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1" name="object 31"/>
          <p:cNvGrpSpPr/>
          <p:nvPr/>
        </p:nvGrpSpPr>
        <p:grpSpPr>
          <a:xfrm>
            <a:off x="0" y="14"/>
            <a:ext cx="20104735" cy="14244955"/>
            <a:chOff x="0" y="14"/>
            <a:chExt cx="20104735" cy="14244955"/>
          </a:xfrm>
        </p:grpSpPr>
        <p:sp>
          <p:nvSpPr>
            <p:cNvPr id="32" name="object 32"/>
            <p:cNvSpPr/>
            <p:nvPr/>
          </p:nvSpPr>
          <p:spPr>
            <a:xfrm>
              <a:off x="0" y="7126406"/>
              <a:ext cx="20104735" cy="0"/>
            </a:xfrm>
            <a:custGeom>
              <a:avLst/>
              <a:gdLst/>
              <a:ahLst/>
              <a:cxnLst/>
              <a:rect l="l" t="t" r="r" b="b"/>
              <a:pathLst>
                <a:path w="20104735" h="0">
                  <a:moveTo>
                    <a:pt x="0" y="0"/>
                  </a:moveTo>
                  <a:lnTo>
                    <a:pt x="20104108" y="0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5030228" y="14"/>
              <a:ext cx="0" cy="14244955"/>
            </a:xfrm>
            <a:custGeom>
              <a:avLst/>
              <a:gdLst/>
              <a:ahLst/>
              <a:cxnLst/>
              <a:rect l="l" t="t" r="r" b="b"/>
              <a:pathLst>
                <a:path w="0" h="14244955">
                  <a:moveTo>
                    <a:pt x="0" y="0"/>
                  </a:moveTo>
                  <a:lnTo>
                    <a:pt x="0" y="14244378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0052050" y="24"/>
              <a:ext cx="5034915" cy="14218919"/>
            </a:xfrm>
            <a:custGeom>
              <a:avLst/>
              <a:gdLst/>
              <a:ahLst/>
              <a:cxnLst/>
              <a:rect l="l" t="t" r="r" b="b"/>
              <a:pathLst>
                <a:path w="5034915" h="14218919">
                  <a:moveTo>
                    <a:pt x="8407" y="0"/>
                  </a:moveTo>
                  <a:lnTo>
                    <a:pt x="0" y="0"/>
                  </a:lnTo>
                  <a:lnTo>
                    <a:pt x="0" y="14218920"/>
                  </a:lnTo>
                  <a:lnTo>
                    <a:pt x="8407" y="14218920"/>
                  </a:lnTo>
                  <a:lnTo>
                    <a:pt x="8407" y="0"/>
                  </a:lnTo>
                  <a:close/>
                </a:path>
                <a:path w="5034915" h="14218919">
                  <a:moveTo>
                    <a:pt x="5034432" y="0"/>
                  </a:moveTo>
                  <a:lnTo>
                    <a:pt x="5026025" y="0"/>
                  </a:lnTo>
                  <a:lnTo>
                    <a:pt x="5026025" y="14218920"/>
                  </a:lnTo>
                  <a:lnTo>
                    <a:pt x="5034432" y="14218920"/>
                  </a:lnTo>
                  <a:lnTo>
                    <a:pt x="50344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960365" y="1024514"/>
            <a:ext cx="28575" cy="221615"/>
          </a:xfrm>
          <a:custGeom>
            <a:avLst/>
            <a:gdLst/>
            <a:ahLst/>
            <a:cxnLst/>
            <a:rect l="l" t="t" r="r" b="b"/>
            <a:pathLst>
              <a:path w="28575" h="221615">
                <a:moveTo>
                  <a:pt x="28366" y="0"/>
                </a:moveTo>
                <a:lnTo>
                  <a:pt x="0" y="0"/>
                </a:lnTo>
                <a:lnTo>
                  <a:pt x="0" y="221528"/>
                </a:lnTo>
                <a:lnTo>
                  <a:pt x="28366" y="221528"/>
                </a:lnTo>
                <a:lnTo>
                  <a:pt x="28366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39251" y="1077869"/>
            <a:ext cx="131701" cy="16817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2217756" y="1077869"/>
            <a:ext cx="476250" cy="172720"/>
            <a:chOff x="2217756" y="1077869"/>
            <a:chExt cx="476250" cy="172720"/>
          </a:xfrm>
        </p:grpSpPr>
        <p:sp>
          <p:nvSpPr>
            <p:cNvPr id="5" name="object 5"/>
            <p:cNvSpPr/>
            <p:nvPr/>
          </p:nvSpPr>
          <p:spPr>
            <a:xfrm>
              <a:off x="2217756" y="1077869"/>
              <a:ext cx="131701" cy="16817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2386064" y="1077870"/>
              <a:ext cx="139468" cy="17222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2561834" y="1077869"/>
              <a:ext cx="131701" cy="168172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8" name="object 8"/>
          <p:cNvSpPr/>
          <p:nvPr/>
        </p:nvSpPr>
        <p:spPr>
          <a:xfrm>
            <a:off x="1346124" y="1506015"/>
            <a:ext cx="93698" cy="12967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461844" y="1498503"/>
            <a:ext cx="123825" cy="139700"/>
            <a:chOff x="1461844" y="1498503"/>
            <a:chExt cx="123825" cy="139700"/>
          </a:xfrm>
        </p:grpSpPr>
        <p:sp>
          <p:nvSpPr>
            <p:cNvPr id="10" name="object 10"/>
            <p:cNvSpPr/>
            <p:nvPr/>
          </p:nvSpPr>
          <p:spPr>
            <a:xfrm>
              <a:off x="1461844" y="1498503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8976" y="41116"/>
                  </a:moveTo>
                  <a:lnTo>
                    <a:pt x="2569" y="41116"/>
                  </a:lnTo>
                  <a:lnTo>
                    <a:pt x="2569" y="137187"/>
                  </a:lnTo>
                  <a:lnTo>
                    <a:pt x="18976" y="137187"/>
                  </a:lnTo>
                  <a:lnTo>
                    <a:pt x="18976" y="41116"/>
                  </a:lnTo>
                  <a:close/>
                </a:path>
                <a:path w="22225" h="137794">
                  <a:moveTo>
                    <a:pt x="17197" y="0"/>
                  </a:moveTo>
                  <a:lnTo>
                    <a:pt x="4546" y="0"/>
                  </a:lnTo>
                  <a:lnTo>
                    <a:pt x="0" y="4348"/>
                  </a:lnTo>
                  <a:lnTo>
                    <a:pt x="0" y="17197"/>
                  </a:lnTo>
                  <a:lnTo>
                    <a:pt x="4546" y="21349"/>
                  </a:lnTo>
                  <a:lnTo>
                    <a:pt x="17197" y="21349"/>
                  </a:lnTo>
                  <a:lnTo>
                    <a:pt x="21744" y="17197"/>
                  </a:lnTo>
                  <a:lnTo>
                    <a:pt x="21744" y="4348"/>
                  </a:lnTo>
                  <a:lnTo>
                    <a:pt x="171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503752" y="1537248"/>
              <a:ext cx="81640" cy="10081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2" name="object 12"/>
          <p:cNvGrpSpPr/>
          <p:nvPr/>
        </p:nvGrpSpPr>
        <p:grpSpPr>
          <a:xfrm>
            <a:off x="1650012" y="1498503"/>
            <a:ext cx="215900" cy="137795"/>
            <a:chOff x="1650012" y="1498503"/>
            <a:chExt cx="215900" cy="137795"/>
          </a:xfrm>
        </p:grpSpPr>
        <p:sp>
          <p:nvSpPr>
            <p:cNvPr id="13" name="object 13"/>
            <p:cNvSpPr/>
            <p:nvPr/>
          </p:nvSpPr>
          <p:spPr>
            <a:xfrm>
              <a:off x="1650012" y="1498503"/>
              <a:ext cx="111766" cy="137332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788228" y="1537247"/>
              <a:ext cx="77093" cy="98442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5" name="object 15"/>
          <p:cNvGrpSpPr/>
          <p:nvPr/>
        </p:nvGrpSpPr>
        <p:grpSpPr>
          <a:xfrm>
            <a:off x="1890921" y="1498503"/>
            <a:ext cx="223520" cy="139700"/>
            <a:chOff x="1890921" y="1498503"/>
            <a:chExt cx="223520" cy="139700"/>
          </a:xfrm>
        </p:grpSpPr>
        <p:sp>
          <p:nvSpPr>
            <p:cNvPr id="16" name="object 16"/>
            <p:cNvSpPr/>
            <p:nvPr/>
          </p:nvSpPr>
          <p:spPr>
            <a:xfrm>
              <a:off x="1890921" y="1498503"/>
              <a:ext cx="22225" cy="137795"/>
            </a:xfrm>
            <a:custGeom>
              <a:avLst/>
              <a:gdLst/>
              <a:ahLst/>
              <a:cxnLst/>
              <a:rect l="l" t="t" r="r" b="b"/>
              <a:pathLst>
                <a:path w="22225" h="137794">
                  <a:moveTo>
                    <a:pt x="18976" y="41116"/>
                  </a:moveTo>
                  <a:lnTo>
                    <a:pt x="2569" y="41116"/>
                  </a:lnTo>
                  <a:lnTo>
                    <a:pt x="2569" y="137187"/>
                  </a:lnTo>
                  <a:lnTo>
                    <a:pt x="18976" y="137187"/>
                  </a:lnTo>
                  <a:lnTo>
                    <a:pt x="18976" y="41116"/>
                  </a:lnTo>
                  <a:close/>
                </a:path>
                <a:path w="22225" h="137794">
                  <a:moveTo>
                    <a:pt x="17197" y="0"/>
                  </a:moveTo>
                  <a:lnTo>
                    <a:pt x="4546" y="0"/>
                  </a:lnTo>
                  <a:lnTo>
                    <a:pt x="0" y="4348"/>
                  </a:lnTo>
                  <a:lnTo>
                    <a:pt x="0" y="17197"/>
                  </a:lnTo>
                  <a:lnTo>
                    <a:pt x="4546" y="21349"/>
                  </a:lnTo>
                  <a:lnTo>
                    <a:pt x="17197" y="21349"/>
                  </a:lnTo>
                  <a:lnTo>
                    <a:pt x="21744" y="17197"/>
                  </a:lnTo>
                  <a:lnTo>
                    <a:pt x="21744" y="4348"/>
                  </a:lnTo>
                  <a:lnTo>
                    <a:pt x="17197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932828" y="1537248"/>
              <a:ext cx="81640" cy="100814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2036766" y="1537247"/>
              <a:ext cx="77093" cy="9844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9" name="object 19"/>
          <p:cNvGrpSpPr/>
          <p:nvPr/>
        </p:nvGrpSpPr>
        <p:grpSpPr>
          <a:xfrm>
            <a:off x="503047" y="1492573"/>
            <a:ext cx="2284095" cy="396875"/>
            <a:chOff x="503047" y="1492573"/>
            <a:chExt cx="2284095" cy="396875"/>
          </a:xfrm>
        </p:grpSpPr>
        <p:sp>
          <p:nvSpPr>
            <p:cNvPr id="20" name="object 20"/>
            <p:cNvSpPr/>
            <p:nvPr/>
          </p:nvSpPr>
          <p:spPr>
            <a:xfrm>
              <a:off x="2290088" y="1499887"/>
              <a:ext cx="76500" cy="13817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2177512" y="1494945"/>
              <a:ext cx="84210" cy="143117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2395825" y="1492573"/>
              <a:ext cx="204199" cy="145490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2622323" y="1537247"/>
              <a:ext cx="77093" cy="9844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503047" y="1497514"/>
              <a:ext cx="2283537" cy="39156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aphicFrame>
        <p:nvGraphicFramePr>
          <p:cNvPr id="25" name="object 25"/>
          <p:cNvGraphicFramePr>
            <a:graphicFrameLocks noGrp="1"/>
          </p:cNvGraphicFramePr>
          <p:nvPr/>
        </p:nvGraphicFramePr>
        <p:xfrm>
          <a:off x="71458" y="71474"/>
          <a:ext cx="19965670" cy="14102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954270"/>
                <a:gridCol w="5026025"/>
                <a:gridCol w="5026024"/>
                <a:gridCol w="4946015"/>
              </a:tblGrid>
              <a:tr h="705073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  <a:tr h="704232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9525">
                      <a:solidFill>
                        <a:srgbClr val="EC008C"/>
                      </a:solidFill>
                      <a:prstDash val="solid"/>
                    </a:lnL>
                    <a:lnR w="9525">
                      <a:solidFill>
                        <a:srgbClr val="EC008C"/>
                      </a:solidFill>
                      <a:prstDash val="solid"/>
                    </a:lnR>
                    <a:lnT w="9525">
                      <a:solidFill>
                        <a:srgbClr val="EC008C"/>
                      </a:solidFill>
                      <a:prstDash val="solid"/>
                    </a:lnT>
                    <a:lnB w="9525">
                      <a:solidFill>
                        <a:srgbClr val="EC008C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26" name="object 26"/>
          <p:cNvSpPr/>
          <p:nvPr/>
        </p:nvSpPr>
        <p:spPr>
          <a:xfrm>
            <a:off x="99481" y="1409475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0" y="0"/>
                </a:moveTo>
                <a:lnTo>
                  <a:pt x="0" y="50158"/>
                </a:lnTo>
                <a:lnTo>
                  <a:pt x="50267" y="50158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7" name="object 27"/>
          <p:cNvSpPr/>
          <p:nvPr/>
        </p:nvSpPr>
        <p:spPr>
          <a:xfrm>
            <a:off x="19954360" y="1409475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5">
                <a:moveTo>
                  <a:pt x="0" y="50158"/>
                </a:moveTo>
                <a:lnTo>
                  <a:pt x="50267" y="50158"/>
                </a:lnTo>
                <a:lnTo>
                  <a:pt x="50267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8" name="object 28"/>
          <p:cNvSpPr/>
          <p:nvPr/>
        </p:nvSpPr>
        <p:spPr>
          <a:xfrm>
            <a:off x="19954360" y="9950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50267" y="50158"/>
                </a:moveTo>
                <a:lnTo>
                  <a:pt x="50267" y="0"/>
                </a:lnTo>
                <a:lnTo>
                  <a:pt x="0" y="0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99481" y="99500"/>
            <a:ext cx="50800" cy="50165"/>
          </a:xfrm>
          <a:custGeom>
            <a:avLst/>
            <a:gdLst/>
            <a:ahLst/>
            <a:cxnLst/>
            <a:rect l="l" t="t" r="r" b="b"/>
            <a:pathLst>
              <a:path w="50800" h="50164">
                <a:moveTo>
                  <a:pt x="50267" y="0"/>
                </a:moveTo>
                <a:lnTo>
                  <a:pt x="0" y="0"/>
                </a:lnTo>
                <a:lnTo>
                  <a:pt x="0" y="50158"/>
                </a:lnTo>
              </a:path>
            </a:pathLst>
          </a:custGeom>
          <a:ln w="8403">
            <a:solidFill>
              <a:srgbClr val="EC008C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0" y="14"/>
            <a:ext cx="20104735" cy="14244955"/>
            <a:chOff x="0" y="14"/>
            <a:chExt cx="20104735" cy="14244955"/>
          </a:xfrm>
        </p:grpSpPr>
        <p:sp>
          <p:nvSpPr>
            <p:cNvPr id="31" name="object 31"/>
            <p:cNvSpPr/>
            <p:nvPr/>
          </p:nvSpPr>
          <p:spPr>
            <a:xfrm>
              <a:off x="0" y="7126406"/>
              <a:ext cx="20104735" cy="0"/>
            </a:xfrm>
            <a:custGeom>
              <a:avLst/>
              <a:gdLst/>
              <a:ahLst/>
              <a:cxnLst/>
              <a:rect l="l" t="t" r="r" b="b"/>
              <a:pathLst>
                <a:path w="20104735" h="0">
                  <a:moveTo>
                    <a:pt x="0" y="0"/>
                  </a:moveTo>
                  <a:lnTo>
                    <a:pt x="20104108" y="0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5030228" y="14"/>
              <a:ext cx="0" cy="14244955"/>
            </a:xfrm>
            <a:custGeom>
              <a:avLst/>
              <a:gdLst/>
              <a:ahLst/>
              <a:cxnLst/>
              <a:rect l="l" t="t" r="r" b="b"/>
              <a:pathLst>
                <a:path w="0" h="14244955">
                  <a:moveTo>
                    <a:pt x="0" y="0"/>
                  </a:moveTo>
                  <a:lnTo>
                    <a:pt x="0" y="14244378"/>
                  </a:lnTo>
                </a:path>
              </a:pathLst>
            </a:custGeom>
            <a:ln w="8403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052050" y="24"/>
              <a:ext cx="5034915" cy="14218919"/>
            </a:xfrm>
            <a:custGeom>
              <a:avLst/>
              <a:gdLst/>
              <a:ahLst/>
              <a:cxnLst/>
              <a:rect l="l" t="t" r="r" b="b"/>
              <a:pathLst>
                <a:path w="5034915" h="14218919">
                  <a:moveTo>
                    <a:pt x="8407" y="0"/>
                  </a:moveTo>
                  <a:lnTo>
                    <a:pt x="0" y="0"/>
                  </a:lnTo>
                  <a:lnTo>
                    <a:pt x="0" y="14218920"/>
                  </a:lnTo>
                  <a:lnTo>
                    <a:pt x="8407" y="14218920"/>
                  </a:lnTo>
                  <a:lnTo>
                    <a:pt x="8407" y="0"/>
                  </a:lnTo>
                  <a:close/>
                </a:path>
                <a:path w="5034915" h="14218919">
                  <a:moveTo>
                    <a:pt x="5034432" y="0"/>
                  </a:moveTo>
                  <a:lnTo>
                    <a:pt x="5026025" y="0"/>
                  </a:lnTo>
                  <a:lnTo>
                    <a:pt x="5026025" y="14218920"/>
                  </a:lnTo>
                  <a:lnTo>
                    <a:pt x="5034432" y="14218920"/>
                  </a:lnTo>
                  <a:lnTo>
                    <a:pt x="503443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2020-09-29T12:26:31Z</dcterms:created>
  <dcterms:modified xsi:type="dcterms:W3CDTF">2020-09-29T12:26:31Z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