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png" ContentType="image/png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20104100" cy="10121900"/>
  <p:notesSz cx="20104100" cy="101219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137789"/>
            <a:ext cx="17088486" cy="2125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5668264"/>
            <a:ext cx="14072870" cy="25304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328037"/>
            <a:ext cx="8745284" cy="6680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328037"/>
            <a:ext cx="8745284" cy="6680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04876"/>
            <a:ext cx="18093690" cy="16195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328037"/>
            <a:ext cx="18093690" cy="66804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9413367"/>
            <a:ext cx="6433312" cy="506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9413367"/>
            <a:ext cx="4623943" cy="506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9413367"/>
            <a:ext cx="4623943" cy="506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9" Type="http://schemas.openxmlformats.org/officeDocument/2006/relationships/image" Target="../media/image18.png"/><Relationship Id="rId20" Type="http://schemas.openxmlformats.org/officeDocument/2006/relationships/image" Target="../media/image19.png"/><Relationship Id="rId21" Type="http://schemas.openxmlformats.org/officeDocument/2006/relationships/image" Target="../media/image20.png"/><Relationship Id="rId22" Type="http://schemas.openxmlformats.org/officeDocument/2006/relationships/image" Target="../media/image21.png"/><Relationship Id="rId23" Type="http://schemas.openxmlformats.org/officeDocument/2006/relationships/image" Target="../media/image22.png"/><Relationship Id="rId24" Type="http://schemas.openxmlformats.org/officeDocument/2006/relationships/image" Target="../media/image23.png"/><Relationship Id="rId25" Type="http://schemas.openxmlformats.org/officeDocument/2006/relationships/image" Target="../media/image24.png"/><Relationship Id="rId26" Type="http://schemas.openxmlformats.org/officeDocument/2006/relationships/image" Target="../media/image25.png"/><Relationship Id="rId27" Type="http://schemas.openxmlformats.org/officeDocument/2006/relationships/image" Target="../media/image26.png"/><Relationship Id="rId28" Type="http://schemas.openxmlformats.org/officeDocument/2006/relationships/image" Target="../media/image27.png"/><Relationship Id="rId29" Type="http://schemas.openxmlformats.org/officeDocument/2006/relationships/image" Target="../media/image28.png"/><Relationship Id="rId30" Type="http://schemas.openxmlformats.org/officeDocument/2006/relationships/image" Target="../media/image29.png"/><Relationship Id="rId31" Type="http://schemas.openxmlformats.org/officeDocument/2006/relationships/image" Target="../media/image30.png"/><Relationship Id="rId32" Type="http://schemas.openxmlformats.org/officeDocument/2006/relationships/image" Target="../media/image31.png"/><Relationship Id="rId33" Type="http://schemas.openxmlformats.org/officeDocument/2006/relationships/image" Target="../media/image32.png"/><Relationship Id="rId34" Type="http://schemas.openxmlformats.org/officeDocument/2006/relationships/image" Target="../media/image33.png"/><Relationship Id="rId35" Type="http://schemas.openxmlformats.org/officeDocument/2006/relationships/image" Target="../media/image34.png"/><Relationship Id="rId36" Type="http://schemas.openxmlformats.org/officeDocument/2006/relationships/image" Target="../media/image35.png"/><Relationship Id="rId37" Type="http://schemas.openxmlformats.org/officeDocument/2006/relationships/image" Target="../media/image36.png"/><Relationship Id="rId38" Type="http://schemas.openxmlformats.org/officeDocument/2006/relationships/image" Target="../media/image37.png"/><Relationship Id="rId39" Type="http://schemas.openxmlformats.org/officeDocument/2006/relationships/image" Target="../media/image38.png"/><Relationship Id="rId40" Type="http://schemas.openxmlformats.org/officeDocument/2006/relationships/image" Target="../media/image39.png"/><Relationship Id="rId41" Type="http://schemas.openxmlformats.org/officeDocument/2006/relationships/image" Target="../media/image40.png"/><Relationship Id="rId42" Type="http://schemas.openxmlformats.org/officeDocument/2006/relationships/image" Target="../media/image41.pn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2.png"/><Relationship Id="rId3" Type="http://schemas.openxmlformats.org/officeDocument/2006/relationships/image" Target="../media/image3.png"/><Relationship Id="rId4" Type="http://schemas.openxmlformats.org/officeDocument/2006/relationships/image" Target="../media/image43.png"/><Relationship Id="rId5" Type="http://schemas.openxmlformats.org/officeDocument/2006/relationships/image" Target="../media/image4.png"/><Relationship Id="rId6" Type="http://schemas.openxmlformats.org/officeDocument/2006/relationships/image" Target="../media/image44.png"/><Relationship Id="rId7" Type="http://schemas.openxmlformats.org/officeDocument/2006/relationships/image" Target="../media/image45.png"/><Relationship Id="rId8" Type="http://schemas.openxmlformats.org/officeDocument/2006/relationships/image" Target="../media/image46.png"/><Relationship Id="rId9" Type="http://schemas.openxmlformats.org/officeDocument/2006/relationships/image" Target="../media/image8.png"/><Relationship Id="rId10" Type="http://schemas.openxmlformats.org/officeDocument/2006/relationships/image" Target="../media/image47.png"/><Relationship Id="rId11" Type="http://schemas.openxmlformats.org/officeDocument/2006/relationships/image" Target="../media/image48.png"/><Relationship Id="rId12" Type="http://schemas.openxmlformats.org/officeDocument/2006/relationships/image" Target="../media/image12.png"/><Relationship Id="rId13" Type="http://schemas.openxmlformats.org/officeDocument/2006/relationships/image" Target="../media/image49.png"/><Relationship Id="rId14" Type="http://schemas.openxmlformats.org/officeDocument/2006/relationships/image" Target="../media/image50.png"/><Relationship Id="rId15" Type="http://schemas.openxmlformats.org/officeDocument/2006/relationships/image" Target="../media/image51.png"/><Relationship Id="rId16" Type="http://schemas.openxmlformats.org/officeDocument/2006/relationships/image" Target="../media/image52.png"/><Relationship Id="rId17" Type="http://schemas.openxmlformats.org/officeDocument/2006/relationships/image" Target="../media/image18.png"/><Relationship Id="rId18" Type="http://schemas.openxmlformats.org/officeDocument/2006/relationships/image" Target="../media/image53.png"/><Relationship Id="rId19" Type="http://schemas.openxmlformats.org/officeDocument/2006/relationships/image" Target="../media/image54.png"/><Relationship Id="rId20" Type="http://schemas.openxmlformats.org/officeDocument/2006/relationships/image" Target="../media/image55.png"/><Relationship Id="rId21" Type="http://schemas.openxmlformats.org/officeDocument/2006/relationships/image" Target="../media/image21.png"/><Relationship Id="rId22" Type="http://schemas.openxmlformats.org/officeDocument/2006/relationships/image" Target="../media/image56.png"/><Relationship Id="rId23" Type="http://schemas.openxmlformats.org/officeDocument/2006/relationships/image" Target="../media/image57.png"/><Relationship Id="rId24" Type="http://schemas.openxmlformats.org/officeDocument/2006/relationships/image" Target="../media/image24.png"/><Relationship Id="rId25" Type="http://schemas.openxmlformats.org/officeDocument/2006/relationships/image" Target="../media/image58.png"/><Relationship Id="rId26" Type="http://schemas.openxmlformats.org/officeDocument/2006/relationships/image" Target="../media/image59.png"/><Relationship Id="rId27" Type="http://schemas.openxmlformats.org/officeDocument/2006/relationships/image" Target="../media/image60.png"/><Relationship Id="rId28" Type="http://schemas.openxmlformats.org/officeDocument/2006/relationships/image" Target="../media/image28.png"/><Relationship Id="rId29" Type="http://schemas.openxmlformats.org/officeDocument/2006/relationships/image" Target="../media/image29.png"/><Relationship Id="rId30" Type="http://schemas.openxmlformats.org/officeDocument/2006/relationships/image" Target="../media/image61.png"/><Relationship Id="rId31" Type="http://schemas.openxmlformats.org/officeDocument/2006/relationships/image" Target="../media/image62.png"/><Relationship Id="rId32" Type="http://schemas.openxmlformats.org/officeDocument/2006/relationships/image" Target="../media/image63.png"/><Relationship Id="rId33" Type="http://schemas.openxmlformats.org/officeDocument/2006/relationships/image" Target="../media/image35.png"/><Relationship Id="rId34" Type="http://schemas.openxmlformats.org/officeDocument/2006/relationships/image" Target="../media/image64.png"/><Relationship Id="rId35" Type="http://schemas.openxmlformats.org/officeDocument/2006/relationships/image" Target="../media/image65.png"/><Relationship Id="rId36" Type="http://schemas.openxmlformats.org/officeDocument/2006/relationships/image" Target="../media/image66.png"/><Relationship Id="rId37" Type="http://schemas.openxmlformats.org/officeDocument/2006/relationships/image" Target="../media/image67.png"/><Relationship Id="rId38" Type="http://schemas.openxmlformats.org/officeDocument/2006/relationships/image" Target="../media/image40.png"/><Relationship Id="rId39" Type="http://schemas.openxmlformats.org/officeDocument/2006/relationships/image" Target="../media/image68.pn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327" y="708369"/>
            <a:ext cx="230504" cy="219710"/>
          </a:xfrm>
          <a:custGeom>
            <a:avLst/>
            <a:gdLst/>
            <a:ahLst/>
            <a:cxnLst/>
            <a:rect l="l" t="t" r="r" b="b"/>
            <a:pathLst>
              <a:path w="230504" h="219709">
                <a:moveTo>
                  <a:pt x="151079" y="195529"/>
                </a:moveTo>
                <a:lnTo>
                  <a:pt x="34772" y="195529"/>
                </a:lnTo>
                <a:lnTo>
                  <a:pt x="150075" y="16713"/>
                </a:lnTo>
                <a:lnTo>
                  <a:pt x="150075" y="0"/>
                </a:lnTo>
                <a:lnTo>
                  <a:pt x="10363" y="0"/>
                </a:lnTo>
                <a:lnTo>
                  <a:pt x="10363" y="23723"/>
                </a:lnTo>
                <a:lnTo>
                  <a:pt x="114985" y="23723"/>
                </a:lnTo>
                <a:lnTo>
                  <a:pt x="0" y="202552"/>
                </a:lnTo>
                <a:lnTo>
                  <a:pt x="0" y="219252"/>
                </a:lnTo>
                <a:lnTo>
                  <a:pt x="151079" y="219252"/>
                </a:lnTo>
                <a:lnTo>
                  <a:pt x="151079" y="195529"/>
                </a:lnTo>
                <a:close/>
              </a:path>
              <a:path w="230504" h="219709">
                <a:moveTo>
                  <a:pt x="230492" y="124663"/>
                </a:moveTo>
                <a:lnTo>
                  <a:pt x="153619" y="124663"/>
                </a:lnTo>
                <a:lnTo>
                  <a:pt x="153619" y="146062"/>
                </a:lnTo>
                <a:lnTo>
                  <a:pt x="230492" y="146062"/>
                </a:lnTo>
                <a:lnTo>
                  <a:pt x="230492" y="12466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86586" y="708572"/>
            <a:ext cx="263983" cy="22306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1097062" y="689642"/>
            <a:ext cx="45720" cy="242570"/>
          </a:xfrm>
          <a:custGeom>
            <a:avLst/>
            <a:gdLst/>
            <a:ahLst/>
            <a:cxnLst/>
            <a:rect l="l" t="t" r="r" b="b"/>
            <a:pathLst>
              <a:path w="45719" h="242569">
                <a:moveTo>
                  <a:pt x="27741" y="0"/>
                </a:moveTo>
                <a:lnTo>
                  <a:pt x="0" y="0"/>
                </a:lnTo>
                <a:lnTo>
                  <a:pt x="0" y="205223"/>
                </a:lnTo>
                <a:lnTo>
                  <a:pt x="1629" y="220839"/>
                </a:lnTo>
                <a:lnTo>
                  <a:pt x="6768" y="232380"/>
                </a:lnTo>
                <a:lnTo>
                  <a:pt x="15792" y="239535"/>
                </a:lnTo>
                <a:lnTo>
                  <a:pt x="29078" y="241990"/>
                </a:lnTo>
                <a:lnTo>
                  <a:pt x="36097" y="241990"/>
                </a:lnTo>
                <a:lnTo>
                  <a:pt x="41111" y="240987"/>
                </a:lnTo>
                <a:lnTo>
                  <a:pt x="45122" y="238982"/>
                </a:lnTo>
                <a:lnTo>
                  <a:pt x="41445" y="218259"/>
                </a:lnTo>
                <a:lnTo>
                  <a:pt x="38771" y="218927"/>
                </a:lnTo>
                <a:lnTo>
                  <a:pt x="31418" y="218927"/>
                </a:lnTo>
                <a:lnTo>
                  <a:pt x="27741" y="215919"/>
                </a:lnTo>
                <a:lnTo>
                  <a:pt x="27741" y="0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1376220" y="704349"/>
            <a:ext cx="188177" cy="2272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1166985" y="765181"/>
            <a:ext cx="123334" cy="16244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7" name="object 7"/>
          <p:cNvGrpSpPr/>
          <p:nvPr/>
        </p:nvGrpSpPr>
        <p:grpSpPr>
          <a:xfrm>
            <a:off x="1666341" y="689642"/>
            <a:ext cx="1537335" cy="242570"/>
            <a:chOff x="1666341" y="689642"/>
            <a:chExt cx="1537335" cy="242570"/>
          </a:xfrm>
        </p:grpSpPr>
        <p:sp>
          <p:nvSpPr>
            <p:cNvPr id="8" name="object 8"/>
            <p:cNvSpPr/>
            <p:nvPr/>
          </p:nvSpPr>
          <p:spPr>
            <a:xfrm>
              <a:off x="1666341" y="708360"/>
              <a:ext cx="162106" cy="219261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857393" y="761170"/>
              <a:ext cx="238213" cy="170463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2131069" y="765181"/>
              <a:ext cx="129351" cy="166451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292707" y="765181"/>
              <a:ext cx="123334" cy="16244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447193" y="689643"/>
              <a:ext cx="142386" cy="24199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629254" y="761170"/>
              <a:ext cx="89576" cy="166451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744400" y="765181"/>
              <a:ext cx="129351" cy="166451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912924" y="761170"/>
              <a:ext cx="128682" cy="170462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3072925" y="689642"/>
              <a:ext cx="130353" cy="237979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7" name="object 17"/>
          <p:cNvGrpSpPr/>
          <p:nvPr/>
        </p:nvGrpSpPr>
        <p:grpSpPr>
          <a:xfrm>
            <a:off x="3320597" y="695659"/>
            <a:ext cx="1135380" cy="307340"/>
            <a:chOff x="3320597" y="695659"/>
            <a:chExt cx="1135380" cy="307340"/>
          </a:xfrm>
        </p:grpSpPr>
        <p:sp>
          <p:nvSpPr>
            <p:cNvPr id="18" name="object 18"/>
            <p:cNvSpPr/>
            <p:nvPr/>
          </p:nvSpPr>
          <p:spPr>
            <a:xfrm>
              <a:off x="3320597" y="714376"/>
              <a:ext cx="120326" cy="213245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3464722" y="710365"/>
              <a:ext cx="136704" cy="221267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635552" y="833031"/>
              <a:ext cx="77470" cy="21590"/>
            </a:xfrm>
            <a:custGeom>
              <a:avLst/>
              <a:gdLst/>
              <a:ahLst/>
              <a:cxnLst/>
              <a:rect l="l" t="t" r="r" b="b"/>
              <a:pathLst>
                <a:path w="77470" h="21590">
                  <a:moveTo>
                    <a:pt x="76875" y="0"/>
                  </a:moveTo>
                  <a:lnTo>
                    <a:pt x="0" y="0"/>
                  </a:lnTo>
                  <a:lnTo>
                    <a:pt x="0" y="21391"/>
                  </a:lnTo>
                  <a:lnTo>
                    <a:pt x="76875" y="21391"/>
                  </a:lnTo>
                  <a:lnTo>
                    <a:pt x="76875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733551" y="761170"/>
              <a:ext cx="119992" cy="170462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3878612" y="761170"/>
              <a:ext cx="138041" cy="170462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4049241" y="695659"/>
              <a:ext cx="36830" cy="232410"/>
            </a:xfrm>
            <a:custGeom>
              <a:avLst/>
              <a:gdLst/>
              <a:ahLst/>
              <a:cxnLst/>
              <a:rect l="l" t="t" r="r" b="b"/>
              <a:pathLst>
                <a:path w="36829" h="232409">
                  <a:moveTo>
                    <a:pt x="32087" y="69522"/>
                  </a:moveTo>
                  <a:lnTo>
                    <a:pt x="4345" y="69522"/>
                  </a:lnTo>
                  <a:lnTo>
                    <a:pt x="4345" y="231962"/>
                  </a:lnTo>
                  <a:lnTo>
                    <a:pt x="32087" y="231962"/>
                  </a:lnTo>
                  <a:lnTo>
                    <a:pt x="32087" y="69522"/>
                  </a:lnTo>
                  <a:close/>
                </a:path>
                <a:path w="36829" h="232409">
                  <a:moveTo>
                    <a:pt x="18383" y="0"/>
                  </a:moveTo>
                  <a:lnTo>
                    <a:pt x="10998" y="1316"/>
                  </a:lnTo>
                  <a:lnTo>
                    <a:pt x="5180" y="5013"/>
                  </a:lnTo>
                  <a:lnTo>
                    <a:pt x="1368" y="10716"/>
                  </a:lnTo>
                  <a:lnTo>
                    <a:pt x="0" y="18049"/>
                  </a:lnTo>
                  <a:lnTo>
                    <a:pt x="1368" y="25522"/>
                  </a:lnTo>
                  <a:lnTo>
                    <a:pt x="5180" y="31209"/>
                  </a:lnTo>
                  <a:lnTo>
                    <a:pt x="10998" y="34828"/>
                  </a:lnTo>
                  <a:lnTo>
                    <a:pt x="18383" y="36098"/>
                  </a:lnTo>
                  <a:lnTo>
                    <a:pt x="25767" y="34828"/>
                  </a:lnTo>
                  <a:lnTo>
                    <a:pt x="31585" y="31209"/>
                  </a:lnTo>
                  <a:lnTo>
                    <a:pt x="35398" y="25522"/>
                  </a:lnTo>
                  <a:lnTo>
                    <a:pt x="36766" y="18049"/>
                  </a:lnTo>
                  <a:lnTo>
                    <a:pt x="35398" y="10716"/>
                  </a:lnTo>
                  <a:lnTo>
                    <a:pt x="31585" y="5013"/>
                  </a:lnTo>
                  <a:lnTo>
                    <a:pt x="25767" y="1316"/>
                  </a:lnTo>
                  <a:lnTo>
                    <a:pt x="1838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4112146" y="713039"/>
              <a:ext cx="101274" cy="218593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4238087" y="695659"/>
              <a:ext cx="36830" cy="232410"/>
            </a:xfrm>
            <a:custGeom>
              <a:avLst/>
              <a:gdLst/>
              <a:ahLst/>
              <a:cxnLst/>
              <a:rect l="l" t="t" r="r" b="b"/>
              <a:pathLst>
                <a:path w="36829" h="232409">
                  <a:moveTo>
                    <a:pt x="32087" y="69522"/>
                  </a:moveTo>
                  <a:lnTo>
                    <a:pt x="4345" y="69522"/>
                  </a:lnTo>
                  <a:lnTo>
                    <a:pt x="4345" y="231962"/>
                  </a:lnTo>
                  <a:lnTo>
                    <a:pt x="32087" y="231962"/>
                  </a:lnTo>
                  <a:lnTo>
                    <a:pt x="32087" y="69522"/>
                  </a:lnTo>
                  <a:close/>
                </a:path>
                <a:path w="36829" h="232409">
                  <a:moveTo>
                    <a:pt x="18383" y="0"/>
                  </a:moveTo>
                  <a:lnTo>
                    <a:pt x="10998" y="1316"/>
                  </a:lnTo>
                  <a:lnTo>
                    <a:pt x="5180" y="5013"/>
                  </a:lnTo>
                  <a:lnTo>
                    <a:pt x="1368" y="10716"/>
                  </a:lnTo>
                  <a:lnTo>
                    <a:pt x="0" y="18049"/>
                  </a:lnTo>
                  <a:lnTo>
                    <a:pt x="1368" y="25522"/>
                  </a:lnTo>
                  <a:lnTo>
                    <a:pt x="5180" y="31209"/>
                  </a:lnTo>
                  <a:lnTo>
                    <a:pt x="10998" y="34828"/>
                  </a:lnTo>
                  <a:lnTo>
                    <a:pt x="18383" y="36098"/>
                  </a:lnTo>
                  <a:lnTo>
                    <a:pt x="25767" y="34828"/>
                  </a:lnTo>
                  <a:lnTo>
                    <a:pt x="31585" y="31209"/>
                  </a:lnTo>
                  <a:lnTo>
                    <a:pt x="35398" y="25522"/>
                  </a:lnTo>
                  <a:lnTo>
                    <a:pt x="36766" y="18049"/>
                  </a:lnTo>
                  <a:lnTo>
                    <a:pt x="35398" y="10716"/>
                  </a:lnTo>
                  <a:lnTo>
                    <a:pt x="31585" y="5013"/>
                  </a:lnTo>
                  <a:lnTo>
                    <a:pt x="25767" y="1316"/>
                  </a:lnTo>
                  <a:lnTo>
                    <a:pt x="18383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306005" y="761170"/>
              <a:ext cx="149405" cy="241321"/>
            </a:xfrm>
            <a:prstGeom prst="rect">
              <a:avLst/>
            </a:prstGeom>
            <a:blipFill>
              <a:blip r:embed="rId1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7" name="object 27"/>
          <p:cNvGrpSpPr/>
          <p:nvPr/>
        </p:nvGrpSpPr>
        <p:grpSpPr>
          <a:xfrm>
            <a:off x="503414" y="1128268"/>
            <a:ext cx="948055" cy="188595"/>
            <a:chOff x="503414" y="1128268"/>
            <a:chExt cx="948055" cy="188595"/>
          </a:xfrm>
        </p:grpSpPr>
        <p:sp>
          <p:nvSpPr>
            <p:cNvPr id="28" name="object 28"/>
            <p:cNvSpPr/>
            <p:nvPr/>
          </p:nvSpPr>
          <p:spPr>
            <a:xfrm>
              <a:off x="503414" y="1131683"/>
              <a:ext cx="120687" cy="18501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643514" y="1128268"/>
              <a:ext cx="116417" cy="188431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781792" y="1131684"/>
              <a:ext cx="255549" cy="181600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1056925" y="1128268"/>
              <a:ext cx="118125" cy="185015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1198988" y="1128268"/>
              <a:ext cx="252361" cy="188431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3" name="object 33"/>
          <p:cNvGrpSpPr/>
          <p:nvPr/>
        </p:nvGrpSpPr>
        <p:grpSpPr>
          <a:xfrm>
            <a:off x="1535005" y="1107204"/>
            <a:ext cx="367665" cy="209550"/>
            <a:chOff x="1535005" y="1107204"/>
            <a:chExt cx="367665" cy="209550"/>
          </a:xfrm>
        </p:grpSpPr>
        <p:sp>
          <p:nvSpPr>
            <p:cNvPr id="34" name="object 34"/>
            <p:cNvSpPr/>
            <p:nvPr/>
          </p:nvSpPr>
          <p:spPr>
            <a:xfrm>
              <a:off x="1535005" y="1171533"/>
              <a:ext cx="108447" cy="145166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1682022" y="1174948"/>
              <a:ext cx="110155" cy="14175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1819930" y="1107204"/>
              <a:ext cx="82260" cy="206079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7" name="object 37"/>
          <p:cNvGrpSpPr/>
          <p:nvPr/>
        </p:nvGrpSpPr>
        <p:grpSpPr>
          <a:xfrm>
            <a:off x="1973920" y="1128268"/>
            <a:ext cx="1888489" cy="233679"/>
            <a:chOff x="1973920" y="1128268"/>
            <a:chExt cx="1888489" cy="233679"/>
          </a:xfrm>
        </p:grpSpPr>
        <p:sp>
          <p:nvSpPr>
            <p:cNvPr id="38" name="object 38"/>
            <p:cNvSpPr/>
            <p:nvPr/>
          </p:nvSpPr>
          <p:spPr>
            <a:xfrm>
              <a:off x="1973920" y="1131683"/>
              <a:ext cx="242199" cy="18160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9" name="object 39"/>
            <p:cNvSpPr/>
            <p:nvPr/>
          </p:nvSpPr>
          <p:spPr>
            <a:xfrm>
              <a:off x="2239403" y="1128268"/>
              <a:ext cx="118125" cy="188431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2382008" y="1280550"/>
              <a:ext cx="43815" cy="81280"/>
            </a:xfrm>
            <a:custGeom>
              <a:avLst/>
              <a:gdLst/>
              <a:ahLst/>
              <a:cxnLst/>
              <a:rect l="l" t="t" r="r" b="b"/>
              <a:pathLst>
                <a:path w="43814" h="81280">
                  <a:moveTo>
                    <a:pt x="23340" y="0"/>
                  </a:moveTo>
                  <a:lnTo>
                    <a:pt x="13947" y="0"/>
                  </a:lnTo>
                  <a:lnTo>
                    <a:pt x="5977" y="6262"/>
                  </a:lnTo>
                  <a:lnTo>
                    <a:pt x="5977" y="27325"/>
                  </a:lnTo>
                  <a:lnTo>
                    <a:pt x="13662" y="33018"/>
                  </a:lnTo>
                  <a:lnTo>
                    <a:pt x="24763" y="33018"/>
                  </a:lnTo>
                  <a:lnTo>
                    <a:pt x="25902" y="32733"/>
                  </a:lnTo>
                  <a:lnTo>
                    <a:pt x="24136" y="43523"/>
                  </a:lnTo>
                  <a:lnTo>
                    <a:pt x="19035" y="53085"/>
                  </a:lnTo>
                  <a:lnTo>
                    <a:pt x="10891" y="61153"/>
                  </a:lnTo>
                  <a:lnTo>
                    <a:pt x="0" y="67459"/>
                  </a:lnTo>
                  <a:lnTo>
                    <a:pt x="5692" y="81122"/>
                  </a:lnTo>
                  <a:lnTo>
                    <a:pt x="21410" y="72285"/>
                  </a:lnTo>
                  <a:lnTo>
                    <a:pt x="33231" y="60165"/>
                  </a:lnTo>
                  <a:lnTo>
                    <a:pt x="40676" y="45217"/>
                  </a:lnTo>
                  <a:lnTo>
                    <a:pt x="43265" y="27894"/>
                  </a:lnTo>
                  <a:lnTo>
                    <a:pt x="41913" y="16211"/>
                  </a:lnTo>
                  <a:lnTo>
                    <a:pt x="37999" y="7436"/>
                  </a:lnTo>
                  <a:lnTo>
                    <a:pt x="31737" y="1916"/>
                  </a:lnTo>
                  <a:lnTo>
                    <a:pt x="233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452371" y="1131683"/>
              <a:ext cx="251393" cy="185015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729667" y="1131683"/>
              <a:ext cx="242199" cy="181600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995150" y="1128268"/>
              <a:ext cx="118125" cy="188431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3137755" y="1280550"/>
              <a:ext cx="43815" cy="81280"/>
            </a:xfrm>
            <a:custGeom>
              <a:avLst/>
              <a:gdLst/>
              <a:ahLst/>
              <a:cxnLst/>
              <a:rect l="l" t="t" r="r" b="b"/>
              <a:pathLst>
                <a:path w="43814" h="81280">
                  <a:moveTo>
                    <a:pt x="23340" y="0"/>
                  </a:moveTo>
                  <a:lnTo>
                    <a:pt x="13947" y="0"/>
                  </a:lnTo>
                  <a:lnTo>
                    <a:pt x="5977" y="6262"/>
                  </a:lnTo>
                  <a:lnTo>
                    <a:pt x="5977" y="27325"/>
                  </a:lnTo>
                  <a:lnTo>
                    <a:pt x="13662" y="33018"/>
                  </a:lnTo>
                  <a:lnTo>
                    <a:pt x="24763" y="33018"/>
                  </a:lnTo>
                  <a:lnTo>
                    <a:pt x="25902" y="32733"/>
                  </a:lnTo>
                  <a:lnTo>
                    <a:pt x="24136" y="43523"/>
                  </a:lnTo>
                  <a:lnTo>
                    <a:pt x="19035" y="53085"/>
                  </a:lnTo>
                  <a:lnTo>
                    <a:pt x="10891" y="61153"/>
                  </a:lnTo>
                  <a:lnTo>
                    <a:pt x="0" y="67459"/>
                  </a:lnTo>
                  <a:lnTo>
                    <a:pt x="5692" y="81122"/>
                  </a:lnTo>
                  <a:lnTo>
                    <a:pt x="21410" y="72285"/>
                  </a:lnTo>
                  <a:lnTo>
                    <a:pt x="33231" y="60165"/>
                  </a:lnTo>
                  <a:lnTo>
                    <a:pt x="40676" y="45217"/>
                  </a:lnTo>
                  <a:lnTo>
                    <a:pt x="43265" y="27894"/>
                  </a:lnTo>
                  <a:lnTo>
                    <a:pt x="41913" y="16211"/>
                  </a:lnTo>
                  <a:lnTo>
                    <a:pt x="37999" y="7436"/>
                  </a:lnTo>
                  <a:lnTo>
                    <a:pt x="31737" y="1916"/>
                  </a:lnTo>
                  <a:lnTo>
                    <a:pt x="233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3208118" y="1131683"/>
              <a:ext cx="120687" cy="185015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362819" y="1171533"/>
              <a:ext cx="191277" cy="141750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595313" y="1171533"/>
              <a:ext cx="191277" cy="141750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819097" y="1280550"/>
              <a:ext cx="43815" cy="81280"/>
            </a:xfrm>
            <a:custGeom>
              <a:avLst/>
              <a:gdLst/>
              <a:ahLst/>
              <a:cxnLst/>
              <a:rect l="l" t="t" r="r" b="b"/>
              <a:pathLst>
                <a:path w="43814" h="81280">
                  <a:moveTo>
                    <a:pt x="23340" y="0"/>
                  </a:moveTo>
                  <a:lnTo>
                    <a:pt x="13947" y="0"/>
                  </a:lnTo>
                  <a:lnTo>
                    <a:pt x="5977" y="6262"/>
                  </a:lnTo>
                  <a:lnTo>
                    <a:pt x="5977" y="27325"/>
                  </a:lnTo>
                  <a:lnTo>
                    <a:pt x="13662" y="33018"/>
                  </a:lnTo>
                  <a:lnTo>
                    <a:pt x="24763" y="33018"/>
                  </a:lnTo>
                  <a:lnTo>
                    <a:pt x="25902" y="32733"/>
                  </a:lnTo>
                  <a:lnTo>
                    <a:pt x="24136" y="43523"/>
                  </a:lnTo>
                  <a:lnTo>
                    <a:pt x="19035" y="53085"/>
                  </a:lnTo>
                  <a:lnTo>
                    <a:pt x="10891" y="61153"/>
                  </a:lnTo>
                  <a:lnTo>
                    <a:pt x="0" y="67459"/>
                  </a:lnTo>
                  <a:lnTo>
                    <a:pt x="5692" y="81122"/>
                  </a:lnTo>
                  <a:lnTo>
                    <a:pt x="21410" y="72285"/>
                  </a:lnTo>
                  <a:lnTo>
                    <a:pt x="33231" y="60165"/>
                  </a:lnTo>
                  <a:lnTo>
                    <a:pt x="40676" y="45217"/>
                  </a:lnTo>
                  <a:lnTo>
                    <a:pt x="43265" y="27894"/>
                  </a:lnTo>
                  <a:lnTo>
                    <a:pt x="41913" y="16211"/>
                  </a:lnTo>
                  <a:lnTo>
                    <a:pt x="37999" y="7436"/>
                  </a:lnTo>
                  <a:lnTo>
                    <a:pt x="31737" y="1916"/>
                  </a:lnTo>
                  <a:lnTo>
                    <a:pt x="233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49" name="object 49"/>
          <p:cNvGrpSpPr/>
          <p:nvPr/>
        </p:nvGrpSpPr>
        <p:grpSpPr>
          <a:xfrm>
            <a:off x="3934660" y="1107773"/>
            <a:ext cx="740410" cy="209550"/>
            <a:chOff x="3934660" y="1107773"/>
            <a:chExt cx="740410" cy="209550"/>
          </a:xfrm>
        </p:grpSpPr>
        <p:sp>
          <p:nvSpPr>
            <p:cNvPr id="50" name="object 50"/>
            <p:cNvSpPr/>
            <p:nvPr/>
          </p:nvSpPr>
          <p:spPr>
            <a:xfrm>
              <a:off x="3934660" y="1126560"/>
              <a:ext cx="153136" cy="186723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1" name="object 51"/>
            <p:cNvSpPr/>
            <p:nvPr/>
          </p:nvSpPr>
          <p:spPr>
            <a:xfrm>
              <a:off x="4107864" y="1174948"/>
              <a:ext cx="110155" cy="141750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2" name="object 52"/>
            <p:cNvSpPr/>
            <p:nvPr/>
          </p:nvSpPr>
          <p:spPr>
            <a:xfrm>
              <a:off x="4260060" y="1107773"/>
              <a:ext cx="132642" cy="208925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4414278" y="1171533"/>
              <a:ext cx="117556" cy="145166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4563856" y="1171533"/>
              <a:ext cx="111009" cy="141750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5" name="object 55"/>
          <p:cNvGrpSpPr/>
          <p:nvPr/>
        </p:nvGrpSpPr>
        <p:grpSpPr>
          <a:xfrm>
            <a:off x="1331905" y="1563161"/>
            <a:ext cx="238125" cy="138430"/>
            <a:chOff x="1331905" y="1563161"/>
            <a:chExt cx="238125" cy="138430"/>
          </a:xfrm>
        </p:grpSpPr>
        <p:sp>
          <p:nvSpPr>
            <p:cNvPr id="56" name="object 56"/>
            <p:cNvSpPr/>
            <p:nvPr/>
          </p:nvSpPr>
          <p:spPr>
            <a:xfrm>
              <a:off x="1331905" y="1570596"/>
              <a:ext cx="92740" cy="128349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7" name="object 57"/>
            <p:cNvSpPr/>
            <p:nvPr/>
          </p:nvSpPr>
          <p:spPr>
            <a:xfrm>
              <a:off x="1446871" y="1563161"/>
              <a:ext cx="21590" cy="135890"/>
            </a:xfrm>
            <a:custGeom>
              <a:avLst/>
              <a:gdLst/>
              <a:ahLst/>
              <a:cxnLst/>
              <a:rect l="l" t="t" r="r" b="b"/>
              <a:pathLst>
                <a:path w="21590" h="135889">
                  <a:moveTo>
                    <a:pt x="18782" y="40696"/>
                  </a:moveTo>
                  <a:lnTo>
                    <a:pt x="2543" y="40696"/>
                  </a:lnTo>
                  <a:lnTo>
                    <a:pt x="2543" y="135784"/>
                  </a:lnTo>
                  <a:lnTo>
                    <a:pt x="18782" y="135784"/>
                  </a:lnTo>
                  <a:lnTo>
                    <a:pt x="18782" y="40696"/>
                  </a:lnTo>
                  <a:close/>
                </a:path>
                <a:path w="21590" h="135889">
                  <a:moveTo>
                    <a:pt x="17021" y="0"/>
                  </a:moveTo>
                  <a:lnTo>
                    <a:pt x="4500" y="0"/>
                  </a:lnTo>
                  <a:lnTo>
                    <a:pt x="0" y="4304"/>
                  </a:lnTo>
                  <a:lnTo>
                    <a:pt x="0" y="17021"/>
                  </a:lnTo>
                  <a:lnTo>
                    <a:pt x="4500" y="21130"/>
                  </a:lnTo>
                  <a:lnTo>
                    <a:pt x="17021" y="21130"/>
                  </a:lnTo>
                  <a:lnTo>
                    <a:pt x="21521" y="17021"/>
                  </a:lnTo>
                  <a:lnTo>
                    <a:pt x="21521" y="4304"/>
                  </a:lnTo>
                  <a:lnTo>
                    <a:pt x="170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8" name="object 58"/>
            <p:cNvSpPr/>
            <p:nvPr/>
          </p:nvSpPr>
          <p:spPr>
            <a:xfrm>
              <a:off x="1488741" y="1601510"/>
              <a:ext cx="80805" cy="99783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9" name="object 59"/>
          <p:cNvGrpSpPr/>
          <p:nvPr/>
        </p:nvGrpSpPr>
        <p:grpSpPr>
          <a:xfrm>
            <a:off x="1633525" y="1563161"/>
            <a:ext cx="461645" cy="138430"/>
            <a:chOff x="1633525" y="1563161"/>
            <a:chExt cx="461645" cy="138430"/>
          </a:xfrm>
        </p:grpSpPr>
        <p:sp>
          <p:nvSpPr>
            <p:cNvPr id="60" name="object 60"/>
            <p:cNvSpPr/>
            <p:nvPr/>
          </p:nvSpPr>
          <p:spPr>
            <a:xfrm>
              <a:off x="1633525" y="1563161"/>
              <a:ext cx="111053" cy="136010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1" name="object 61"/>
            <p:cNvSpPr/>
            <p:nvPr/>
          </p:nvSpPr>
          <p:spPr>
            <a:xfrm>
              <a:off x="1771207" y="1601509"/>
              <a:ext cx="76305" cy="97435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2" name="object 62"/>
            <p:cNvSpPr/>
            <p:nvPr/>
          </p:nvSpPr>
          <p:spPr>
            <a:xfrm>
              <a:off x="1873280" y="1563161"/>
              <a:ext cx="21590" cy="135890"/>
            </a:xfrm>
            <a:custGeom>
              <a:avLst/>
              <a:gdLst/>
              <a:ahLst/>
              <a:cxnLst/>
              <a:rect l="l" t="t" r="r" b="b"/>
              <a:pathLst>
                <a:path w="21589" h="135889">
                  <a:moveTo>
                    <a:pt x="18782" y="40696"/>
                  </a:moveTo>
                  <a:lnTo>
                    <a:pt x="2543" y="40696"/>
                  </a:lnTo>
                  <a:lnTo>
                    <a:pt x="2543" y="135784"/>
                  </a:lnTo>
                  <a:lnTo>
                    <a:pt x="18782" y="135784"/>
                  </a:lnTo>
                  <a:lnTo>
                    <a:pt x="18782" y="40696"/>
                  </a:lnTo>
                  <a:close/>
                </a:path>
                <a:path w="21589" h="135889">
                  <a:moveTo>
                    <a:pt x="17021" y="0"/>
                  </a:moveTo>
                  <a:lnTo>
                    <a:pt x="4500" y="0"/>
                  </a:lnTo>
                  <a:lnTo>
                    <a:pt x="0" y="4304"/>
                  </a:lnTo>
                  <a:lnTo>
                    <a:pt x="0" y="17021"/>
                  </a:lnTo>
                  <a:lnTo>
                    <a:pt x="4500" y="21130"/>
                  </a:lnTo>
                  <a:lnTo>
                    <a:pt x="17021" y="21130"/>
                  </a:lnTo>
                  <a:lnTo>
                    <a:pt x="21521" y="17021"/>
                  </a:lnTo>
                  <a:lnTo>
                    <a:pt x="21521" y="4304"/>
                  </a:lnTo>
                  <a:lnTo>
                    <a:pt x="170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915150" y="1601510"/>
              <a:ext cx="80805" cy="99783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2018436" y="1601509"/>
              <a:ext cx="76305" cy="97435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5" name="object 65"/>
          <p:cNvGrpSpPr/>
          <p:nvPr/>
        </p:nvGrpSpPr>
        <p:grpSpPr>
          <a:xfrm>
            <a:off x="-1" y="0"/>
            <a:ext cx="20104100" cy="10119360"/>
            <a:chOff x="-1" y="0"/>
            <a:chExt cx="20104100" cy="10119360"/>
          </a:xfrm>
        </p:grpSpPr>
        <p:sp>
          <p:nvSpPr>
            <p:cNvPr id="66" name="object 66"/>
            <p:cNvSpPr/>
            <p:nvPr/>
          </p:nvSpPr>
          <p:spPr>
            <a:xfrm>
              <a:off x="2157742" y="1559640"/>
              <a:ext cx="83348" cy="141653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7" name="object 67"/>
            <p:cNvSpPr/>
            <p:nvPr/>
          </p:nvSpPr>
          <p:spPr>
            <a:xfrm>
              <a:off x="2269636" y="1564531"/>
              <a:ext cx="75718" cy="136762"/>
            </a:xfrm>
            <a:prstGeom prst="rect">
              <a:avLst/>
            </a:prstGeom>
            <a:blipFill>
              <a:blip r:embed="rId4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8" name="object 68"/>
            <p:cNvSpPr/>
            <p:nvPr/>
          </p:nvSpPr>
          <p:spPr>
            <a:xfrm>
              <a:off x="2374742" y="1557291"/>
              <a:ext cx="202834" cy="144001"/>
            </a:xfrm>
            <a:prstGeom prst="rect">
              <a:avLst/>
            </a:prstGeom>
            <a:blipFill>
              <a:blip r:embed="rId4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2600057" y="1601509"/>
              <a:ext cx="76305" cy="97435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494733" y="1562183"/>
              <a:ext cx="2268767" cy="387560"/>
            </a:xfrm>
            <a:prstGeom prst="rect">
              <a:avLst/>
            </a:prstGeom>
            <a:blipFill>
              <a:blip r:embed="rId4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73164" y="73164"/>
              <a:ext cx="19958050" cy="9973310"/>
            </a:xfrm>
            <a:custGeom>
              <a:avLst/>
              <a:gdLst/>
              <a:ahLst/>
              <a:cxnLst/>
              <a:rect l="l" t="t" r="r" b="b"/>
              <a:pathLst>
                <a:path w="19958050" h="9973310">
                  <a:moveTo>
                    <a:pt x="0" y="9972944"/>
                  </a:moveTo>
                  <a:lnTo>
                    <a:pt x="19957748" y="9972944"/>
                  </a:lnTo>
                  <a:lnTo>
                    <a:pt x="19957748" y="0"/>
                  </a:lnTo>
                  <a:lnTo>
                    <a:pt x="0" y="0"/>
                  </a:lnTo>
                  <a:lnTo>
                    <a:pt x="0" y="9972944"/>
                  </a:lnTo>
                  <a:close/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140405" y="351224"/>
              <a:ext cx="0" cy="9487535"/>
            </a:xfrm>
            <a:custGeom>
              <a:avLst/>
              <a:gdLst/>
              <a:ahLst/>
              <a:cxnLst/>
              <a:rect l="l" t="t" r="r" b="b"/>
              <a:pathLst>
                <a:path w="0" h="9487535">
                  <a:moveTo>
                    <a:pt x="0" y="0"/>
                  </a:moveTo>
                  <a:lnTo>
                    <a:pt x="0" y="9487087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352796" y="9978865"/>
              <a:ext cx="19469735" cy="0"/>
            </a:xfrm>
            <a:custGeom>
              <a:avLst/>
              <a:gdLst/>
              <a:ahLst/>
              <a:cxnLst/>
              <a:rect l="l" t="t" r="r" b="b"/>
              <a:pathLst>
                <a:path w="19469735" h="0">
                  <a:moveTo>
                    <a:pt x="0" y="0"/>
                  </a:moveTo>
                  <a:lnTo>
                    <a:pt x="19469282" y="0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19963671" y="280953"/>
              <a:ext cx="0" cy="9487535"/>
            </a:xfrm>
            <a:custGeom>
              <a:avLst/>
              <a:gdLst/>
              <a:ahLst/>
              <a:cxnLst/>
              <a:rect l="l" t="t" r="r" b="b"/>
              <a:pathLst>
                <a:path w="0" h="9487535">
                  <a:moveTo>
                    <a:pt x="0" y="9487087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281997" y="140400"/>
              <a:ext cx="19469735" cy="0"/>
            </a:xfrm>
            <a:custGeom>
              <a:avLst/>
              <a:gdLst/>
              <a:ahLst/>
              <a:cxnLst/>
              <a:rect l="l" t="t" r="r" b="b"/>
              <a:pathLst>
                <a:path w="19469735" h="0">
                  <a:moveTo>
                    <a:pt x="19469282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140405" y="140398"/>
              <a:ext cx="19823430" cy="9838690"/>
            </a:xfrm>
            <a:custGeom>
              <a:avLst/>
              <a:gdLst/>
              <a:ahLst/>
              <a:cxnLst/>
              <a:rect l="l" t="t" r="r" b="b"/>
              <a:pathLst>
                <a:path w="19823430" h="9838690">
                  <a:moveTo>
                    <a:pt x="0" y="9768193"/>
                  </a:moveTo>
                  <a:lnTo>
                    <a:pt x="0" y="9838463"/>
                  </a:lnTo>
                  <a:lnTo>
                    <a:pt x="70792" y="9838463"/>
                  </a:lnTo>
                </a:path>
                <a:path w="19823430" h="9838690">
                  <a:moveTo>
                    <a:pt x="19752463" y="9838463"/>
                  </a:moveTo>
                  <a:lnTo>
                    <a:pt x="19823267" y="9838463"/>
                  </a:lnTo>
                  <a:lnTo>
                    <a:pt x="19823267" y="9768193"/>
                  </a:lnTo>
                </a:path>
                <a:path w="19823430" h="9838690">
                  <a:moveTo>
                    <a:pt x="19823267" y="70282"/>
                  </a:moveTo>
                  <a:lnTo>
                    <a:pt x="19823267" y="0"/>
                  </a:lnTo>
                  <a:lnTo>
                    <a:pt x="19752463" y="0"/>
                  </a:lnTo>
                </a:path>
                <a:path w="19823430" h="9838690">
                  <a:moveTo>
                    <a:pt x="70792" y="0"/>
                  </a:moveTo>
                  <a:lnTo>
                    <a:pt x="0" y="0"/>
                  </a:lnTo>
                  <a:lnTo>
                    <a:pt x="0" y="70282"/>
                  </a:lnTo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-1" y="5059632"/>
              <a:ext cx="20104100" cy="0"/>
            </a:xfrm>
            <a:custGeom>
              <a:avLst/>
              <a:gdLst/>
              <a:ahLst/>
              <a:cxnLst/>
              <a:rect l="l" t="t" r="r" b="b"/>
              <a:pathLst>
                <a:path w="20104100" h="0">
                  <a:moveTo>
                    <a:pt x="0" y="0"/>
                  </a:moveTo>
                  <a:lnTo>
                    <a:pt x="20104076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5026019" y="0"/>
              <a:ext cx="0" cy="10119360"/>
            </a:xfrm>
            <a:custGeom>
              <a:avLst/>
              <a:gdLst/>
              <a:ahLst/>
              <a:cxnLst/>
              <a:rect l="l" t="t" r="r" b="b"/>
              <a:pathLst>
                <a:path w="0" h="10119360">
                  <a:moveTo>
                    <a:pt x="0" y="0"/>
                  </a:moveTo>
                  <a:lnTo>
                    <a:pt x="0" y="10119272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15078058" y="0"/>
              <a:ext cx="0" cy="10119360"/>
            </a:xfrm>
            <a:custGeom>
              <a:avLst/>
              <a:gdLst/>
              <a:ahLst/>
              <a:cxnLst/>
              <a:rect l="l" t="t" r="r" b="b"/>
              <a:pathLst>
                <a:path w="0" h="10119360">
                  <a:moveTo>
                    <a:pt x="0" y="0"/>
                  </a:moveTo>
                  <a:lnTo>
                    <a:pt x="0" y="10119272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10052037" y="0"/>
              <a:ext cx="0" cy="10119360"/>
            </a:xfrm>
            <a:custGeom>
              <a:avLst/>
              <a:gdLst/>
              <a:ahLst/>
              <a:cxnLst/>
              <a:rect l="l" t="t" r="r" b="b"/>
              <a:pathLst>
                <a:path w="0" h="10119360">
                  <a:moveTo>
                    <a:pt x="0" y="0"/>
                  </a:moveTo>
                  <a:lnTo>
                    <a:pt x="0" y="10119272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16375862" y="2103438"/>
              <a:ext cx="2396490" cy="5340985"/>
            </a:xfrm>
            <a:custGeom>
              <a:avLst/>
              <a:gdLst/>
              <a:ahLst/>
              <a:cxnLst/>
              <a:rect l="l" t="t" r="r" b="b"/>
              <a:pathLst>
                <a:path w="2396490" h="5340984">
                  <a:moveTo>
                    <a:pt x="286931" y="5333314"/>
                  </a:moveTo>
                  <a:lnTo>
                    <a:pt x="184924" y="5158625"/>
                  </a:lnTo>
                  <a:lnTo>
                    <a:pt x="181610" y="5152949"/>
                  </a:lnTo>
                  <a:lnTo>
                    <a:pt x="219773" y="5137658"/>
                  </a:lnTo>
                  <a:lnTo>
                    <a:pt x="246075" y="5115750"/>
                  </a:lnTo>
                  <a:lnTo>
                    <a:pt x="249008" y="5113299"/>
                  </a:lnTo>
                  <a:lnTo>
                    <a:pt x="267716" y="5079619"/>
                  </a:lnTo>
                  <a:lnTo>
                    <a:pt x="274307" y="5036286"/>
                  </a:lnTo>
                  <a:lnTo>
                    <a:pt x="267335" y="4990985"/>
                  </a:lnTo>
                  <a:lnTo>
                    <a:pt x="250342" y="4962512"/>
                  </a:lnTo>
                  <a:lnTo>
                    <a:pt x="247599" y="4957902"/>
                  </a:lnTo>
                  <a:lnTo>
                    <a:pt x="221335" y="4939055"/>
                  </a:lnTo>
                  <a:lnTo>
                    <a:pt x="221335" y="5036286"/>
                  </a:lnTo>
                  <a:lnTo>
                    <a:pt x="214820" y="5071059"/>
                  </a:lnTo>
                  <a:lnTo>
                    <a:pt x="195643" y="5095887"/>
                  </a:lnTo>
                  <a:lnTo>
                    <a:pt x="164414" y="5110785"/>
                  </a:lnTo>
                  <a:lnTo>
                    <a:pt x="121704" y="5115750"/>
                  </a:lnTo>
                  <a:lnTo>
                    <a:pt x="52971" y="5115750"/>
                  </a:lnTo>
                  <a:lnTo>
                    <a:pt x="52971" y="4962512"/>
                  </a:lnTo>
                  <a:lnTo>
                    <a:pt x="121704" y="4962512"/>
                  </a:lnTo>
                  <a:lnTo>
                    <a:pt x="164414" y="4966411"/>
                  </a:lnTo>
                  <a:lnTo>
                    <a:pt x="195643" y="4979060"/>
                  </a:lnTo>
                  <a:lnTo>
                    <a:pt x="214820" y="5001882"/>
                  </a:lnTo>
                  <a:lnTo>
                    <a:pt x="221335" y="5036286"/>
                  </a:lnTo>
                  <a:lnTo>
                    <a:pt x="221335" y="4939055"/>
                  </a:lnTo>
                  <a:lnTo>
                    <a:pt x="216827" y="4935817"/>
                  </a:lnTo>
                  <a:lnTo>
                    <a:pt x="176809" y="4923472"/>
                  </a:lnTo>
                  <a:lnTo>
                    <a:pt x="129273" y="4919624"/>
                  </a:lnTo>
                  <a:lnTo>
                    <a:pt x="0" y="4919624"/>
                  </a:lnTo>
                  <a:lnTo>
                    <a:pt x="0" y="5333314"/>
                  </a:lnTo>
                  <a:lnTo>
                    <a:pt x="52971" y="5333314"/>
                  </a:lnTo>
                  <a:lnTo>
                    <a:pt x="52971" y="5158625"/>
                  </a:lnTo>
                  <a:lnTo>
                    <a:pt x="127381" y="5158625"/>
                  </a:lnTo>
                  <a:lnTo>
                    <a:pt x="227012" y="5333314"/>
                  </a:lnTo>
                  <a:lnTo>
                    <a:pt x="286931" y="5333314"/>
                  </a:lnTo>
                  <a:close/>
                </a:path>
                <a:path w="2396490" h="5340984">
                  <a:moveTo>
                    <a:pt x="296202" y="160807"/>
                  </a:moveTo>
                  <a:lnTo>
                    <a:pt x="288861" y="105092"/>
                  </a:lnTo>
                  <a:lnTo>
                    <a:pt x="268312" y="60350"/>
                  </a:lnTo>
                  <a:lnTo>
                    <a:pt x="251028" y="42252"/>
                  </a:lnTo>
                  <a:lnTo>
                    <a:pt x="236816" y="27368"/>
                  </a:lnTo>
                  <a:lnTo>
                    <a:pt x="196596" y="6985"/>
                  </a:lnTo>
                  <a:lnTo>
                    <a:pt x="149898" y="0"/>
                  </a:lnTo>
                  <a:lnTo>
                    <a:pt x="119938" y="2273"/>
                  </a:lnTo>
                  <a:lnTo>
                    <a:pt x="93218" y="8674"/>
                  </a:lnTo>
                  <a:lnTo>
                    <a:pt x="69469" y="18630"/>
                  </a:lnTo>
                  <a:lnTo>
                    <a:pt x="48374" y="31534"/>
                  </a:lnTo>
                  <a:lnTo>
                    <a:pt x="66662" y="64960"/>
                  </a:lnTo>
                  <a:lnTo>
                    <a:pt x="83553" y="55295"/>
                  </a:lnTo>
                  <a:lnTo>
                    <a:pt x="102057" y="48171"/>
                  </a:lnTo>
                  <a:lnTo>
                    <a:pt x="122085" y="43764"/>
                  </a:lnTo>
                  <a:lnTo>
                    <a:pt x="143598" y="42252"/>
                  </a:lnTo>
                  <a:lnTo>
                    <a:pt x="183210" y="49745"/>
                  </a:lnTo>
                  <a:lnTo>
                    <a:pt x="214147" y="70942"/>
                  </a:lnTo>
                  <a:lnTo>
                    <a:pt x="235026" y="103974"/>
                  </a:lnTo>
                  <a:lnTo>
                    <a:pt x="244487" y="146939"/>
                  </a:lnTo>
                  <a:lnTo>
                    <a:pt x="244487" y="187299"/>
                  </a:lnTo>
                  <a:lnTo>
                    <a:pt x="234264" y="226517"/>
                  </a:lnTo>
                  <a:lnTo>
                    <a:pt x="214693" y="255638"/>
                  </a:lnTo>
                  <a:lnTo>
                    <a:pt x="188264" y="273761"/>
                  </a:lnTo>
                  <a:lnTo>
                    <a:pt x="157467" y="279996"/>
                  </a:lnTo>
                  <a:lnTo>
                    <a:pt x="126060" y="274027"/>
                  </a:lnTo>
                  <a:lnTo>
                    <a:pt x="102450" y="256349"/>
                  </a:lnTo>
                  <a:lnTo>
                    <a:pt x="87591" y="227317"/>
                  </a:lnTo>
                  <a:lnTo>
                    <a:pt x="82423" y="187299"/>
                  </a:lnTo>
                  <a:lnTo>
                    <a:pt x="244487" y="187299"/>
                  </a:lnTo>
                  <a:lnTo>
                    <a:pt x="244487" y="146939"/>
                  </a:lnTo>
                  <a:lnTo>
                    <a:pt x="38277" y="146939"/>
                  </a:lnTo>
                  <a:lnTo>
                    <a:pt x="37084" y="154419"/>
                  </a:lnTo>
                  <a:lnTo>
                    <a:pt x="36309" y="161912"/>
                  </a:lnTo>
                  <a:lnTo>
                    <a:pt x="35890" y="169633"/>
                  </a:lnTo>
                  <a:lnTo>
                    <a:pt x="35763" y="177838"/>
                  </a:lnTo>
                  <a:lnTo>
                    <a:pt x="41046" y="226695"/>
                  </a:lnTo>
                  <a:lnTo>
                    <a:pt x="56527" y="266585"/>
                  </a:lnTo>
                  <a:lnTo>
                    <a:pt x="81661" y="296430"/>
                  </a:lnTo>
                  <a:lnTo>
                    <a:pt x="115912" y="315137"/>
                  </a:lnTo>
                  <a:lnTo>
                    <a:pt x="158724" y="321614"/>
                  </a:lnTo>
                  <a:lnTo>
                    <a:pt x="199910" y="314452"/>
                  </a:lnTo>
                  <a:lnTo>
                    <a:pt x="237363" y="293712"/>
                  </a:lnTo>
                  <a:lnTo>
                    <a:pt x="267970" y="260451"/>
                  </a:lnTo>
                  <a:lnTo>
                    <a:pt x="288620" y="215798"/>
                  </a:lnTo>
                  <a:lnTo>
                    <a:pt x="292557" y="187299"/>
                  </a:lnTo>
                  <a:lnTo>
                    <a:pt x="296202" y="160807"/>
                  </a:lnTo>
                  <a:close/>
                </a:path>
                <a:path w="2396490" h="5340984">
                  <a:moveTo>
                    <a:pt x="431266" y="4931613"/>
                  </a:moveTo>
                  <a:lnTo>
                    <a:pt x="428929" y="4919230"/>
                  </a:lnTo>
                  <a:lnTo>
                    <a:pt x="422440" y="4909223"/>
                  </a:lnTo>
                  <a:lnTo>
                    <a:pt x="412648" y="4902517"/>
                  </a:lnTo>
                  <a:lnTo>
                    <a:pt x="400367" y="4900079"/>
                  </a:lnTo>
                  <a:lnTo>
                    <a:pt x="387731" y="4902517"/>
                  </a:lnTo>
                  <a:lnTo>
                    <a:pt x="377748" y="4909223"/>
                  </a:lnTo>
                  <a:lnTo>
                    <a:pt x="371195" y="4919230"/>
                  </a:lnTo>
                  <a:lnTo>
                    <a:pt x="368846" y="4931613"/>
                  </a:lnTo>
                  <a:lnTo>
                    <a:pt x="371195" y="4943983"/>
                  </a:lnTo>
                  <a:lnTo>
                    <a:pt x="377748" y="4953990"/>
                  </a:lnTo>
                  <a:lnTo>
                    <a:pt x="387731" y="4960696"/>
                  </a:lnTo>
                  <a:lnTo>
                    <a:pt x="400367" y="4963134"/>
                  </a:lnTo>
                  <a:lnTo>
                    <a:pt x="412648" y="4960696"/>
                  </a:lnTo>
                  <a:lnTo>
                    <a:pt x="422440" y="4953990"/>
                  </a:lnTo>
                  <a:lnTo>
                    <a:pt x="428929" y="4943983"/>
                  </a:lnTo>
                  <a:lnTo>
                    <a:pt x="431266" y="4931613"/>
                  </a:lnTo>
                  <a:close/>
                </a:path>
                <a:path w="2396490" h="5340984">
                  <a:moveTo>
                    <a:pt x="505561" y="271792"/>
                  </a:moveTo>
                  <a:lnTo>
                    <a:pt x="460159" y="271792"/>
                  </a:lnTo>
                  <a:lnTo>
                    <a:pt x="460159" y="102793"/>
                  </a:lnTo>
                  <a:lnTo>
                    <a:pt x="455688" y="60921"/>
                  </a:lnTo>
                  <a:lnTo>
                    <a:pt x="440931" y="28460"/>
                  </a:lnTo>
                  <a:lnTo>
                    <a:pt x="413867" y="7467"/>
                  </a:lnTo>
                  <a:lnTo>
                    <a:pt x="372503" y="0"/>
                  </a:lnTo>
                  <a:lnTo>
                    <a:pt x="356971" y="1003"/>
                  </a:lnTo>
                  <a:lnTo>
                    <a:pt x="341845" y="3784"/>
                  </a:lnTo>
                  <a:lnTo>
                    <a:pt x="327545" y="7988"/>
                  </a:lnTo>
                  <a:lnTo>
                    <a:pt x="314490" y="13246"/>
                  </a:lnTo>
                  <a:lnTo>
                    <a:pt x="325208" y="50457"/>
                  </a:lnTo>
                  <a:lnTo>
                    <a:pt x="334454" y="46875"/>
                  </a:lnTo>
                  <a:lnTo>
                    <a:pt x="343344" y="44538"/>
                  </a:lnTo>
                  <a:lnTo>
                    <a:pt x="351993" y="43268"/>
                  </a:lnTo>
                  <a:lnTo>
                    <a:pt x="360527" y="42887"/>
                  </a:lnTo>
                  <a:lnTo>
                    <a:pt x="382549" y="46812"/>
                  </a:lnTo>
                  <a:lnTo>
                    <a:pt x="397179" y="58254"/>
                  </a:lnTo>
                  <a:lnTo>
                    <a:pt x="405307" y="76669"/>
                  </a:lnTo>
                  <a:lnTo>
                    <a:pt x="407822" y="101536"/>
                  </a:lnTo>
                  <a:lnTo>
                    <a:pt x="407822" y="271792"/>
                  </a:lnTo>
                  <a:lnTo>
                    <a:pt x="324573" y="271792"/>
                  </a:lnTo>
                  <a:lnTo>
                    <a:pt x="324573" y="314045"/>
                  </a:lnTo>
                  <a:lnTo>
                    <a:pt x="407822" y="314045"/>
                  </a:lnTo>
                  <a:lnTo>
                    <a:pt x="407822" y="412419"/>
                  </a:lnTo>
                  <a:lnTo>
                    <a:pt x="451332" y="412419"/>
                  </a:lnTo>
                  <a:lnTo>
                    <a:pt x="457644" y="314045"/>
                  </a:lnTo>
                  <a:lnTo>
                    <a:pt x="505561" y="310896"/>
                  </a:lnTo>
                  <a:lnTo>
                    <a:pt x="505561" y="271792"/>
                  </a:lnTo>
                  <a:close/>
                </a:path>
                <a:path w="2396490" h="5340984">
                  <a:moveTo>
                    <a:pt x="552983" y="4931613"/>
                  </a:moveTo>
                  <a:lnTo>
                    <a:pt x="550621" y="4919230"/>
                  </a:lnTo>
                  <a:lnTo>
                    <a:pt x="544068" y="4909223"/>
                  </a:lnTo>
                  <a:lnTo>
                    <a:pt x="534085" y="4902517"/>
                  </a:lnTo>
                  <a:lnTo>
                    <a:pt x="521449" y="4900079"/>
                  </a:lnTo>
                  <a:lnTo>
                    <a:pt x="509168" y="4902517"/>
                  </a:lnTo>
                  <a:lnTo>
                    <a:pt x="499376" y="4909223"/>
                  </a:lnTo>
                  <a:lnTo>
                    <a:pt x="492899" y="4919230"/>
                  </a:lnTo>
                  <a:lnTo>
                    <a:pt x="490550" y="4931613"/>
                  </a:lnTo>
                  <a:lnTo>
                    <a:pt x="492899" y="4943983"/>
                  </a:lnTo>
                  <a:lnTo>
                    <a:pt x="499376" y="4953990"/>
                  </a:lnTo>
                  <a:lnTo>
                    <a:pt x="509168" y="4960696"/>
                  </a:lnTo>
                  <a:lnTo>
                    <a:pt x="521449" y="4963134"/>
                  </a:lnTo>
                  <a:lnTo>
                    <a:pt x="534085" y="4960696"/>
                  </a:lnTo>
                  <a:lnTo>
                    <a:pt x="544068" y="4953990"/>
                  </a:lnTo>
                  <a:lnTo>
                    <a:pt x="550621" y="4943983"/>
                  </a:lnTo>
                  <a:lnTo>
                    <a:pt x="552983" y="4931613"/>
                  </a:lnTo>
                  <a:close/>
                </a:path>
                <a:path w="2396490" h="5340984">
                  <a:moveTo>
                    <a:pt x="581355" y="5026838"/>
                  </a:moveTo>
                  <a:lnTo>
                    <a:pt x="529018" y="5026838"/>
                  </a:lnTo>
                  <a:lnTo>
                    <a:pt x="529018" y="5243766"/>
                  </a:lnTo>
                  <a:lnTo>
                    <a:pt x="508685" y="5267007"/>
                  </a:lnTo>
                  <a:lnTo>
                    <a:pt x="489292" y="5283098"/>
                  </a:lnTo>
                  <a:lnTo>
                    <a:pt x="469430" y="5292445"/>
                  </a:lnTo>
                  <a:lnTo>
                    <a:pt x="447662" y="5295468"/>
                  </a:lnTo>
                  <a:lnTo>
                    <a:pt x="421576" y="5290744"/>
                  </a:lnTo>
                  <a:lnTo>
                    <a:pt x="403529" y="5276075"/>
                  </a:lnTo>
                  <a:lnTo>
                    <a:pt x="393039" y="5250777"/>
                  </a:lnTo>
                  <a:lnTo>
                    <a:pt x="389648" y="5214124"/>
                  </a:lnTo>
                  <a:lnTo>
                    <a:pt x="389648" y="5026838"/>
                  </a:lnTo>
                  <a:lnTo>
                    <a:pt x="337312" y="5026838"/>
                  </a:lnTo>
                  <a:lnTo>
                    <a:pt x="337312" y="5221059"/>
                  </a:lnTo>
                  <a:lnTo>
                    <a:pt x="342861" y="5272773"/>
                  </a:lnTo>
                  <a:lnTo>
                    <a:pt x="359930" y="5310289"/>
                  </a:lnTo>
                  <a:lnTo>
                    <a:pt x="389191" y="5333149"/>
                  </a:lnTo>
                  <a:lnTo>
                    <a:pt x="431266" y="5340870"/>
                  </a:lnTo>
                  <a:lnTo>
                    <a:pt x="460870" y="5336908"/>
                  </a:lnTo>
                  <a:lnTo>
                    <a:pt x="486918" y="5325669"/>
                  </a:lnTo>
                  <a:lnTo>
                    <a:pt x="510374" y="5308155"/>
                  </a:lnTo>
                  <a:lnTo>
                    <a:pt x="522516" y="5295468"/>
                  </a:lnTo>
                  <a:lnTo>
                    <a:pt x="532168" y="5285384"/>
                  </a:lnTo>
                  <a:lnTo>
                    <a:pt x="534060" y="5285384"/>
                  </a:lnTo>
                  <a:lnTo>
                    <a:pt x="538480" y="5333314"/>
                  </a:lnTo>
                  <a:lnTo>
                    <a:pt x="581355" y="5333314"/>
                  </a:lnTo>
                  <a:lnTo>
                    <a:pt x="581355" y="5285384"/>
                  </a:lnTo>
                  <a:lnTo>
                    <a:pt x="581355" y="5026838"/>
                  </a:lnTo>
                  <a:close/>
                </a:path>
                <a:path w="2396490" h="5340984">
                  <a:moveTo>
                    <a:pt x="610997" y="7569"/>
                  </a:moveTo>
                  <a:lnTo>
                    <a:pt x="558660" y="7569"/>
                  </a:lnTo>
                  <a:lnTo>
                    <a:pt x="558660" y="314045"/>
                  </a:lnTo>
                  <a:lnTo>
                    <a:pt x="610997" y="314045"/>
                  </a:lnTo>
                  <a:lnTo>
                    <a:pt x="610997" y="7569"/>
                  </a:lnTo>
                  <a:close/>
                </a:path>
                <a:path w="2396490" h="5340984">
                  <a:moveTo>
                    <a:pt x="619201" y="411162"/>
                  </a:moveTo>
                  <a:lnTo>
                    <a:pt x="616623" y="397065"/>
                  </a:lnTo>
                  <a:lnTo>
                    <a:pt x="609422" y="386334"/>
                  </a:lnTo>
                  <a:lnTo>
                    <a:pt x="598449" y="379501"/>
                  </a:lnTo>
                  <a:lnTo>
                    <a:pt x="584517" y="377113"/>
                  </a:lnTo>
                  <a:lnTo>
                    <a:pt x="570585" y="379501"/>
                  </a:lnTo>
                  <a:lnTo>
                    <a:pt x="559612" y="386334"/>
                  </a:lnTo>
                  <a:lnTo>
                    <a:pt x="552411" y="397065"/>
                  </a:lnTo>
                  <a:lnTo>
                    <a:pt x="549833" y="411162"/>
                  </a:lnTo>
                  <a:lnTo>
                    <a:pt x="552411" y="424992"/>
                  </a:lnTo>
                  <a:lnTo>
                    <a:pt x="559612" y="435749"/>
                  </a:lnTo>
                  <a:lnTo>
                    <a:pt x="570585" y="442734"/>
                  </a:lnTo>
                  <a:lnTo>
                    <a:pt x="584517" y="445211"/>
                  </a:lnTo>
                  <a:lnTo>
                    <a:pt x="598449" y="442734"/>
                  </a:lnTo>
                  <a:lnTo>
                    <a:pt x="609422" y="435749"/>
                  </a:lnTo>
                  <a:lnTo>
                    <a:pt x="616623" y="424992"/>
                  </a:lnTo>
                  <a:lnTo>
                    <a:pt x="619201" y="411162"/>
                  </a:lnTo>
                  <a:close/>
                </a:path>
                <a:path w="2396490" h="5340984">
                  <a:moveTo>
                    <a:pt x="893064" y="5301780"/>
                  </a:moveTo>
                  <a:lnTo>
                    <a:pt x="870369" y="5268353"/>
                  </a:lnTo>
                  <a:lnTo>
                    <a:pt x="855408" y="5279809"/>
                  </a:lnTo>
                  <a:lnTo>
                    <a:pt x="838200" y="5289004"/>
                  </a:lnTo>
                  <a:lnTo>
                    <a:pt x="819111" y="5295138"/>
                  </a:lnTo>
                  <a:lnTo>
                    <a:pt x="798474" y="5297360"/>
                  </a:lnTo>
                  <a:lnTo>
                    <a:pt x="760120" y="5288978"/>
                  </a:lnTo>
                  <a:lnTo>
                    <a:pt x="730453" y="5265280"/>
                  </a:lnTo>
                  <a:lnTo>
                    <a:pt x="711301" y="5228463"/>
                  </a:lnTo>
                  <a:lnTo>
                    <a:pt x="704519" y="5180698"/>
                  </a:lnTo>
                  <a:lnTo>
                    <a:pt x="711695" y="5132476"/>
                  </a:lnTo>
                  <a:lnTo>
                    <a:pt x="731634" y="5095252"/>
                  </a:lnTo>
                  <a:lnTo>
                    <a:pt x="761987" y="5071275"/>
                  </a:lnTo>
                  <a:lnTo>
                    <a:pt x="800366" y="5062779"/>
                  </a:lnTo>
                  <a:lnTo>
                    <a:pt x="817905" y="5064506"/>
                  </a:lnTo>
                  <a:lnTo>
                    <a:pt x="833793" y="5069471"/>
                  </a:lnTo>
                  <a:lnTo>
                    <a:pt x="848258" y="5077409"/>
                  </a:lnTo>
                  <a:lnTo>
                    <a:pt x="861542" y="5088001"/>
                  </a:lnTo>
                  <a:lnTo>
                    <a:pt x="887399" y="5055209"/>
                  </a:lnTo>
                  <a:lnTo>
                    <a:pt x="870026" y="5041074"/>
                  </a:lnTo>
                  <a:lnTo>
                    <a:pt x="849718" y="5029670"/>
                  </a:lnTo>
                  <a:lnTo>
                    <a:pt x="825855" y="5022037"/>
                  </a:lnTo>
                  <a:lnTo>
                    <a:pt x="797852" y="5019268"/>
                  </a:lnTo>
                  <a:lnTo>
                    <a:pt x="752233" y="5026190"/>
                  </a:lnTo>
                  <a:lnTo>
                    <a:pt x="711847" y="5046484"/>
                  </a:lnTo>
                  <a:lnTo>
                    <a:pt x="679526" y="5079466"/>
                  </a:lnTo>
                  <a:lnTo>
                    <a:pt x="658063" y="5124437"/>
                  </a:lnTo>
                  <a:lnTo>
                    <a:pt x="650278" y="5180698"/>
                  </a:lnTo>
                  <a:lnTo>
                    <a:pt x="657428" y="5236349"/>
                  </a:lnTo>
                  <a:lnTo>
                    <a:pt x="677468" y="5280939"/>
                  </a:lnTo>
                  <a:lnTo>
                    <a:pt x="708304" y="5313731"/>
                  </a:lnTo>
                  <a:lnTo>
                    <a:pt x="747877" y="5333962"/>
                  </a:lnTo>
                  <a:lnTo>
                    <a:pt x="794067" y="5340870"/>
                  </a:lnTo>
                  <a:lnTo>
                    <a:pt x="821055" y="5338318"/>
                  </a:lnTo>
                  <a:lnTo>
                    <a:pt x="846874" y="5330787"/>
                  </a:lnTo>
                  <a:lnTo>
                    <a:pt x="871042" y="5318531"/>
                  </a:lnTo>
                  <a:lnTo>
                    <a:pt x="893064" y="5301780"/>
                  </a:lnTo>
                  <a:close/>
                </a:path>
                <a:path w="2396490" h="5340984">
                  <a:moveTo>
                    <a:pt x="936269" y="160807"/>
                  </a:moveTo>
                  <a:lnTo>
                    <a:pt x="928928" y="105092"/>
                  </a:lnTo>
                  <a:lnTo>
                    <a:pt x="908380" y="60350"/>
                  </a:lnTo>
                  <a:lnTo>
                    <a:pt x="876884" y="27368"/>
                  </a:lnTo>
                  <a:lnTo>
                    <a:pt x="836663" y="6985"/>
                  </a:lnTo>
                  <a:lnTo>
                    <a:pt x="789965" y="0"/>
                  </a:lnTo>
                  <a:lnTo>
                    <a:pt x="760006" y="2273"/>
                  </a:lnTo>
                  <a:lnTo>
                    <a:pt x="733298" y="8674"/>
                  </a:lnTo>
                  <a:lnTo>
                    <a:pt x="709536" y="18630"/>
                  </a:lnTo>
                  <a:lnTo>
                    <a:pt x="688441" y="31534"/>
                  </a:lnTo>
                  <a:lnTo>
                    <a:pt x="706729" y="64960"/>
                  </a:lnTo>
                  <a:lnTo>
                    <a:pt x="723633" y="55295"/>
                  </a:lnTo>
                  <a:lnTo>
                    <a:pt x="742124" y="48171"/>
                  </a:lnTo>
                  <a:lnTo>
                    <a:pt x="762152" y="43764"/>
                  </a:lnTo>
                  <a:lnTo>
                    <a:pt x="783666" y="42252"/>
                  </a:lnTo>
                  <a:lnTo>
                    <a:pt x="823290" y="49745"/>
                  </a:lnTo>
                  <a:lnTo>
                    <a:pt x="854214" y="70942"/>
                  </a:lnTo>
                  <a:lnTo>
                    <a:pt x="875093" y="103974"/>
                  </a:lnTo>
                  <a:lnTo>
                    <a:pt x="884567" y="146939"/>
                  </a:lnTo>
                  <a:lnTo>
                    <a:pt x="884567" y="187299"/>
                  </a:lnTo>
                  <a:lnTo>
                    <a:pt x="874331" y="226517"/>
                  </a:lnTo>
                  <a:lnTo>
                    <a:pt x="854760" y="255638"/>
                  </a:lnTo>
                  <a:lnTo>
                    <a:pt x="828344" y="273761"/>
                  </a:lnTo>
                  <a:lnTo>
                    <a:pt x="797534" y="279996"/>
                  </a:lnTo>
                  <a:lnTo>
                    <a:pt x="766127" y="274027"/>
                  </a:lnTo>
                  <a:lnTo>
                    <a:pt x="742518" y="256349"/>
                  </a:lnTo>
                  <a:lnTo>
                    <a:pt x="727659" y="227317"/>
                  </a:lnTo>
                  <a:lnTo>
                    <a:pt x="722490" y="187299"/>
                  </a:lnTo>
                  <a:lnTo>
                    <a:pt x="884567" y="187299"/>
                  </a:lnTo>
                  <a:lnTo>
                    <a:pt x="884567" y="146939"/>
                  </a:lnTo>
                  <a:lnTo>
                    <a:pt x="678357" y="146939"/>
                  </a:lnTo>
                  <a:lnTo>
                    <a:pt x="677164" y="154419"/>
                  </a:lnTo>
                  <a:lnTo>
                    <a:pt x="676376" y="161912"/>
                  </a:lnTo>
                  <a:lnTo>
                    <a:pt x="675957" y="169633"/>
                  </a:lnTo>
                  <a:lnTo>
                    <a:pt x="675830" y="177838"/>
                  </a:lnTo>
                  <a:lnTo>
                    <a:pt x="681113" y="226695"/>
                  </a:lnTo>
                  <a:lnTo>
                    <a:pt x="696595" y="266585"/>
                  </a:lnTo>
                  <a:lnTo>
                    <a:pt x="721728" y="296430"/>
                  </a:lnTo>
                  <a:lnTo>
                    <a:pt x="755980" y="315137"/>
                  </a:lnTo>
                  <a:lnTo>
                    <a:pt x="798804" y="321614"/>
                  </a:lnTo>
                  <a:lnTo>
                    <a:pt x="839978" y="314452"/>
                  </a:lnTo>
                  <a:lnTo>
                    <a:pt x="877430" y="293712"/>
                  </a:lnTo>
                  <a:lnTo>
                    <a:pt x="908037" y="260451"/>
                  </a:lnTo>
                  <a:lnTo>
                    <a:pt x="928700" y="215798"/>
                  </a:lnTo>
                  <a:lnTo>
                    <a:pt x="932624" y="187299"/>
                  </a:lnTo>
                  <a:lnTo>
                    <a:pt x="936269" y="160807"/>
                  </a:lnTo>
                  <a:close/>
                </a:path>
                <a:path w="2396490" h="5340984">
                  <a:moveTo>
                    <a:pt x="1201940" y="5333314"/>
                  </a:moveTo>
                  <a:lnTo>
                    <a:pt x="1086535" y="5150434"/>
                  </a:lnTo>
                  <a:lnTo>
                    <a:pt x="1188694" y="5026838"/>
                  </a:lnTo>
                  <a:lnTo>
                    <a:pt x="1130058" y="5026838"/>
                  </a:lnTo>
                  <a:lnTo>
                    <a:pt x="1000772" y="5187010"/>
                  </a:lnTo>
                  <a:lnTo>
                    <a:pt x="998880" y="5187010"/>
                  </a:lnTo>
                  <a:lnTo>
                    <a:pt x="998880" y="4884318"/>
                  </a:lnTo>
                  <a:lnTo>
                    <a:pt x="947178" y="4884318"/>
                  </a:lnTo>
                  <a:lnTo>
                    <a:pt x="947178" y="5333314"/>
                  </a:lnTo>
                  <a:lnTo>
                    <a:pt x="998880" y="5333314"/>
                  </a:lnTo>
                  <a:lnTo>
                    <a:pt x="998880" y="5252593"/>
                  </a:lnTo>
                  <a:lnTo>
                    <a:pt x="1055636" y="5186375"/>
                  </a:lnTo>
                  <a:lnTo>
                    <a:pt x="1145184" y="5333314"/>
                  </a:lnTo>
                  <a:lnTo>
                    <a:pt x="1201940" y="5333314"/>
                  </a:lnTo>
                  <a:close/>
                </a:path>
                <a:path w="2396490" h="5340984">
                  <a:moveTo>
                    <a:pt x="1205166" y="44145"/>
                  </a:moveTo>
                  <a:lnTo>
                    <a:pt x="1181658" y="25539"/>
                  </a:lnTo>
                  <a:lnTo>
                    <a:pt x="1154239" y="11671"/>
                  </a:lnTo>
                  <a:lnTo>
                    <a:pt x="1123759" y="2997"/>
                  </a:lnTo>
                  <a:lnTo>
                    <a:pt x="1091018" y="0"/>
                  </a:lnTo>
                  <a:lnTo>
                    <a:pt x="1042885" y="7289"/>
                  </a:lnTo>
                  <a:lnTo>
                    <a:pt x="1007706" y="27038"/>
                  </a:lnTo>
                  <a:lnTo>
                    <a:pt x="986116" y="56134"/>
                  </a:lnTo>
                  <a:lnTo>
                    <a:pt x="978776" y="91440"/>
                  </a:lnTo>
                  <a:lnTo>
                    <a:pt x="986713" y="127038"/>
                  </a:lnTo>
                  <a:lnTo>
                    <a:pt x="1007783" y="152527"/>
                  </a:lnTo>
                  <a:lnTo>
                    <a:pt x="1037831" y="170815"/>
                  </a:lnTo>
                  <a:lnTo>
                    <a:pt x="1072730" y="184772"/>
                  </a:lnTo>
                  <a:lnTo>
                    <a:pt x="1099108" y="194640"/>
                  </a:lnTo>
                  <a:lnTo>
                    <a:pt x="1119644" y="205498"/>
                  </a:lnTo>
                  <a:lnTo>
                    <a:pt x="1132954" y="219087"/>
                  </a:lnTo>
                  <a:lnTo>
                    <a:pt x="1137691" y="237109"/>
                  </a:lnTo>
                  <a:lnTo>
                    <a:pt x="1134414" y="253593"/>
                  </a:lnTo>
                  <a:lnTo>
                    <a:pt x="1124292" y="267703"/>
                  </a:lnTo>
                  <a:lnTo>
                    <a:pt x="1106830" y="277545"/>
                  </a:lnTo>
                  <a:lnTo>
                    <a:pt x="1081570" y="281254"/>
                  </a:lnTo>
                  <a:lnTo>
                    <a:pt x="1062101" y="279628"/>
                  </a:lnTo>
                  <a:lnTo>
                    <a:pt x="1044117" y="274866"/>
                  </a:lnTo>
                  <a:lnTo>
                    <a:pt x="1027201" y="267157"/>
                  </a:lnTo>
                  <a:lnTo>
                    <a:pt x="1010932" y="256667"/>
                  </a:lnTo>
                  <a:lnTo>
                    <a:pt x="986967" y="286931"/>
                  </a:lnTo>
                  <a:lnTo>
                    <a:pt x="1006551" y="300863"/>
                  </a:lnTo>
                  <a:lnTo>
                    <a:pt x="1029144" y="311835"/>
                  </a:lnTo>
                  <a:lnTo>
                    <a:pt x="1054455" y="319036"/>
                  </a:lnTo>
                  <a:lnTo>
                    <a:pt x="1082192" y="321614"/>
                  </a:lnTo>
                  <a:lnTo>
                    <a:pt x="1126947" y="314934"/>
                  </a:lnTo>
                  <a:lnTo>
                    <a:pt x="1160233" y="296545"/>
                  </a:lnTo>
                  <a:lnTo>
                    <a:pt x="1180985" y="268935"/>
                  </a:lnTo>
                  <a:lnTo>
                    <a:pt x="1188135" y="234594"/>
                  </a:lnTo>
                  <a:lnTo>
                    <a:pt x="1180515" y="201714"/>
                  </a:lnTo>
                  <a:lnTo>
                    <a:pt x="1160310" y="177368"/>
                  </a:lnTo>
                  <a:lnTo>
                    <a:pt x="1131468" y="159385"/>
                  </a:lnTo>
                  <a:lnTo>
                    <a:pt x="1097965" y="145669"/>
                  </a:lnTo>
                  <a:lnTo>
                    <a:pt x="1072591" y="135826"/>
                  </a:lnTo>
                  <a:lnTo>
                    <a:pt x="1050582" y="124079"/>
                  </a:lnTo>
                  <a:lnTo>
                    <a:pt x="1035088" y="108788"/>
                  </a:lnTo>
                  <a:lnTo>
                    <a:pt x="1029220" y="88290"/>
                  </a:lnTo>
                  <a:lnTo>
                    <a:pt x="1032903" y="69723"/>
                  </a:lnTo>
                  <a:lnTo>
                    <a:pt x="1044041" y="54711"/>
                  </a:lnTo>
                  <a:lnTo>
                    <a:pt x="1062748" y="44653"/>
                  </a:lnTo>
                  <a:lnTo>
                    <a:pt x="1089126" y="40995"/>
                  </a:lnTo>
                  <a:lnTo>
                    <a:pt x="1115758" y="43116"/>
                  </a:lnTo>
                  <a:lnTo>
                    <a:pt x="1139418" y="49428"/>
                  </a:lnTo>
                  <a:lnTo>
                    <a:pt x="1160957" y="59880"/>
                  </a:lnTo>
                  <a:lnTo>
                    <a:pt x="1181201" y="74409"/>
                  </a:lnTo>
                  <a:lnTo>
                    <a:pt x="1205166" y="44145"/>
                  </a:lnTo>
                  <a:close/>
                </a:path>
                <a:path w="2396490" h="5340984">
                  <a:moveTo>
                    <a:pt x="1328953" y="69367"/>
                  </a:moveTo>
                  <a:lnTo>
                    <a:pt x="1325880" y="39903"/>
                  </a:lnTo>
                  <a:lnTo>
                    <a:pt x="1316189" y="18135"/>
                  </a:lnTo>
                  <a:lnTo>
                    <a:pt x="1299159" y="4635"/>
                  </a:lnTo>
                  <a:lnTo>
                    <a:pt x="1274089" y="0"/>
                  </a:lnTo>
                  <a:lnTo>
                    <a:pt x="1264843" y="355"/>
                  </a:lnTo>
                  <a:lnTo>
                    <a:pt x="1256830" y="1422"/>
                  </a:lnTo>
                  <a:lnTo>
                    <a:pt x="1249883" y="3200"/>
                  </a:lnTo>
                  <a:lnTo>
                    <a:pt x="1243825" y="5676"/>
                  </a:lnTo>
                  <a:lnTo>
                    <a:pt x="1250759" y="44780"/>
                  </a:lnTo>
                  <a:lnTo>
                    <a:pt x="1255801" y="43510"/>
                  </a:lnTo>
                  <a:lnTo>
                    <a:pt x="1261478" y="43510"/>
                  </a:lnTo>
                  <a:lnTo>
                    <a:pt x="1267307" y="44653"/>
                  </a:lnTo>
                  <a:lnTo>
                    <a:pt x="1272120" y="48399"/>
                  </a:lnTo>
                  <a:lnTo>
                    <a:pt x="1275397" y="55219"/>
                  </a:lnTo>
                  <a:lnTo>
                    <a:pt x="1276616" y="65582"/>
                  </a:lnTo>
                  <a:lnTo>
                    <a:pt x="1276616" y="456565"/>
                  </a:lnTo>
                  <a:lnTo>
                    <a:pt x="1328953" y="456565"/>
                  </a:lnTo>
                  <a:lnTo>
                    <a:pt x="1328953" y="69367"/>
                  </a:lnTo>
                  <a:close/>
                </a:path>
                <a:path w="2396490" h="5340984">
                  <a:moveTo>
                    <a:pt x="1453426" y="5249443"/>
                  </a:moveTo>
                  <a:lnTo>
                    <a:pt x="1424419" y="5188343"/>
                  </a:lnTo>
                  <a:lnTo>
                    <a:pt x="1359471" y="5156111"/>
                  </a:lnTo>
                  <a:lnTo>
                    <a:pt x="1333093" y="5146243"/>
                  </a:lnTo>
                  <a:lnTo>
                    <a:pt x="1312570" y="5135372"/>
                  </a:lnTo>
                  <a:lnTo>
                    <a:pt x="1299260" y="5121783"/>
                  </a:lnTo>
                  <a:lnTo>
                    <a:pt x="1294511" y="5103761"/>
                  </a:lnTo>
                  <a:lnTo>
                    <a:pt x="1297787" y="5087290"/>
                  </a:lnTo>
                  <a:lnTo>
                    <a:pt x="1307922" y="5073180"/>
                  </a:lnTo>
                  <a:lnTo>
                    <a:pt x="1325372" y="5063325"/>
                  </a:lnTo>
                  <a:lnTo>
                    <a:pt x="1350645" y="5059629"/>
                  </a:lnTo>
                  <a:lnTo>
                    <a:pt x="1370101" y="5061255"/>
                  </a:lnTo>
                  <a:lnTo>
                    <a:pt x="1388084" y="5066004"/>
                  </a:lnTo>
                  <a:lnTo>
                    <a:pt x="1405001" y="5073726"/>
                  </a:lnTo>
                  <a:lnTo>
                    <a:pt x="1421269" y="5084216"/>
                  </a:lnTo>
                  <a:lnTo>
                    <a:pt x="1445234" y="5053952"/>
                  </a:lnTo>
                  <a:lnTo>
                    <a:pt x="1425651" y="5040020"/>
                  </a:lnTo>
                  <a:lnTo>
                    <a:pt x="1403057" y="5029035"/>
                  </a:lnTo>
                  <a:lnTo>
                    <a:pt x="1377746" y="5021846"/>
                  </a:lnTo>
                  <a:lnTo>
                    <a:pt x="1350010" y="5019268"/>
                  </a:lnTo>
                  <a:lnTo>
                    <a:pt x="1305255" y="5025949"/>
                  </a:lnTo>
                  <a:lnTo>
                    <a:pt x="1271968" y="5044325"/>
                  </a:lnTo>
                  <a:lnTo>
                    <a:pt x="1251216" y="5071935"/>
                  </a:lnTo>
                  <a:lnTo>
                    <a:pt x="1244066" y="5106289"/>
                  </a:lnTo>
                  <a:lnTo>
                    <a:pt x="1251686" y="5139156"/>
                  </a:lnTo>
                  <a:lnTo>
                    <a:pt x="1271892" y="5163515"/>
                  </a:lnTo>
                  <a:lnTo>
                    <a:pt x="1300734" y="5181485"/>
                  </a:lnTo>
                  <a:lnTo>
                    <a:pt x="1334249" y="5195201"/>
                  </a:lnTo>
                  <a:lnTo>
                    <a:pt x="1359611" y="5205057"/>
                  </a:lnTo>
                  <a:lnTo>
                    <a:pt x="1381620" y="5216804"/>
                  </a:lnTo>
                  <a:lnTo>
                    <a:pt x="1397114" y="5232095"/>
                  </a:lnTo>
                  <a:lnTo>
                    <a:pt x="1402981" y="5252593"/>
                  </a:lnTo>
                  <a:lnTo>
                    <a:pt x="1399298" y="5271160"/>
                  </a:lnTo>
                  <a:lnTo>
                    <a:pt x="1388160" y="5286172"/>
                  </a:lnTo>
                  <a:lnTo>
                    <a:pt x="1369466" y="5296217"/>
                  </a:lnTo>
                  <a:lnTo>
                    <a:pt x="1343075" y="5299888"/>
                  </a:lnTo>
                  <a:lnTo>
                    <a:pt x="1316443" y="5297767"/>
                  </a:lnTo>
                  <a:lnTo>
                    <a:pt x="1292783" y="5291455"/>
                  </a:lnTo>
                  <a:lnTo>
                    <a:pt x="1271244" y="5281003"/>
                  </a:lnTo>
                  <a:lnTo>
                    <a:pt x="1251000" y="5266461"/>
                  </a:lnTo>
                  <a:lnTo>
                    <a:pt x="1227035" y="5296738"/>
                  </a:lnTo>
                  <a:lnTo>
                    <a:pt x="1250556" y="5315331"/>
                  </a:lnTo>
                  <a:lnTo>
                    <a:pt x="1277962" y="5329212"/>
                  </a:lnTo>
                  <a:lnTo>
                    <a:pt x="1308442" y="5337886"/>
                  </a:lnTo>
                  <a:lnTo>
                    <a:pt x="1341183" y="5340870"/>
                  </a:lnTo>
                  <a:lnTo>
                    <a:pt x="1389316" y="5333593"/>
                  </a:lnTo>
                  <a:lnTo>
                    <a:pt x="1424495" y="5313845"/>
                  </a:lnTo>
                  <a:lnTo>
                    <a:pt x="1446085" y="5284736"/>
                  </a:lnTo>
                  <a:lnTo>
                    <a:pt x="1453426" y="5249443"/>
                  </a:lnTo>
                  <a:close/>
                </a:path>
                <a:path w="2396490" h="5340984">
                  <a:moveTo>
                    <a:pt x="1654657" y="160807"/>
                  </a:moveTo>
                  <a:lnTo>
                    <a:pt x="1647317" y="105092"/>
                  </a:lnTo>
                  <a:lnTo>
                    <a:pt x="1626781" y="60350"/>
                  </a:lnTo>
                  <a:lnTo>
                    <a:pt x="1595272" y="27368"/>
                  </a:lnTo>
                  <a:lnTo>
                    <a:pt x="1555051" y="6985"/>
                  </a:lnTo>
                  <a:lnTo>
                    <a:pt x="1508366" y="0"/>
                  </a:lnTo>
                  <a:lnTo>
                    <a:pt x="1478394" y="2273"/>
                  </a:lnTo>
                  <a:lnTo>
                    <a:pt x="1451686" y="8674"/>
                  </a:lnTo>
                  <a:lnTo>
                    <a:pt x="1427924" y="18630"/>
                  </a:lnTo>
                  <a:lnTo>
                    <a:pt x="1406829" y="31534"/>
                  </a:lnTo>
                  <a:lnTo>
                    <a:pt x="1425117" y="64960"/>
                  </a:lnTo>
                  <a:lnTo>
                    <a:pt x="1442021" y="55295"/>
                  </a:lnTo>
                  <a:lnTo>
                    <a:pt x="1460512" y="48171"/>
                  </a:lnTo>
                  <a:lnTo>
                    <a:pt x="1480540" y="43764"/>
                  </a:lnTo>
                  <a:lnTo>
                    <a:pt x="1502054" y="42252"/>
                  </a:lnTo>
                  <a:lnTo>
                    <a:pt x="1541678" y="49745"/>
                  </a:lnTo>
                  <a:lnTo>
                    <a:pt x="1572602" y="70942"/>
                  </a:lnTo>
                  <a:lnTo>
                    <a:pt x="1593481" y="103974"/>
                  </a:lnTo>
                  <a:lnTo>
                    <a:pt x="1602955" y="146939"/>
                  </a:lnTo>
                  <a:lnTo>
                    <a:pt x="1602955" y="187299"/>
                  </a:lnTo>
                  <a:lnTo>
                    <a:pt x="1592719" y="226517"/>
                  </a:lnTo>
                  <a:lnTo>
                    <a:pt x="1573161" y="255638"/>
                  </a:lnTo>
                  <a:lnTo>
                    <a:pt x="1546733" y="273761"/>
                  </a:lnTo>
                  <a:lnTo>
                    <a:pt x="1515935" y="279996"/>
                  </a:lnTo>
                  <a:lnTo>
                    <a:pt x="1484515" y="274027"/>
                  </a:lnTo>
                  <a:lnTo>
                    <a:pt x="1460906" y="256349"/>
                  </a:lnTo>
                  <a:lnTo>
                    <a:pt x="1446047" y="227317"/>
                  </a:lnTo>
                  <a:lnTo>
                    <a:pt x="1440891" y="187299"/>
                  </a:lnTo>
                  <a:lnTo>
                    <a:pt x="1602955" y="187299"/>
                  </a:lnTo>
                  <a:lnTo>
                    <a:pt x="1602955" y="146939"/>
                  </a:lnTo>
                  <a:lnTo>
                    <a:pt x="1396746" y="146939"/>
                  </a:lnTo>
                  <a:lnTo>
                    <a:pt x="1395552" y="154419"/>
                  </a:lnTo>
                  <a:lnTo>
                    <a:pt x="1394777" y="161912"/>
                  </a:lnTo>
                  <a:lnTo>
                    <a:pt x="1394345" y="169633"/>
                  </a:lnTo>
                  <a:lnTo>
                    <a:pt x="1394218" y="177838"/>
                  </a:lnTo>
                  <a:lnTo>
                    <a:pt x="1399501" y="226695"/>
                  </a:lnTo>
                  <a:lnTo>
                    <a:pt x="1414983" y="266585"/>
                  </a:lnTo>
                  <a:lnTo>
                    <a:pt x="1440129" y="296430"/>
                  </a:lnTo>
                  <a:lnTo>
                    <a:pt x="1474368" y="315137"/>
                  </a:lnTo>
                  <a:lnTo>
                    <a:pt x="1517192" y="321614"/>
                  </a:lnTo>
                  <a:lnTo>
                    <a:pt x="1558366" y="314452"/>
                  </a:lnTo>
                  <a:lnTo>
                    <a:pt x="1595818" y="293712"/>
                  </a:lnTo>
                  <a:lnTo>
                    <a:pt x="1608442" y="279996"/>
                  </a:lnTo>
                  <a:lnTo>
                    <a:pt x="1626438" y="260451"/>
                  </a:lnTo>
                  <a:lnTo>
                    <a:pt x="1647088" y="215798"/>
                  </a:lnTo>
                  <a:lnTo>
                    <a:pt x="1651012" y="187299"/>
                  </a:lnTo>
                  <a:lnTo>
                    <a:pt x="1654657" y="160807"/>
                  </a:lnTo>
                  <a:close/>
                </a:path>
                <a:path w="2396490" h="5340984">
                  <a:moveTo>
                    <a:pt x="1756371" y="5163045"/>
                  </a:moveTo>
                  <a:lnTo>
                    <a:pt x="1751088" y="5114188"/>
                  </a:lnTo>
                  <a:lnTo>
                    <a:pt x="1735607" y="5074297"/>
                  </a:lnTo>
                  <a:lnTo>
                    <a:pt x="1710474" y="5044452"/>
                  </a:lnTo>
                  <a:lnTo>
                    <a:pt x="1709712" y="5044046"/>
                  </a:lnTo>
                  <a:lnTo>
                    <a:pt x="1709712" y="5153584"/>
                  </a:lnTo>
                  <a:lnTo>
                    <a:pt x="1547647" y="5153584"/>
                  </a:lnTo>
                  <a:lnTo>
                    <a:pt x="1557870" y="5114353"/>
                  </a:lnTo>
                  <a:lnTo>
                    <a:pt x="1577441" y="5085245"/>
                  </a:lnTo>
                  <a:lnTo>
                    <a:pt x="1603870" y="5067122"/>
                  </a:lnTo>
                  <a:lnTo>
                    <a:pt x="1634667" y="5060886"/>
                  </a:lnTo>
                  <a:lnTo>
                    <a:pt x="1666074" y="5066855"/>
                  </a:lnTo>
                  <a:lnTo>
                    <a:pt x="1689684" y="5084534"/>
                  </a:lnTo>
                  <a:lnTo>
                    <a:pt x="1704543" y="5113566"/>
                  </a:lnTo>
                  <a:lnTo>
                    <a:pt x="1709712" y="5153584"/>
                  </a:lnTo>
                  <a:lnTo>
                    <a:pt x="1709712" y="5044046"/>
                  </a:lnTo>
                  <a:lnTo>
                    <a:pt x="1676222" y="5025745"/>
                  </a:lnTo>
                  <a:lnTo>
                    <a:pt x="1633410" y="5019268"/>
                  </a:lnTo>
                  <a:lnTo>
                    <a:pt x="1592224" y="5026418"/>
                  </a:lnTo>
                  <a:lnTo>
                    <a:pt x="1554772" y="5047170"/>
                  </a:lnTo>
                  <a:lnTo>
                    <a:pt x="1524165" y="5080419"/>
                  </a:lnTo>
                  <a:lnTo>
                    <a:pt x="1503514" y="5125085"/>
                  </a:lnTo>
                  <a:lnTo>
                    <a:pt x="1495933" y="5180076"/>
                  </a:lnTo>
                  <a:lnTo>
                    <a:pt x="1503273" y="5235778"/>
                  </a:lnTo>
                  <a:lnTo>
                    <a:pt x="1523822" y="5280533"/>
                  </a:lnTo>
                  <a:lnTo>
                    <a:pt x="1555318" y="5313515"/>
                  </a:lnTo>
                  <a:lnTo>
                    <a:pt x="1595539" y="5333898"/>
                  </a:lnTo>
                  <a:lnTo>
                    <a:pt x="1642237" y="5340870"/>
                  </a:lnTo>
                  <a:lnTo>
                    <a:pt x="1672196" y="5338610"/>
                  </a:lnTo>
                  <a:lnTo>
                    <a:pt x="1698904" y="5332209"/>
                  </a:lnTo>
                  <a:lnTo>
                    <a:pt x="1722666" y="5322252"/>
                  </a:lnTo>
                  <a:lnTo>
                    <a:pt x="1743760" y="5309349"/>
                  </a:lnTo>
                  <a:lnTo>
                    <a:pt x="1737893" y="5298630"/>
                  </a:lnTo>
                  <a:lnTo>
                    <a:pt x="1725472" y="5275923"/>
                  </a:lnTo>
                  <a:lnTo>
                    <a:pt x="1708581" y="5285587"/>
                  </a:lnTo>
                  <a:lnTo>
                    <a:pt x="1690077" y="5292712"/>
                  </a:lnTo>
                  <a:lnTo>
                    <a:pt x="1670050" y="5297119"/>
                  </a:lnTo>
                  <a:lnTo>
                    <a:pt x="1648536" y="5298630"/>
                  </a:lnTo>
                  <a:lnTo>
                    <a:pt x="1608924" y="5291137"/>
                  </a:lnTo>
                  <a:lnTo>
                    <a:pt x="1577987" y="5269928"/>
                  </a:lnTo>
                  <a:lnTo>
                    <a:pt x="1557108" y="5236908"/>
                  </a:lnTo>
                  <a:lnTo>
                    <a:pt x="1547647" y="5193944"/>
                  </a:lnTo>
                  <a:lnTo>
                    <a:pt x="1753857" y="5193944"/>
                  </a:lnTo>
                  <a:lnTo>
                    <a:pt x="1755038" y="5186451"/>
                  </a:lnTo>
                  <a:lnTo>
                    <a:pt x="1755825" y="5178971"/>
                  </a:lnTo>
                  <a:lnTo>
                    <a:pt x="1756244" y="5171237"/>
                  </a:lnTo>
                  <a:lnTo>
                    <a:pt x="1756371" y="5163045"/>
                  </a:lnTo>
                  <a:close/>
                </a:path>
                <a:path w="2396490" h="5340984">
                  <a:moveTo>
                    <a:pt x="1864029" y="271792"/>
                  </a:moveTo>
                  <a:lnTo>
                    <a:pt x="1818627" y="271792"/>
                  </a:lnTo>
                  <a:lnTo>
                    <a:pt x="1818627" y="102793"/>
                  </a:lnTo>
                  <a:lnTo>
                    <a:pt x="1814144" y="60921"/>
                  </a:lnTo>
                  <a:lnTo>
                    <a:pt x="1799386" y="28460"/>
                  </a:lnTo>
                  <a:lnTo>
                    <a:pt x="1772335" y="7467"/>
                  </a:lnTo>
                  <a:lnTo>
                    <a:pt x="1730971" y="0"/>
                  </a:lnTo>
                  <a:lnTo>
                    <a:pt x="1715427" y="1003"/>
                  </a:lnTo>
                  <a:lnTo>
                    <a:pt x="1700301" y="3784"/>
                  </a:lnTo>
                  <a:lnTo>
                    <a:pt x="1686013" y="7988"/>
                  </a:lnTo>
                  <a:lnTo>
                    <a:pt x="1672958" y="13246"/>
                  </a:lnTo>
                  <a:lnTo>
                    <a:pt x="1683677" y="50457"/>
                  </a:lnTo>
                  <a:lnTo>
                    <a:pt x="1692910" y="46875"/>
                  </a:lnTo>
                  <a:lnTo>
                    <a:pt x="1701800" y="44538"/>
                  </a:lnTo>
                  <a:lnTo>
                    <a:pt x="1710448" y="43268"/>
                  </a:lnTo>
                  <a:lnTo>
                    <a:pt x="1718983" y="42887"/>
                  </a:lnTo>
                  <a:lnTo>
                    <a:pt x="1741004" y="46812"/>
                  </a:lnTo>
                  <a:lnTo>
                    <a:pt x="1755635" y="58254"/>
                  </a:lnTo>
                  <a:lnTo>
                    <a:pt x="1763776" y="76669"/>
                  </a:lnTo>
                  <a:lnTo>
                    <a:pt x="1766277" y="101536"/>
                  </a:lnTo>
                  <a:lnTo>
                    <a:pt x="1766277" y="271792"/>
                  </a:lnTo>
                  <a:lnTo>
                    <a:pt x="1683042" y="271792"/>
                  </a:lnTo>
                  <a:lnTo>
                    <a:pt x="1683042" y="314045"/>
                  </a:lnTo>
                  <a:lnTo>
                    <a:pt x="1766277" y="314045"/>
                  </a:lnTo>
                  <a:lnTo>
                    <a:pt x="1766277" y="412419"/>
                  </a:lnTo>
                  <a:lnTo>
                    <a:pt x="1809800" y="412419"/>
                  </a:lnTo>
                  <a:lnTo>
                    <a:pt x="1816100" y="314045"/>
                  </a:lnTo>
                  <a:lnTo>
                    <a:pt x="1864029" y="310896"/>
                  </a:lnTo>
                  <a:lnTo>
                    <a:pt x="1864029" y="271792"/>
                  </a:lnTo>
                  <a:close/>
                </a:path>
                <a:path w="2396490" h="5340984">
                  <a:moveTo>
                    <a:pt x="1873542" y="5026838"/>
                  </a:moveTo>
                  <a:lnTo>
                    <a:pt x="1821205" y="5026838"/>
                  </a:lnTo>
                  <a:lnTo>
                    <a:pt x="1821205" y="5333314"/>
                  </a:lnTo>
                  <a:lnTo>
                    <a:pt x="1873542" y="5333314"/>
                  </a:lnTo>
                  <a:lnTo>
                    <a:pt x="1873542" y="5026838"/>
                  </a:lnTo>
                  <a:close/>
                </a:path>
                <a:path w="2396490" h="5340984">
                  <a:moveTo>
                    <a:pt x="1882368" y="4929721"/>
                  </a:moveTo>
                  <a:lnTo>
                    <a:pt x="1879790" y="4915890"/>
                  </a:lnTo>
                  <a:lnTo>
                    <a:pt x="1872602" y="4905121"/>
                  </a:lnTo>
                  <a:lnTo>
                    <a:pt x="1861616" y="4898148"/>
                  </a:lnTo>
                  <a:lnTo>
                    <a:pt x="1847684" y="4895659"/>
                  </a:lnTo>
                  <a:lnTo>
                    <a:pt x="1833753" y="4898148"/>
                  </a:lnTo>
                  <a:lnTo>
                    <a:pt x="1822780" y="4905121"/>
                  </a:lnTo>
                  <a:lnTo>
                    <a:pt x="1815579" y="4915890"/>
                  </a:lnTo>
                  <a:lnTo>
                    <a:pt x="1813001" y="4929721"/>
                  </a:lnTo>
                  <a:lnTo>
                    <a:pt x="1815579" y="4943818"/>
                  </a:lnTo>
                  <a:lnTo>
                    <a:pt x="1822780" y="4954549"/>
                  </a:lnTo>
                  <a:lnTo>
                    <a:pt x="1833753" y="4961382"/>
                  </a:lnTo>
                  <a:lnTo>
                    <a:pt x="1847684" y="4963769"/>
                  </a:lnTo>
                  <a:lnTo>
                    <a:pt x="1861616" y="4961382"/>
                  </a:lnTo>
                  <a:lnTo>
                    <a:pt x="1872602" y="4954549"/>
                  </a:lnTo>
                  <a:lnTo>
                    <a:pt x="1879790" y="4943818"/>
                  </a:lnTo>
                  <a:lnTo>
                    <a:pt x="1882368" y="4929721"/>
                  </a:lnTo>
                  <a:close/>
                </a:path>
                <a:path w="2396490" h="5340984">
                  <a:moveTo>
                    <a:pt x="1969465" y="7569"/>
                  </a:moveTo>
                  <a:lnTo>
                    <a:pt x="1917128" y="7569"/>
                  </a:lnTo>
                  <a:lnTo>
                    <a:pt x="1917128" y="314045"/>
                  </a:lnTo>
                  <a:lnTo>
                    <a:pt x="1969465" y="314045"/>
                  </a:lnTo>
                  <a:lnTo>
                    <a:pt x="1969465" y="7569"/>
                  </a:lnTo>
                  <a:close/>
                </a:path>
                <a:path w="2396490" h="5340984">
                  <a:moveTo>
                    <a:pt x="1977656" y="411162"/>
                  </a:moveTo>
                  <a:lnTo>
                    <a:pt x="1975078" y="397065"/>
                  </a:lnTo>
                  <a:lnTo>
                    <a:pt x="1967890" y="386334"/>
                  </a:lnTo>
                  <a:lnTo>
                    <a:pt x="1956917" y="379501"/>
                  </a:lnTo>
                  <a:lnTo>
                    <a:pt x="1942973" y="377113"/>
                  </a:lnTo>
                  <a:lnTo>
                    <a:pt x="1929041" y="379501"/>
                  </a:lnTo>
                  <a:lnTo>
                    <a:pt x="1918068" y="386334"/>
                  </a:lnTo>
                  <a:lnTo>
                    <a:pt x="1910880" y="397065"/>
                  </a:lnTo>
                  <a:lnTo>
                    <a:pt x="1908289" y="411162"/>
                  </a:lnTo>
                  <a:lnTo>
                    <a:pt x="1910880" y="424992"/>
                  </a:lnTo>
                  <a:lnTo>
                    <a:pt x="1918068" y="435749"/>
                  </a:lnTo>
                  <a:lnTo>
                    <a:pt x="1929041" y="442734"/>
                  </a:lnTo>
                  <a:lnTo>
                    <a:pt x="1942973" y="445211"/>
                  </a:lnTo>
                  <a:lnTo>
                    <a:pt x="1956917" y="442734"/>
                  </a:lnTo>
                  <a:lnTo>
                    <a:pt x="1967890" y="435749"/>
                  </a:lnTo>
                  <a:lnTo>
                    <a:pt x="1975078" y="424992"/>
                  </a:lnTo>
                  <a:lnTo>
                    <a:pt x="1977656" y="411162"/>
                  </a:lnTo>
                  <a:close/>
                </a:path>
                <a:path w="2396490" h="5340984">
                  <a:moveTo>
                    <a:pt x="2117712" y="5327637"/>
                  </a:moveTo>
                  <a:lnTo>
                    <a:pt x="2106993" y="5290426"/>
                  </a:lnTo>
                  <a:lnTo>
                    <a:pt x="2097747" y="5294007"/>
                  </a:lnTo>
                  <a:lnTo>
                    <a:pt x="2088870" y="5296344"/>
                  </a:lnTo>
                  <a:lnTo>
                    <a:pt x="2080209" y="5297614"/>
                  </a:lnTo>
                  <a:lnTo>
                    <a:pt x="2071674" y="5297995"/>
                  </a:lnTo>
                  <a:lnTo>
                    <a:pt x="2049653" y="5294058"/>
                  </a:lnTo>
                  <a:lnTo>
                    <a:pt x="2035022" y="5282628"/>
                  </a:lnTo>
                  <a:lnTo>
                    <a:pt x="2026894" y="5264213"/>
                  </a:lnTo>
                  <a:lnTo>
                    <a:pt x="2024380" y="5239347"/>
                  </a:lnTo>
                  <a:lnTo>
                    <a:pt x="2024380" y="5069078"/>
                  </a:lnTo>
                  <a:lnTo>
                    <a:pt x="2107628" y="5069078"/>
                  </a:lnTo>
                  <a:lnTo>
                    <a:pt x="2107628" y="5026838"/>
                  </a:lnTo>
                  <a:lnTo>
                    <a:pt x="2024380" y="5026838"/>
                  </a:lnTo>
                  <a:lnTo>
                    <a:pt x="2024380" y="4928451"/>
                  </a:lnTo>
                  <a:lnTo>
                    <a:pt x="1980869" y="4928451"/>
                  </a:lnTo>
                  <a:lnTo>
                    <a:pt x="1974570" y="5026838"/>
                  </a:lnTo>
                  <a:lnTo>
                    <a:pt x="1926640" y="5029987"/>
                  </a:lnTo>
                  <a:lnTo>
                    <a:pt x="1926640" y="5069078"/>
                  </a:lnTo>
                  <a:lnTo>
                    <a:pt x="1972043" y="5069078"/>
                  </a:lnTo>
                  <a:lnTo>
                    <a:pt x="1972043" y="5238089"/>
                  </a:lnTo>
                  <a:lnTo>
                    <a:pt x="1976513" y="5279949"/>
                  </a:lnTo>
                  <a:lnTo>
                    <a:pt x="1991283" y="5312422"/>
                  </a:lnTo>
                  <a:lnTo>
                    <a:pt x="2018334" y="5333416"/>
                  </a:lnTo>
                  <a:lnTo>
                    <a:pt x="2059698" y="5340870"/>
                  </a:lnTo>
                  <a:lnTo>
                    <a:pt x="2075243" y="5339867"/>
                  </a:lnTo>
                  <a:lnTo>
                    <a:pt x="2090356" y="5337099"/>
                  </a:lnTo>
                  <a:lnTo>
                    <a:pt x="2104656" y="5332895"/>
                  </a:lnTo>
                  <a:lnTo>
                    <a:pt x="2117712" y="5327637"/>
                  </a:lnTo>
                  <a:close/>
                </a:path>
                <a:path w="2396490" h="5340984">
                  <a:moveTo>
                    <a:pt x="2333396" y="376796"/>
                  </a:moveTo>
                  <a:lnTo>
                    <a:pt x="2208530" y="376796"/>
                  </a:lnTo>
                  <a:lnTo>
                    <a:pt x="2208530" y="7226"/>
                  </a:lnTo>
                  <a:lnTo>
                    <a:pt x="2155558" y="7226"/>
                  </a:lnTo>
                  <a:lnTo>
                    <a:pt x="2155558" y="376796"/>
                  </a:lnTo>
                  <a:lnTo>
                    <a:pt x="2030069" y="376796"/>
                  </a:lnTo>
                  <a:lnTo>
                    <a:pt x="2030069" y="421246"/>
                  </a:lnTo>
                  <a:lnTo>
                    <a:pt x="2333396" y="421246"/>
                  </a:lnTo>
                  <a:lnTo>
                    <a:pt x="2333396" y="376796"/>
                  </a:lnTo>
                  <a:close/>
                </a:path>
                <a:path w="2396490" h="5340984">
                  <a:moveTo>
                    <a:pt x="2396439" y="5163045"/>
                  </a:moveTo>
                  <a:lnTo>
                    <a:pt x="2391168" y="5114188"/>
                  </a:lnTo>
                  <a:lnTo>
                    <a:pt x="2375674" y="5074297"/>
                  </a:lnTo>
                  <a:lnTo>
                    <a:pt x="2350541" y="5044452"/>
                  </a:lnTo>
                  <a:lnTo>
                    <a:pt x="2349779" y="5044046"/>
                  </a:lnTo>
                  <a:lnTo>
                    <a:pt x="2349779" y="5153584"/>
                  </a:lnTo>
                  <a:lnTo>
                    <a:pt x="2187714" y="5153584"/>
                  </a:lnTo>
                  <a:lnTo>
                    <a:pt x="2197938" y="5114353"/>
                  </a:lnTo>
                  <a:lnTo>
                    <a:pt x="2217509" y="5085245"/>
                  </a:lnTo>
                  <a:lnTo>
                    <a:pt x="2243937" y="5067122"/>
                  </a:lnTo>
                  <a:lnTo>
                    <a:pt x="2274735" y="5060886"/>
                  </a:lnTo>
                  <a:lnTo>
                    <a:pt x="2306155" y="5066855"/>
                  </a:lnTo>
                  <a:lnTo>
                    <a:pt x="2329751" y="5084534"/>
                  </a:lnTo>
                  <a:lnTo>
                    <a:pt x="2344610" y="5113566"/>
                  </a:lnTo>
                  <a:lnTo>
                    <a:pt x="2349779" y="5153584"/>
                  </a:lnTo>
                  <a:lnTo>
                    <a:pt x="2349779" y="5044046"/>
                  </a:lnTo>
                  <a:lnTo>
                    <a:pt x="2316289" y="5025745"/>
                  </a:lnTo>
                  <a:lnTo>
                    <a:pt x="2273477" y="5019268"/>
                  </a:lnTo>
                  <a:lnTo>
                    <a:pt x="2232304" y="5026418"/>
                  </a:lnTo>
                  <a:lnTo>
                    <a:pt x="2194852" y="5047170"/>
                  </a:lnTo>
                  <a:lnTo>
                    <a:pt x="2164232" y="5080419"/>
                  </a:lnTo>
                  <a:lnTo>
                    <a:pt x="2143582" y="5125085"/>
                  </a:lnTo>
                  <a:lnTo>
                    <a:pt x="2136000" y="5180076"/>
                  </a:lnTo>
                  <a:lnTo>
                    <a:pt x="2143353" y="5235778"/>
                  </a:lnTo>
                  <a:lnTo>
                    <a:pt x="2163889" y="5280533"/>
                  </a:lnTo>
                  <a:lnTo>
                    <a:pt x="2195385" y="5313515"/>
                  </a:lnTo>
                  <a:lnTo>
                    <a:pt x="2235606" y="5333898"/>
                  </a:lnTo>
                  <a:lnTo>
                    <a:pt x="2282304" y="5340870"/>
                  </a:lnTo>
                  <a:lnTo>
                    <a:pt x="2312263" y="5338610"/>
                  </a:lnTo>
                  <a:lnTo>
                    <a:pt x="2338984" y="5332209"/>
                  </a:lnTo>
                  <a:lnTo>
                    <a:pt x="2362733" y="5322252"/>
                  </a:lnTo>
                  <a:lnTo>
                    <a:pt x="2383828" y="5309349"/>
                  </a:lnTo>
                  <a:lnTo>
                    <a:pt x="2377960" y="5298630"/>
                  </a:lnTo>
                  <a:lnTo>
                    <a:pt x="2365540" y="5275923"/>
                  </a:lnTo>
                  <a:lnTo>
                    <a:pt x="2348649" y="5285587"/>
                  </a:lnTo>
                  <a:lnTo>
                    <a:pt x="2330158" y="5292712"/>
                  </a:lnTo>
                  <a:lnTo>
                    <a:pt x="2310117" y="5297119"/>
                  </a:lnTo>
                  <a:lnTo>
                    <a:pt x="2288616" y="5298630"/>
                  </a:lnTo>
                  <a:lnTo>
                    <a:pt x="2248992" y="5291137"/>
                  </a:lnTo>
                  <a:lnTo>
                    <a:pt x="2218055" y="5269928"/>
                  </a:lnTo>
                  <a:lnTo>
                    <a:pt x="2197176" y="5236908"/>
                  </a:lnTo>
                  <a:lnTo>
                    <a:pt x="2187714" y="5193944"/>
                  </a:lnTo>
                  <a:lnTo>
                    <a:pt x="2393924" y="5193944"/>
                  </a:lnTo>
                  <a:lnTo>
                    <a:pt x="2395118" y="5186451"/>
                  </a:lnTo>
                  <a:lnTo>
                    <a:pt x="2395893" y="5178971"/>
                  </a:lnTo>
                  <a:lnTo>
                    <a:pt x="2396312" y="5171237"/>
                  </a:lnTo>
                  <a:lnTo>
                    <a:pt x="2396439" y="5163045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11238" y="707569"/>
            <a:ext cx="229235" cy="218440"/>
          </a:xfrm>
          <a:custGeom>
            <a:avLst/>
            <a:gdLst/>
            <a:ahLst/>
            <a:cxnLst/>
            <a:rect l="l" t="t" r="r" b="b"/>
            <a:pathLst>
              <a:path w="229234" h="218440">
                <a:moveTo>
                  <a:pt x="150101" y="194271"/>
                </a:moveTo>
                <a:lnTo>
                  <a:pt x="34531" y="194271"/>
                </a:lnTo>
                <a:lnTo>
                  <a:pt x="149098" y="16611"/>
                </a:lnTo>
                <a:lnTo>
                  <a:pt x="149098" y="0"/>
                </a:lnTo>
                <a:lnTo>
                  <a:pt x="10287" y="0"/>
                </a:lnTo>
                <a:lnTo>
                  <a:pt x="10287" y="23583"/>
                </a:lnTo>
                <a:lnTo>
                  <a:pt x="114236" y="23583"/>
                </a:lnTo>
                <a:lnTo>
                  <a:pt x="0" y="201244"/>
                </a:lnTo>
                <a:lnTo>
                  <a:pt x="0" y="217843"/>
                </a:lnTo>
                <a:lnTo>
                  <a:pt x="150101" y="217843"/>
                </a:lnTo>
                <a:lnTo>
                  <a:pt x="150101" y="194271"/>
                </a:lnTo>
                <a:close/>
              </a:path>
              <a:path w="229234" h="218440">
                <a:moveTo>
                  <a:pt x="229069" y="123863"/>
                </a:moveTo>
                <a:lnTo>
                  <a:pt x="152692" y="123863"/>
                </a:lnTo>
                <a:lnTo>
                  <a:pt x="152692" y="145122"/>
                </a:lnTo>
                <a:lnTo>
                  <a:pt x="229069" y="145122"/>
                </a:lnTo>
                <a:lnTo>
                  <a:pt x="229069" y="123863"/>
                </a:lnTo>
                <a:close/>
              </a:path>
            </a:pathLst>
          </a:custGeom>
          <a:solidFill>
            <a:srgbClr val="EC008C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84842" y="707302"/>
            <a:ext cx="262342" cy="22209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4" name="object 4"/>
          <p:cNvGrpSpPr/>
          <p:nvPr/>
        </p:nvGrpSpPr>
        <p:grpSpPr>
          <a:xfrm>
            <a:off x="1093344" y="688968"/>
            <a:ext cx="192405" cy="240665"/>
            <a:chOff x="1093344" y="688968"/>
            <a:chExt cx="192405" cy="240665"/>
          </a:xfrm>
        </p:grpSpPr>
        <p:sp>
          <p:nvSpPr>
            <p:cNvPr id="5" name="object 5"/>
            <p:cNvSpPr/>
            <p:nvPr/>
          </p:nvSpPr>
          <p:spPr>
            <a:xfrm>
              <a:off x="1093344" y="688968"/>
              <a:ext cx="45085" cy="240665"/>
            </a:xfrm>
            <a:custGeom>
              <a:avLst/>
              <a:gdLst/>
              <a:ahLst/>
              <a:cxnLst/>
              <a:rect l="l" t="t" r="r" b="b"/>
              <a:pathLst>
                <a:path w="45084" h="240665">
                  <a:moveTo>
                    <a:pt x="27562" y="0"/>
                  </a:moveTo>
                  <a:lnTo>
                    <a:pt x="0" y="0"/>
                  </a:lnTo>
                  <a:lnTo>
                    <a:pt x="0" y="203896"/>
                  </a:lnTo>
                  <a:lnTo>
                    <a:pt x="1618" y="219411"/>
                  </a:lnTo>
                  <a:lnTo>
                    <a:pt x="6724" y="230878"/>
                  </a:lnTo>
                  <a:lnTo>
                    <a:pt x="15690" y="237986"/>
                  </a:lnTo>
                  <a:lnTo>
                    <a:pt x="28890" y="240425"/>
                  </a:lnTo>
                  <a:lnTo>
                    <a:pt x="35864" y="240425"/>
                  </a:lnTo>
                  <a:lnTo>
                    <a:pt x="40845" y="239429"/>
                  </a:lnTo>
                  <a:lnTo>
                    <a:pt x="44830" y="237436"/>
                  </a:lnTo>
                  <a:lnTo>
                    <a:pt x="41177" y="216847"/>
                  </a:lnTo>
                  <a:lnTo>
                    <a:pt x="38521" y="217512"/>
                  </a:lnTo>
                  <a:lnTo>
                    <a:pt x="31215" y="217512"/>
                  </a:lnTo>
                  <a:lnTo>
                    <a:pt x="27562" y="214523"/>
                  </a:lnTo>
                  <a:lnTo>
                    <a:pt x="27562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162815" y="764018"/>
              <a:ext cx="122537" cy="16139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/>
          <p:nvPr/>
        </p:nvSpPr>
        <p:spPr>
          <a:xfrm>
            <a:off x="1370697" y="703580"/>
            <a:ext cx="186960" cy="22581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1658942" y="688968"/>
            <a:ext cx="1527175" cy="240665"/>
            <a:chOff x="1658942" y="688968"/>
            <a:chExt cx="1527175" cy="240665"/>
          </a:xfrm>
        </p:grpSpPr>
        <p:sp>
          <p:nvSpPr>
            <p:cNvPr id="9" name="object 9"/>
            <p:cNvSpPr/>
            <p:nvPr/>
          </p:nvSpPr>
          <p:spPr>
            <a:xfrm>
              <a:off x="1658942" y="707564"/>
              <a:ext cx="161058" cy="217844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848792" y="760033"/>
              <a:ext cx="236673" cy="169360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2120699" y="764018"/>
              <a:ext cx="128514" cy="16537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281293" y="764018"/>
              <a:ext cx="122537" cy="16139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2434714" y="688968"/>
              <a:ext cx="141465" cy="240425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2615597" y="760033"/>
              <a:ext cx="88997" cy="165375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2730032" y="764018"/>
              <a:ext cx="128514" cy="165375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2897467" y="760033"/>
              <a:ext cx="127850" cy="169360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3056433" y="688968"/>
              <a:ext cx="129511" cy="236440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18" name="object 18"/>
          <p:cNvGrpSpPr/>
          <p:nvPr/>
        </p:nvGrpSpPr>
        <p:grpSpPr>
          <a:xfrm>
            <a:off x="3302504" y="709557"/>
            <a:ext cx="389890" cy="220345"/>
            <a:chOff x="3302504" y="709557"/>
            <a:chExt cx="389890" cy="220345"/>
          </a:xfrm>
        </p:grpSpPr>
        <p:sp>
          <p:nvSpPr>
            <p:cNvPr id="19" name="object 19"/>
            <p:cNvSpPr/>
            <p:nvPr/>
          </p:nvSpPr>
          <p:spPr>
            <a:xfrm>
              <a:off x="3302504" y="713542"/>
              <a:ext cx="119548" cy="211866"/>
            </a:xfrm>
            <a:prstGeom prst="rect">
              <a:avLst/>
            </a:prstGeom>
            <a:blipFill>
              <a:blip r:embed="rId1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3445763" y="709557"/>
              <a:ext cx="135820" cy="219836"/>
            </a:xfrm>
            <a:prstGeom prst="rect">
              <a:avLst/>
            </a:prstGeom>
            <a:blipFill>
              <a:blip r:embed="rId1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3615556" y="831430"/>
              <a:ext cx="76835" cy="21590"/>
            </a:xfrm>
            <a:custGeom>
              <a:avLst/>
              <a:gdLst/>
              <a:ahLst/>
              <a:cxnLst/>
              <a:rect l="l" t="t" r="r" b="b"/>
              <a:pathLst>
                <a:path w="76835" h="21590">
                  <a:moveTo>
                    <a:pt x="76378" y="0"/>
                  </a:moveTo>
                  <a:lnTo>
                    <a:pt x="0" y="0"/>
                  </a:lnTo>
                  <a:lnTo>
                    <a:pt x="0" y="21253"/>
                  </a:lnTo>
                  <a:lnTo>
                    <a:pt x="76378" y="21253"/>
                  </a:lnTo>
                  <a:lnTo>
                    <a:pt x="76378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22" name="object 22"/>
          <p:cNvGrpSpPr/>
          <p:nvPr/>
        </p:nvGrpSpPr>
        <p:grpSpPr>
          <a:xfrm>
            <a:off x="3712955" y="694946"/>
            <a:ext cx="537845" cy="234950"/>
            <a:chOff x="3712955" y="694946"/>
            <a:chExt cx="537845" cy="234950"/>
          </a:xfrm>
        </p:grpSpPr>
        <p:sp>
          <p:nvSpPr>
            <p:cNvPr id="23" name="object 23"/>
            <p:cNvSpPr/>
            <p:nvPr/>
          </p:nvSpPr>
          <p:spPr>
            <a:xfrm>
              <a:off x="3857077" y="760033"/>
              <a:ext cx="137148" cy="169360"/>
            </a:xfrm>
            <a:prstGeom prst="rect">
              <a:avLst/>
            </a:prstGeom>
            <a:blipFill>
              <a:blip r:embed="rId1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3712955" y="760033"/>
              <a:ext cx="119216" cy="169360"/>
            </a:xfrm>
            <a:prstGeom prst="rect">
              <a:avLst/>
            </a:prstGeom>
            <a:blipFill>
              <a:blip r:embed="rId1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4026570" y="694946"/>
              <a:ext cx="36830" cy="230504"/>
            </a:xfrm>
            <a:custGeom>
              <a:avLst/>
              <a:gdLst/>
              <a:ahLst/>
              <a:cxnLst/>
              <a:rect l="l" t="t" r="r" b="b"/>
              <a:pathLst>
                <a:path w="36829" h="230505">
                  <a:moveTo>
                    <a:pt x="31879" y="69072"/>
                  </a:moveTo>
                  <a:lnTo>
                    <a:pt x="4317" y="69072"/>
                  </a:lnTo>
                  <a:lnTo>
                    <a:pt x="4317" y="230463"/>
                  </a:lnTo>
                  <a:lnTo>
                    <a:pt x="31879" y="230463"/>
                  </a:lnTo>
                  <a:lnTo>
                    <a:pt x="31879" y="69072"/>
                  </a:lnTo>
                  <a:close/>
                </a:path>
                <a:path w="36829" h="230505">
                  <a:moveTo>
                    <a:pt x="18264" y="0"/>
                  </a:moveTo>
                  <a:lnTo>
                    <a:pt x="10927" y="1307"/>
                  </a:lnTo>
                  <a:lnTo>
                    <a:pt x="5147" y="4981"/>
                  </a:lnTo>
                  <a:lnTo>
                    <a:pt x="1359" y="10647"/>
                  </a:lnTo>
                  <a:lnTo>
                    <a:pt x="0" y="17932"/>
                  </a:lnTo>
                  <a:lnTo>
                    <a:pt x="1359" y="25357"/>
                  </a:lnTo>
                  <a:lnTo>
                    <a:pt x="5147" y="31007"/>
                  </a:lnTo>
                  <a:lnTo>
                    <a:pt x="10927" y="34603"/>
                  </a:lnTo>
                  <a:lnTo>
                    <a:pt x="18264" y="35864"/>
                  </a:lnTo>
                  <a:lnTo>
                    <a:pt x="25601" y="34603"/>
                  </a:lnTo>
                  <a:lnTo>
                    <a:pt x="31381" y="31007"/>
                  </a:lnTo>
                  <a:lnTo>
                    <a:pt x="35169" y="25357"/>
                  </a:lnTo>
                  <a:lnTo>
                    <a:pt x="36528" y="17932"/>
                  </a:lnTo>
                  <a:lnTo>
                    <a:pt x="35169" y="10647"/>
                  </a:lnTo>
                  <a:lnTo>
                    <a:pt x="31381" y="4981"/>
                  </a:lnTo>
                  <a:lnTo>
                    <a:pt x="25601" y="1307"/>
                  </a:lnTo>
                  <a:lnTo>
                    <a:pt x="182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4089002" y="712213"/>
              <a:ext cx="100620" cy="217180"/>
            </a:xfrm>
            <a:prstGeom prst="rect">
              <a:avLst/>
            </a:prstGeom>
            <a:blipFill>
              <a:blip r:embed="rId1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27" name="object 27"/>
            <p:cNvSpPr/>
            <p:nvPr/>
          </p:nvSpPr>
          <p:spPr>
            <a:xfrm>
              <a:off x="4214162" y="694946"/>
              <a:ext cx="36830" cy="230504"/>
            </a:xfrm>
            <a:custGeom>
              <a:avLst/>
              <a:gdLst/>
              <a:ahLst/>
              <a:cxnLst/>
              <a:rect l="l" t="t" r="r" b="b"/>
              <a:pathLst>
                <a:path w="36829" h="230505">
                  <a:moveTo>
                    <a:pt x="31879" y="69072"/>
                  </a:moveTo>
                  <a:lnTo>
                    <a:pt x="4317" y="69072"/>
                  </a:lnTo>
                  <a:lnTo>
                    <a:pt x="4317" y="230463"/>
                  </a:lnTo>
                  <a:lnTo>
                    <a:pt x="31879" y="230463"/>
                  </a:lnTo>
                  <a:lnTo>
                    <a:pt x="31879" y="69072"/>
                  </a:lnTo>
                  <a:close/>
                </a:path>
                <a:path w="36829" h="230505">
                  <a:moveTo>
                    <a:pt x="18264" y="0"/>
                  </a:moveTo>
                  <a:lnTo>
                    <a:pt x="10927" y="1307"/>
                  </a:lnTo>
                  <a:lnTo>
                    <a:pt x="5147" y="4981"/>
                  </a:lnTo>
                  <a:lnTo>
                    <a:pt x="1359" y="10647"/>
                  </a:lnTo>
                  <a:lnTo>
                    <a:pt x="0" y="17932"/>
                  </a:lnTo>
                  <a:lnTo>
                    <a:pt x="1359" y="25357"/>
                  </a:lnTo>
                  <a:lnTo>
                    <a:pt x="5147" y="31007"/>
                  </a:lnTo>
                  <a:lnTo>
                    <a:pt x="10927" y="34603"/>
                  </a:lnTo>
                  <a:lnTo>
                    <a:pt x="18264" y="35864"/>
                  </a:lnTo>
                  <a:lnTo>
                    <a:pt x="25601" y="34603"/>
                  </a:lnTo>
                  <a:lnTo>
                    <a:pt x="31381" y="31007"/>
                  </a:lnTo>
                  <a:lnTo>
                    <a:pt x="35169" y="25357"/>
                  </a:lnTo>
                  <a:lnTo>
                    <a:pt x="36528" y="17932"/>
                  </a:lnTo>
                  <a:lnTo>
                    <a:pt x="35169" y="10647"/>
                  </a:lnTo>
                  <a:lnTo>
                    <a:pt x="31381" y="4981"/>
                  </a:lnTo>
                  <a:lnTo>
                    <a:pt x="25601" y="1307"/>
                  </a:lnTo>
                  <a:lnTo>
                    <a:pt x="18264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8" name="object 28"/>
          <p:cNvSpPr/>
          <p:nvPr/>
        </p:nvSpPr>
        <p:spPr>
          <a:xfrm>
            <a:off x="503414" y="1129470"/>
            <a:ext cx="120687" cy="185015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/>
          <p:nvPr/>
        </p:nvSpPr>
        <p:spPr>
          <a:xfrm>
            <a:off x="4281608" y="760033"/>
            <a:ext cx="148439" cy="239761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grpSp>
        <p:nvGrpSpPr>
          <p:cNvPr id="30" name="object 30"/>
          <p:cNvGrpSpPr/>
          <p:nvPr/>
        </p:nvGrpSpPr>
        <p:grpSpPr>
          <a:xfrm>
            <a:off x="643514" y="1126054"/>
            <a:ext cx="808355" cy="188595"/>
            <a:chOff x="643514" y="1126054"/>
            <a:chExt cx="808355" cy="188595"/>
          </a:xfrm>
        </p:grpSpPr>
        <p:sp>
          <p:nvSpPr>
            <p:cNvPr id="31" name="object 31"/>
            <p:cNvSpPr/>
            <p:nvPr/>
          </p:nvSpPr>
          <p:spPr>
            <a:xfrm>
              <a:off x="643514" y="1126055"/>
              <a:ext cx="116417" cy="188431"/>
            </a:xfrm>
            <a:prstGeom prst="rect">
              <a:avLst/>
            </a:prstGeom>
            <a:blipFill>
              <a:blip r:embed="rId1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2" name="object 32"/>
            <p:cNvSpPr/>
            <p:nvPr/>
          </p:nvSpPr>
          <p:spPr>
            <a:xfrm>
              <a:off x="781792" y="1129470"/>
              <a:ext cx="255549" cy="181600"/>
            </a:xfrm>
            <a:prstGeom prst="rect">
              <a:avLst/>
            </a:prstGeom>
            <a:blipFill>
              <a:blip r:embed="rId2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3" name="object 33"/>
            <p:cNvSpPr/>
            <p:nvPr/>
          </p:nvSpPr>
          <p:spPr>
            <a:xfrm>
              <a:off x="1056925" y="1126054"/>
              <a:ext cx="118125" cy="185015"/>
            </a:xfrm>
            <a:prstGeom prst="rect">
              <a:avLst/>
            </a:prstGeom>
            <a:blipFill>
              <a:blip r:embed="rId2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1198988" y="1126055"/>
              <a:ext cx="252361" cy="188431"/>
            </a:xfrm>
            <a:prstGeom prst="rect">
              <a:avLst/>
            </a:prstGeom>
            <a:blipFill>
              <a:blip r:embed="rId2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5" name="object 35"/>
          <p:cNvGrpSpPr/>
          <p:nvPr/>
        </p:nvGrpSpPr>
        <p:grpSpPr>
          <a:xfrm>
            <a:off x="1535005" y="1104991"/>
            <a:ext cx="367665" cy="209550"/>
            <a:chOff x="1535005" y="1104991"/>
            <a:chExt cx="367665" cy="209550"/>
          </a:xfrm>
        </p:grpSpPr>
        <p:sp>
          <p:nvSpPr>
            <p:cNvPr id="36" name="object 36"/>
            <p:cNvSpPr/>
            <p:nvPr/>
          </p:nvSpPr>
          <p:spPr>
            <a:xfrm>
              <a:off x="1535005" y="1169320"/>
              <a:ext cx="108447" cy="145166"/>
            </a:xfrm>
            <a:prstGeom prst="rect">
              <a:avLst/>
            </a:prstGeom>
            <a:blipFill>
              <a:blip r:embed="rId2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7" name="object 37"/>
            <p:cNvSpPr/>
            <p:nvPr/>
          </p:nvSpPr>
          <p:spPr>
            <a:xfrm>
              <a:off x="1682022" y="1172735"/>
              <a:ext cx="110155" cy="141750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38" name="object 38"/>
            <p:cNvSpPr/>
            <p:nvPr/>
          </p:nvSpPr>
          <p:spPr>
            <a:xfrm>
              <a:off x="1819930" y="1104991"/>
              <a:ext cx="82260" cy="206079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39" name="object 39"/>
          <p:cNvGrpSpPr/>
          <p:nvPr/>
        </p:nvGrpSpPr>
        <p:grpSpPr>
          <a:xfrm>
            <a:off x="1973920" y="1126055"/>
            <a:ext cx="1888489" cy="233679"/>
            <a:chOff x="1973920" y="1126055"/>
            <a:chExt cx="1888489" cy="233679"/>
          </a:xfrm>
        </p:grpSpPr>
        <p:sp>
          <p:nvSpPr>
            <p:cNvPr id="40" name="object 40"/>
            <p:cNvSpPr/>
            <p:nvPr/>
          </p:nvSpPr>
          <p:spPr>
            <a:xfrm>
              <a:off x="1973920" y="1129470"/>
              <a:ext cx="242199" cy="18160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2239403" y="1126055"/>
              <a:ext cx="118125" cy="188431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2" name="object 42"/>
            <p:cNvSpPr/>
            <p:nvPr/>
          </p:nvSpPr>
          <p:spPr>
            <a:xfrm>
              <a:off x="2382008" y="1278337"/>
              <a:ext cx="43815" cy="81280"/>
            </a:xfrm>
            <a:custGeom>
              <a:avLst/>
              <a:gdLst/>
              <a:ahLst/>
              <a:cxnLst/>
              <a:rect l="l" t="t" r="r" b="b"/>
              <a:pathLst>
                <a:path w="43814" h="81280">
                  <a:moveTo>
                    <a:pt x="23340" y="0"/>
                  </a:moveTo>
                  <a:lnTo>
                    <a:pt x="13947" y="0"/>
                  </a:lnTo>
                  <a:lnTo>
                    <a:pt x="5977" y="6262"/>
                  </a:lnTo>
                  <a:lnTo>
                    <a:pt x="5977" y="27325"/>
                  </a:lnTo>
                  <a:lnTo>
                    <a:pt x="13662" y="33018"/>
                  </a:lnTo>
                  <a:lnTo>
                    <a:pt x="24763" y="33018"/>
                  </a:lnTo>
                  <a:lnTo>
                    <a:pt x="25902" y="32733"/>
                  </a:lnTo>
                  <a:lnTo>
                    <a:pt x="24136" y="43523"/>
                  </a:lnTo>
                  <a:lnTo>
                    <a:pt x="19035" y="53085"/>
                  </a:lnTo>
                  <a:lnTo>
                    <a:pt x="10891" y="61153"/>
                  </a:lnTo>
                  <a:lnTo>
                    <a:pt x="0" y="67459"/>
                  </a:lnTo>
                  <a:lnTo>
                    <a:pt x="5692" y="81122"/>
                  </a:lnTo>
                  <a:lnTo>
                    <a:pt x="21410" y="72285"/>
                  </a:lnTo>
                  <a:lnTo>
                    <a:pt x="33231" y="60165"/>
                  </a:lnTo>
                  <a:lnTo>
                    <a:pt x="40676" y="45217"/>
                  </a:lnTo>
                  <a:lnTo>
                    <a:pt x="43265" y="27894"/>
                  </a:lnTo>
                  <a:lnTo>
                    <a:pt x="41913" y="16211"/>
                  </a:lnTo>
                  <a:lnTo>
                    <a:pt x="37999" y="7436"/>
                  </a:lnTo>
                  <a:lnTo>
                    <a:pt x="31737" y="1916"/>
                  </a:lnTo>
                  <a:lnTo>
                    <a:pt x="233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3" name="object 43"/>
            <p:cNvSpPr/>
            <p:nvPr/>
          </p:nvSpPr>
          <p:spPr>
            <a:xfrm>
              <a:off x="2452371" y="1129470"/>
              <a:ext cx="251393" cy="185015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4" name="object 44"/>
            <p:cNvSpPr/>
            <p:nvPr/>
          </p:nvSpPr>
          <p:spPr>
            <a:xfrm>
              <a:off x="2729667" y="1129470"/>
              <a:ext cx="242199" cy="181600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5" name="object 45"/>
            <p:cNvSpPr/>
            <p:nvPr/>
          </p:nvSpPr>
          <p:spPr>
            <a:xfrm>
              <a:off x="2995150" y="1126055"/>
              <a:ext cx="118125" cy="188431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6" name="object 46"/>
            <p:cNvSpPr/>
            <p:nvPr/>
          </p:nvSpPr>
          <p:spPr>
            <a:xfrm>
              <a:off x="3137755" y="1278337"/>
              <a:ext cx="43815" cy="81280"/>
            </a:xfrm>
            <a:custGeom>
              <a:avLst/>
              <a:gdLst/>
              <a:ahLst/>
              <a:cxnLst/>
              <a:rect l="l" t="t" r="r" b="b"/>
              <a:pathLst>
                <a:path w="43814" h="81280">
                  <a:moveTo>
                    <a:pt x="23340" y="0"/>
                  </a:moveTo>
                  <a:lnTo>
                    <a:pt x="13947" y="0"/>
                  </a:lnTo>
                  <a:lnTo>
                    <a:pt x="5977" y="6262"/>
                  </a:lnTo>
                  <a:lnTo>
                    <a:pt x="5977" y="27325"/>
                  </a:lnTo>
                  <a:lnTo>
                    <a:pt x="13662" y="33018"/>
                  </a:lnTo>
                  <a:lnTo>
                    <a:pt x="24763" y="33018"/>
                  </a:lnTo>
                  <a:lnTo>
                    <a:pt x="25902" y="32733"/>
                  </a:lnTo>
                  <a:lnTo>
                    <a:pt x="24136" y="43523"/>
                  </a:lnTo>
                  <a:lnTo>
                    <a:pt x="19035" y="53085"/>
                  </a:lnTo>
                  <a:lnTo>
                    <a:pt x="10891" y="61153"/>
                  </a:lnTo>
                  <a:lnTo>
                    <a:pt x="0" y="67459"/>
                  </a:lnTo>
                  <a:lnTo>
                    <a:pt x="5692" y="81122"/>
                  </a:lnTo>
                  <a:lnTo>
                    <a:pt x="21410" y="72285"/>
                  </a:lnTo>
                  <a:lnTo>
                    <a:pt x="33231" y="60165"/>
                  </a:lnTo>
                  <a:lnTo>
                    <a:pt x="40676" y="45217"/>
                  </a:lnTo>
                  <a:lnTo>
                    <a:pt x="43265" y="27894"/>
                  </a:lnTo>
                  <a:lnTo>
                    <a:pt x="41913" y="16211"/>
                  </a:lnTo>
                  <a:lnTo>
                    <a:pt x="37999" y="7436"/>
                  </a:lnTo>
                  <a:lnTo>
                    <a:pt x="31737" y="1916"/>
                  </a:lnTo>
                  <a:lnTo>
                    <a:pt x="233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7" name="object 47"/>
            <p:cNvSpPr/>
            <p:nvPr/>
          </p:nvSpPr>
          <p:spPr>
            <a:xfrm>
              <a:off x="3208118" y="1129470"/>
              <a:ext cx="120687" cy="185015"/>
            </a:xfrm>
            <a:prstGeom prst="rect">
              <a:avLst/>
            </a:prstGeom>
            <a:blipFill>
              <a:blip r:embed="rId1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8" name="object 48"/>
            <p:cNvSpPr/>
            <p:nvPr/>
          </p:nvSpPr>
          <p:spPr>
            <a:xfrm>
              <a:off x="3362819" y="1169320"/>
              <a:ext cx="191277" cy="141750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49" name="object 49"/>
            <p:cNvSpPr/>
            <p:nvPr/>
          </p:nvSpPr>
          <p:spPr>
            <a:xfrm>
              <a:off x="3595313" y="1169320"/>
              <a:ext cx="191277" cy="141750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0" name="object 50"/>
            <p:cNvSpPr/>
            <p:nvPr/>
          </p:nvSpPr>
          <p:spPr>
            <a:xfrm>
              <a:off x="3819097" y="1278337"/>
              <a:ext cx="43815" cy="81280"/>
            </a:xfrm>
            <a:custGeom>
              <a:avLst/>
              <a:gdLst/>
              <a:ahLst/>
              <a:cxnLst/>
              <a:rect l="l" t="t" r="r" b="b"/>
              <a:pathLst>
                <a:path w="43814" h="81280">
                  <a:moveTo>
                    <a:pt x="23340" y="0"/>
                  </a:moveTo>
                  <a:lnTo>
                    <a:pt x="13947" y="0"/>
                  </a:lnTo>
                  <a:lnTo>
                    <a:pt x="5977" y="6262"/>
                  </a:lnTo>
                  <a:lnTo>
                    <a:pt x="5977" y="27325"/>
                  </a:lnTo>
                  <a:lnTo>
                    <a:pt x="13662" y="33018"/>
                  </a:lnTo>
                  <a:lnTo>
                    <a:pt x="24763" y="33018"/>
                  </a:lnTo>
                  <a:lnTo>
                    <a:pt x="25902" y="32733"/>
                  </a:lnTo>
                  <a:lnTo>
                    <a:pt x="24136" y="43523"/>
                  </a:lnTo>
                  <a:lnTo>
                    <a:pt x="19035" y="53085"/>
                  </a:lnTo>
                  <a:lnTo>
                    <a:pt x="10891" y="61153"/>
                  </a:lnTo>
                  <a:lnTo>
                    <a:pt x="0" y="67459"/>
                  </a:lnTo>
                  <a:lnTo>
                    <a:pt x="5692" y="81122"/>
                  </a:lnTo>
                  <a:lnTo>
                    <a:pt x="21410" y="72285"/>
                  </a:lnTo>
                  <a:lnTo>
                    <a:pt x="33231" y="60165"/>
                  </a:lnTo>
                  <a:lnTo>
                    <a:pt x="40676" y="45217"/>
                  </a:lnTo>
                  <a:lnTo>
                    <a:pt x="43265" y="27894"/>
                  </a:lnTo>
                  <a:lnTo>
                    <a:pt x="41913" y="16211"/>
                  </a:lnTo>
                  <a:lnTo>
                    <a:pt x="37999" y="7436"/>
                  </a:lnTo>
                  <a:lnTo>
                    <a:pt x="31737" y="1916"/>
                  </a:lnTo>
                  <a:lnTo>
                    <a:pt x="23340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1" name="object 51"/>
          <p:cNvGrpSpPr/>
          <p:nvPr/>
        </p:nvGrpSpPr>
        <p:grpSpPr>
          <a:xfrm>
            <a:off x="3959424" y="1124347"/>
            <a:ext cx="624205" cy="190500"/>
            <a:chOff x="3959424" y="1124347"/>
            <a:chExt cx="624205" cy="190500"/>
          </a:xfrm>
        </p:grpSpPr>
        <p:sp>
          <p:nvSpPr>
            <p:cNvPr id="52" name="object 52"/>
            <p:cNvSpPr/>
            <p:nvPr/>
          </p:nvSpPr>
          <p:spPr>
            <a:xfrm>
              <a:off x="3959424" y="1124347"/>
              <a:ext cx="24130" cy="187325"/>
            </a:xfrm>
            <a:custGeom>
              <a:avLst/>
              <a:gdLst/>
              <a:ahLst/>
              <a:cxnLst/>
              <a:rect l="l" t="t" r="r" b="b"/>
              <a:pathLst>
                <a:path w="24129" h="187325">
                  <a:moveTo>
                    <a:pt x="23909" y="0"/>
                  </a:moveTo>
                  <a:lnTo>
                    <a:pt x="0" y="0"/>
                  </a:lnTo>
                  <a:lnTo>
                    <a:pt x="0" y="186723"/>
                  </a:lnTo>
                  <a:lnTo>
                    <a:pt x="23909" y="186723"/>
                  </a:lnTo>
                  <a:lnTo>
                    <a:pt x="23909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3" name="object 53"/>
            <p:cNvSpPr/>
            <p:nvPr/>
          </p:nvSpPr>
          <p:spPr>
            <a:xfrm>
              <a:off x="4027481" y="1169320"/>
              <a:ext cx="111009" cy="141750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4" name="object 54"/>
            <p:cNvSpPr/>
            <p:nvPr/>
          </p:nvSpPr>
          <p:spPr>
            <a:xfrm>
              <a:off x="4179394" y="1169320"/>
              <a:ext cx="111009" cy="141750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5" name="object 55"/>
            <p:cNvSpPr/>
            <p:nvPr/>
          </p:nvSpPr>
          <p:spPr>
            <a:xfrm>
              <a:off x="4322710" y="1169320"/>
              <a:ext cx="117556" cy="145166"/>
            </a:xfrm>
            <a:prstGeom prst="rect">
              <a:avLst/>
            </a:prstGeom>
            <a:blipFill>
              <a:blip r:embed="rId3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6" name="object 56"/>
            <p:cNvSpPr/>
            <p:nvPr/>
          </p:nvSpPr>
          <p:spPr>
            <a:xfrm>
              <a:off x="4472288" y="1169320"/>
              <a:ext cx="111009" cy="141750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57" name="object 57"/>
          <p:cNvGrpSpPr/>
          <p:nvPr/>
        </p:nvGrpSpPr>
        <p:grpSpPr>
          <a:xfrm>
            <a:off x="1331905" y="1560950"/>
            <a:ext cx="238125" cy="138430"/>
            <a:chOff x="1331905" y="1560950"/>
            <a:chExt cx="238125" cy="138430"/>
          </a:xfrm>
        </p:grpSpPr>
        <p:sp>
          <p:nvSpPr>
            <p:cNvPr id="58" name="object 58"/>
            <p:cNvSpPr/>
            <p:nvPr/>
          </p:nvSpPr>
          <p:spPr>
            <a:xfrm>
              <a:off x="1331905" y="1568384"/>
              <a:ext cx="92740" cy="128349"/>
            </a:xfrm>
            <a:prstGeom prst="rect">
              <a:avLst/>
            </a:prstGeom>
            <a:blipFill>
              <a:blip r:embed="rId3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59" name="object 59"/>
            <p:cNvSpPr/>
            <p:nvPr/>
          </p:nvSpPr>
          <p:spPr>
            <a:xfrm>
              <a:off x="1446871" y="1560950"/>
              <a:ext cx="21590" cy="135890"/>
            </a:xfrm>
            <a:custGeom>
              <a:avLst/>
              <a:gdLst/>
              <a:ahLst/>
              <a:cxnLst/>
              <a:rect l="l" t="t" r="r" b="b"/>
              <a:pathLst>
                <a:path w="21590" h="135889">
                  <a:moveTo>
                    <a:pt x="18782" y="40696"/>
                  </a:moveTo>
                  <a:lnTo>
                    <a:pt x="2543" y="40696"/>
                  </a:lnTo>
                  <a:lnTo>
                    <a:pt x="2543" y="135784"/>
                  </a:lnTo>
                  <a:lnTo>
                    <a:pt x="18782" y="135784"/>
                  </a:lnTo>
                  <a:lnTo>
                    <a:pt x="18782" y="40696"/>
                  </a:lnTo>
                  <a:close/>
                </a:path>
                <a:path w="21590" h="135889">
                  <a:moveTo>
                    <a:pt x="17021" y="0"/>
                  </a:moveTo>
                  <a:lnTo>
                    <a:pt x="4500" y="0"/>
                  </a:lnTo>
                  <a:lnTo>
                    <a:pt x="0" y="4304"/>
                  </a:lnTo>
                  <a:lnTo>
                    <a:pt x="0" y="17021"/>
                  </a:lnTo>
                  <a:lnTo>
                    <a:pt x="4500" y="21130"/>
                  </a:lnTo>
                  <a:lnTo>
                    <a:pt x="17021" y="21130"/>
                  </a:lnTo>
                  <a:lnTo>
                    <a:pt x="21521" y="17021"/>
                  </a:lnTo>
                  <a:lnTo>
                    <a:pt x="21521" y="4304"/>
                  </a:lnTo>
                  <a:lnTo>
                    <a:pt x="170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0" name="object 60"/>
            <p:cNvSpPr/>
            <p:nvPr/>
          </p:nvSpPr>
          <p:spPr>
            <a:xfrm>
              <a:off x="1488741" y="1599298"/>
              <a:ext cx="80805" cy="99783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1" name="object 61"/>
          <p:cNvGrpSpPr/>
          <p:nvPr/>
        </p:nvGrpSpPr>
        <p:grpSpPr>
          <a:xfrm>
            <a:off x="1633525" y="1560950"/>
            <a:ext cx="461645" cy="138430"/>
            <a:chOff x="1633525" y="1560950"/>
            <a:chExt cx="461645" cy="138430"/>
          </a:xfrm>
        </p:grpSpPr>
        <p:sp>
          <p:nvSpPr>
            <p:cNvPr id="62" name="object 62"/>
            <p:cNvSpPr/>
            <p:nvPr/>
          </p:nvSpPr>
          <p:spPr>
            <a:xfrm>
              <a:off x="1633525" y="1560950"/>
              <a:ext cx="111053" cy="135784"/>
            </a:xfrm>
            <a:prstGeom prst="rect">
              <a:avLst/>
            </a:prstGeom>
            <a:blipFill>
              <a:blip r:embed="rId3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3" name="object 63"/>
            <p:cNvSpPr/>
            <p:nvPr/>
          </p:nvSpPr>
          <p:spPr>
            <a:xfrm>
              <a:off x="1771207" y="1599297"/>
              <a:ext cx="76305" cy="97435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4" name="object 64"/>
            <p:cNvSpPr/>
            <p:nvPr/>
          </p:nvSpPr>
          <p:spPr>
            <a:xfrm>
              <a:off x="1873280" y="1560950"/>
              <a:ext cx="21590" cy="135890"/>
            </a:xfrm>
            <a:custGeom>
              <a:avLst/>
              <a:gdLst/>
              <a:ahLst/>
              <a:cxnLst/>
              <a:rect l="l" t="t" r="r" b="b"/>
              <a:pathLst>
                <a:path w="21589" h="135889">
                  <a:moveTo>
                    <a:pt x="18782" y="40696"/>
                  </a:moveTo>
                  <a:lnTo>
                    <a:pt x="2543" y="40696"/>
                  </a:lnTo>
                  <a:lnTo>
                    <a:pt x="2543" y="135784"/>
                  </a:lnTo>
                  <a:lnTo>
                    <a:pt x="18782" y="135784"/>
                  </a:lnTo>
                  <a:lnTo>
                    <a:pt x="18782" y="40696"/>
                  </a:lnTo>
                  <a:close/>
                </a:path>
                <a:path w="21589" h="135889">
                  <a:moveTo>
                    <a:pt x="17021" y="0"/>
                  </a:moveTo>
                  <a:lnTo>
                    <a:pt x="4500" y="0"/>
                  </a:lnTo>
                  <a:lnTo>
                    <a:pt x="0" y="4304"/>
                  </a:lnTo>
                  <a:lnTo>
                    <a:pt x="0" y="17021"/>
                  </a:lnTo>
                  <a:lnTo>
                    <a:pt x="4500" y="21130"/>
                  </a:lnTo>
                  <a:lnTo>
                    <a:pt x="17021" y="21130"/>
                  </a:lnTo>
                  <a:lnTo>
                    <a:pt x="21521" y="17021"/>
                  </a:lnTo>
                  <a:lnTo>
                    <a:pt x="21521" y="4304"/>
                  </a:lnTo>
                  <a:lnTo>
                    <a:pt x="17021" y="0"/>
                  </a:lnTo>
                  <a:close/>
                </a:path>
              </a:pathLst>
            </a:custGeom>
            <a:solidFill>
              <a:srgbClr val="EC008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5" name="object 65"/>
            <p:cNvSpPr/>
            <p:nvPr/>
          </p:nvSpPr>
          <p:spPr>
            <a:xfrm>
              <a:off x="1915150" y="1599298"/>
              <a:ext cx="80805" cy="99783"/>
            </a:xfrm>
            <a:prstGeom prst="rect">
              <a:avLst/>
            </a:prstGeom>
            <a:blipFill>
              <a:blip r:embed="rId3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6" name="object 66"/>
            <p:cNvSpPr/>
            <p:nvPr/>
          </p:nvSpPr>
          <p:spPr>
            <a:xfrm>
              <a:off x="2018436" y="1599297"/>
              <a:ext cx="76305" cy="97435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</p:grpSp>
      <p:grpSp>
        <p:nvGrpSpPr>
          <p:cNvPr id="67" name="object 67"/>
          <p:cNvGrpSpPr/>
          <p:nvPr/>
        </p:nvGrpSpPr>
        <p:grpSpPr>
          <a:xfrm>
            <a:off x="-1" y="0"/>
            <a:ext cx="20104100" cy="10119360"/>
            <a:chOff x="-1" y="0"/>
            <a:chExt cx="20104100" cy="10119360"/>
          </a:xfrm>
        </p:grpSpPr>
        <p:sp>
          <p:nvSpPr>
            <p:cNvPr id="68" name="object 68"/>
            <p:cNvSpPr/>
            <p:nvPr/>
          </p:nvSpPr>
          <p:spPr>
            <a:xfrm>
              <a:off x="2157742" y="1557428"/>
              <a:ext cx="83348" cy="141653"/>
            </a:xfrm>
            <a:prstGeom prst="rect">
              <a:avLst/>
            </a:prstGeom>
            <a:blipFill>
              <a:blip r:embed="rId3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69" name="object 69"/>
            <p:cNvSpPr/>
            <p:nvPr/>
          </p:nvSpPr>
          <p:spPr>
            <a:xfrm>
              <a:off x="2269636" y="1562319"/>
              <a:ext cx="75718" cy="136762"/>
            </a:xfrm>
            <a:prstGeom prst="rect">
              <a:avLst/>
            </a:prstGeom>
            <a:blipFill>
              <a:blip r:embed="rId3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0" name="object 70"/>
            <p:cNvSpPr/>
            <p:nvPr/>
          </p:nvSpPr>
          <p:spPr>
            <a:xfrm>
              <a:off x="2374742" y="1555080"/>
              <a:ext cx="202834" cy="144001"/>
            </a:xfrm>
            <a:prstGeom prst="rect">
              <a:avLst/>
            </a:prstGeom>
            <a:blipFill>
              <a:blip r:embed="rId3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1" name="object 71"/>
            <p:cNvSpPr/>
            <p:nvPr/>
          </p:nvSpPr>
          <p:spPr>
            <a:xfrm>
              <a:off x="2600057" y="1599297"/>
              <a:ext cx="76305" cy="97435"/>
            </a:xfrm>
            <a:prstGeom prst="rect">
              <a:avLst/>
            </a:prstGeom>
            <a:blipFill>
              <a:blip r:embed="rId3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2" name="object 72"/>
            <p:cNvSpPr/>
            <p:nvPr/>
          </p:nvSpPr>
          <p:spPr>
            <a:xfrm>
              <a:off x="494733" y="1559971"/>
              <a:ext cx="2268767" cy="387559"/>
            </a:xfrm>
            <a:prstGeom prst="rect">
              <a:avLst/>
            </a:prstGeom>
            <a:blipFill>
              <a:blip r:embed="rId3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/>
          </p:txBody>
        </p:sp>
        <p:sp>
          <p:nvSpPr>
            <p:cNvPr id="73" name="object 73"/>
            <p:cNvSpPr/>
            <p:nvPr/>
          </p:nvSpPr>
          <p:spPr>
            <a:xfrm>
              <a:off x="73164" y="73164"/>
              <a:ext cx="19958050" cy="9973310"/>
            </a:xfrm>
            <a:custGeom>
              <a:avLst/>
              <a:gdLst/>
              <a:ahLst/>
              <a:cxnLst/>
              <a:rect l="l" t="t" r="r" b="b"/>
              <a:pathLst>
                <a:path w="19958050" h="9973310">
                  <a:moveTo>
                    <a:pt x="0" y="9972944"/>
                  </a:moveTo>
                  <a:lnTo>
                    <a:pt x="19957748" y="9972944"/>
                  </a:lnTo>
                  <a:lnTo>
                    <a:pt x="19957748" y="0"/>
                  </a:lnTo>
                  <a:lnTo>
                    <a:pt x="0" y="0"/>
                  </a:lnTo>
                  <a:lnTo>
                    <a:pt x="0" y="9972944"/>
                  </a:lnTo>
                  <a:close/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4" name="object 74"/>
            <p:cNvSpPr/>
            <p:nvPr/>
          </p:nvSpPr>
          <p:spPr>
            <a:xfrm>
              <a:off x="140405" y="351224"/>
              <a:ext cx="0" cy="9487535"/>
            </a:xfrm>
            <a:custGeom>
              <a:avLst/>
              <a:gdLst/>
              <a:ahLst/>
              <a:cxnLst/>
              <a:rect l="l" t="t" r="r" b="b"/>
              <a:pathLst>
                <a:path w="0" h="9487535">
                  <a:moveTo>
                    <a:pt x="0" y="0"/>
                  </a:moveTo>
                  <a:lnTo>
                    <a:pt x="0" y="9487087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5" name="object 75"/>
            <p:cNvSpPr/>
            <p:nvPr/>
          </p:nvSpPr>
          <p:spPr>
            <a:xfrm>
              <a:off x="352796" y="9978865"/>
              <a:ext cx="19469735" cy="0"/>
            </a:xfrm>
            <a:custGeom>
              <a:avLst/>
              <a:gdLst/>
              <a:ahLst/>
              <a:cxnLst/>
              <a:rect l="l" t="t" r="r" b="b"/>
              <a:pathLst>
                <a:path w="19469735" h="0">
                  <a:moveTo>
                    <a:pt x="0" y="0"/>
                  </a:moveTo>
                  <a:lnTo>
                    <a:pt x="19469282" y="0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6" name="object 76"/>
            <p:cNvSpPr/>
            <p:nvPr/>
          </p:nvSpPr>
          <p:spPr>
            <a:xfrm>
              <a:off x="19963671" y="280953"/>
              <a:ext cx="0" cy="9487535"/>
            </a:xfrm>
            <a:custGeom>
              <a:avLst/>
              <a:gdLst/>
              <a:ahLst/>
              <a:cxnLst/>
              <a:rect l="l" t="t" r="r" b="b"/>
              <a:pathLst>
                <a:path w="0" h="9487535">
                  <a:moveTo>
                    <a:pt x="0" y="9487087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7" name="object 77"/>
            <p:cNvSpPr/>
            <p:nvPr/>
          </p:nvSpPr>
          <p:spPr>
            <a:xfrm>
              <a:off x="281997" y="140400"/>
              <a:ext cx="19469735" cy="0"/>
            </a:xfrm>
            <a:custGeom>
              <a:avLst/>
              <a:gdLst/>
              <a:ahLst/>
              <a:cxnLst/>
              <a:rect l="l" t="t" r="r" b="b"/>
              <a:pathLst>
                <a:path w="19469735" h="0">
                  <a:moveTo>
                    <a:pt x="19469282" y="0"/>
                  </a:moveTo>
                  <a:lnTo>
                    <a:pt x="0" y="0"/>
                  </a:lnTo>
                </a:path>
              </a:pathLst>
            </a:custGeom>
            <a:ln w="11859">
              <a:solidFill>
                <a:srgbClr val="EC008C"/>
              </a:solidFill>
              <a:prstDash val="lg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8" name="object 78"/>
            <p:cNvSpPr/>
            <p:nvPr/>
          </p:nvSpPr>
          <p:spPr>
            <a:xfrm>
              <a:off x="140405" y="140398"/>
              <a:ext cx="19823430" cy="9838690"/>
            </a:xfrm>
            <a:custGeom>
              <a:avLst/>
              <a:gdLst/>
              <a:ahLst/>
              <a:cxnLst/>
              <a:rect l="l" t="t" r="r" b="b"/>
              <a:pathLst>
                <a:path w="19823430" h="9838690">
                  <a:moveTo>
                    <a:pt x="0" y="9768193"/>
                  </a:moveTo>
                  <a:lnTo>
                    <a:pt x="0" y="9838463"/>
                  </a:lnTo>
                  <a:lnTo>
                    <a:pt x="70792" y="9838463"/>
                  </a:lnTo>
                </a:path>
                <a:path w="19823430" h="9838690">
                  <a:moveTo>
                    <a:pt x="19752463" y="9838463"/>
                  </a:moveTo>
                  <a:lnTo>
                    <a:pt x="19823267" y="9838463"/>
                  </a:lnTo>
                  <a:lnTo>
                    <a:pt x="19823267" y="9768193"/>
                  </a:lnTo>
                </a:path>
                <a:path w="19823430" h="9838690">
                  <a:moveTo>
                    <a:pt x="19823267" y="70282"/>
                  </a:moveTo>
                  <a:lnTo>
                    <a:pt x="19823267" y="0"/>
                  </a:lnTo>
                  <a:lnTo>
                    <a:pt x="19752463" y="0"/>
                  </a:lnTo>
                </a:path>
                <a:path w="19823430" h="9838690">
                  <a:moveTo>
                    <a:pt x="70792" y="0"/>
                  </a:moveTo>
                  <a:lnTo>
                    <a:pt x="0" y="0"/>
                  </a:lnTo>
                  <a:lnTo>
                    <a:pt x="0" y="70282"/>
                  </a:lnTo>
                </a:path>
              </a:pathLst>
            </a:custGeom>
            <a:ln w="11859">
              <a:solidFill>
                <a:srgbClr val="EC008C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9" name="object 79"/>
            <p:cNvSpPr/>
            <p:nvPr/>
          </p:nvSpPr>
          <p:spPr>
            <a:xfrm>
              <a:off x="-1" y="5059632"/>
              <a:ext cx="20104100" cy="0"/>
            </a:xfrm>
            <a:custGeom>
              <a:avLst/>
              <a:gdLst/>
              <a:ahLst/>
              <a:cxnLst/>
              <a:rect l="l" t="t" r="r" b="b"/>
              <a:pathLst>
                <a:path w="20104100" h="0">
                  <a:moveTo>
                    <a:pt x="0" y="0"/>
                  </a:moveTo>
                  <a:lnTo>
                    <a:pt x="20104076" y="0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0" name="object 80"/>
            <p:cNvSpPr/>
            <p:nvPr/>
          </p:nvSpPr>
          <p:spPr>
            <a:xfrm>
              <a:off x="5026019" y="0"/>
              <a:ext cx="0" cy="10119360"/>
            </a:xfrm>
            <a:custGeom>
              <a:avLst/>
              <a:gdLst/>
              <a:ahLst/>
              <a:cxnLst/>
              <a:rect l="l" t="t" r="r" b="b"/>
              <a:pathLst>
                <a:path w="0" h="10119360">
                  <a:moveTo>
                    <a:pt x="0" y="0"/>
                  </a:moveTo>
                  <a:lnTo>
                    <a:pt x="0" y="10119272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1" name="object 81"/>
            <p:cNvSpPr/>
            <p:nvPr/>
          </p:nvSpPr>
          <p:spPr>
            <a:xfrm>
              <a:off x="15078058" y="0"/>
              <a:ext cx="0" cy="10119360"/>
            </a:xfrm>
            <a:custGeom>
              <a:avLst/>
              <a:gdLst/>
              <a:ahLst/>
              <a:cxnLst/>
              <a:rect l="l" t="t" r="r" b="b"/>
              <a:pathLst>
                <a:path w="0" h="10119360">
                  <a:moveTo>
                    <a:pt x="0" y="0"/>
                  </a:moveTo>
                  <a:lnTo>
                    <a:pt x="0" y="10119272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2" name="object 82"/>
            <p:cNvSpPr/>
            <p:nvPr/>
          </p:nvSpPr>
          <p:spPr>
            <a:xfrm>
              <a:off x="10052037" y="0"/>
              <a:ext cx="0" cy="10119360"/>
            </a:xfrm>
            <a:custGeom>
              <a:avLst/>
              <a:gdLst/>
              <a:ahLst/>
              <a:cxnLst/>
              <a:rect l="l" t="t" r="r" b="b"/>
              <a:pathLst>
                <a:path w="0" h="10119360">
                  <a:moveTo>
                    <a:pt x="0" y="0"/>
                  </a:moveTo>
                  <a:lnTo>
                    <a:pt x="0" y="10119272"/>
                  </a:lnTo>
                </a:path>
              </a:pathLst>
            </a:custGeom>
            <a:ln w="11859">
              <a:solidFill>
                <a:srgbClr val="EC008C"/>
              </a:solidFill>
              <a:prstDash val="dash"/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2020-09-29T09:37:02Z</dcterms:created>
  <dcterms:modified xsi:type="dcterms:W3CDTF">2020-09-29T09:37:02Z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2020-09-29T00:00:00Z</vt:filetime>
  </property>
  <property fmtid="{D5CDD505-2E9C-101B-9397-08002B2CF9AE}" pid="3" name="Creator">
    <vt:lpwstr>Adobe InDesign 15.1 (Windows)</vt:lpwstr>
  </property>
  <property fmtid="{D5CDD505-2E9C-101B-9397-08002B2CF9AE}" pid="4" name="LastSaved">
    <vt:filetime>2020-09-29T00:00:00Z</vt:filetime>
  </property>
</Properties>
</file>