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9550400" cy="20104100"/>
  <p:notesSz cx="9550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6280" y="6232271"/>
            <a:ext cx="811784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32560" y="11258296"/>
            <a:ext cx="66852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77520" y="4623943"/>
            <a:ext cx="415442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918456" y="4623943"/>
            <a:ext cx="415442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7520" y="804164"/>
            <a:ext cx="85953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7520" y="4623943"/>
            <a:ext cx="85953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247136" y="18696814"/>
            <a:ext cx="305612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77520" y="18696814"/>
            <a:ext cx="21965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876288" y="18696814"/>
            <a:ext cx="21965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Relationship Id="rId43" Type="http://schemas.openxmlformats.org/officeDocument/2006/relationships/image" Target="../media/image42.png"/><Relationship Id="rId44" Type="http://schemas.openxmlformats.org/officeDocument/2006/relationships/image" Target="../media/image43.png"/><Relationship Id="rId45" Type="http://schemas.openxmlformats.org/officeDocument/2006/relationships/image" Target="../media/image44.png"/><Relationship Id="rId46" Type="http://schemas.openxmlformats.org/officeDocument/2006/relationships/image" Target="../media/image45.png"/><Relationship Id="rId47" Type="http://schemas.openxmlformats.org/officeDocument/2006/relationships/image" Target="../media/image4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12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1" Type="http://schemas.openxmlformats.org/officeDocument/2006/relationships/image" Target="../media/image54.png"/><Relationship Id="rId12" Type="http://schemas.openxmlformats.org/officeDocument/2006/relationships/image" Target="../media/image55.png"/><Relationship Id="rId13" Type="http://schemas.openxmlformats.org/officeDocument/2006/relationships/image" Target="../media/image56.png"/><Relationship Id="rId14" Type="http://schemas.openxmlformats.org/officeDocument/2006/relationships/image" Target="../media/image57.png"/><Relationship Id="rId15" Type="http://schemas.openxmlformats.org/officeDocument/2006/relationships/image" Target="../media/image58.png"/><Relationship Id="rId16" Type="http://schemas.openxmlformats.org/officeDocument/2006/relationships/image" Target="../media/image59.png"/><Relationship Id="rId17" Type="http://schemas.openxmlformats.org/officeDocument/2006/relationships/image" Target="../media/image60.png"/><Relationship Id="rId18" Type="http://schemas.openxmlformats.org/officeDocument/2006/relationships/image" Target="../media/image61.png"/><Relationship Id="rId19" Type="http://schemas.openxmlformats.org/officeDocument/2006/relationships/image" Target="../media/image23.png"/><Relationship Id="rId20" Type="http://schemas.openxmlformats.org/officeDocument/2006/relationships/image" Target="../media/image62.png"/><Relationship Id="rId21" Type="http://schemas.openxmlformats.org/officeDocument/2006/relationships/image" Target="../media/image63.png"/><Relationship Id="rId22" Type="http://schemas.openxmlformats.org/officeDocument/2006/relationships/image" Target="../media/image26.png"/><Relationship Id="rId23" Type="http://schemas.openxmlformats.org/officeDocument/2006/relationships/image" Target="../media/image27.png"/><Relationship Id="rId24" Type="http://schemas.openxmlformats.org/officeDocument/2006/relationships/image" Target="../media/image28.png"/><Relationship Id="rId25" Type="http://schemas.openxmlformats.org/officeDocument/2006/relationships/image" Target="../media/image64.png"/><Relationship Id="rId26" Type="http://schemas.openxmlformats.org/officeDocument/2006/relationships/image" Target="../media/image65.png"/><Relationship Id="rId27" Type="http://schemas.openxmlformats.org/officeDocument/2006/relationships/image" Target="../media/image30.png"/><Relationship Id="rId28" Type="http://schemas.openxmlformats.org/officeDocument/2006/relationships/image" Target="../media/image14.png"/><Relationship Id="rId29" Type="http://schemas.openxmlformats.org/officeDocument/2006/relationships/image" Target="../media/image66.png"/><Relationship Id="rId30" Type="http://schemas.openxmlformats.org/officeDocument/2006/relationships/image" Target="../media/image67.png"/><Relationship Id="rId31" Type="http://schemas.openxmlformats.org/officeDocument/2006/relationships/image" Target="../media/image68.png"/><Relationship Id="rId32" Type="http://schemas.openxmlformats.org/officeDocument/2006/relationships/image" Target="../media/image22.png"/><Relationship Id="rId33" Type="http://schemas.openxmlformats.org/officeDocument/2006/relationships/image" Target="../media/image69.png"/><Relationship Id="rId34" Type="http://schemas.openxmlformats.org/officeDocument/2006/relationships/image" Target="../media/image70.png"/><Relationship Id="rId35" Type="http://schemas.openxmlformats.org/officeDocument/2006/relationships/image" Target="../media/image41.png"/><Relationship Id="rId36" Type="http://schemas.openxmlformats.org/officeDocument/2006/relationships/image" Target="../media/image71.png"/><Relationship Id="rId37" Type="http://schemas.openxmlformats.org/officeDocument/2006/relationships/image" Target="../media/image72.png"/><Relationship Id="rId38" Type="http://schemas.openxmlformats.org/officeDocument/2006/relationships/image" Target="../media/image73.png"/><Relationship Id="rId39" Type="http://schemas.openxmlformats.org/officeDocument/2006/relationships/image" Target="../media/image43.png"/><Relationship Id="rId40" Type="http://schemas.openxmlformats.org/officeDocument/2006/relationships/image" Target="../media/image74.png"/><Relationship Id="rId41" Type="http://schemas.openxmlformats.org/officeDocument/2006/relationships/image" Target="../media/image75.png"/><Relationship Id="rId42" Type="http://schemas.openxmlformats.org/officeDocument/2006/relationships/image" Target="../media/image7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7537" y="67551"/>
          <a:ext cx="9414510" cy="19969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1540"/>
                <a:gridCol w="4701540"/>
              </a:tblGrid>
              <a:tr h="66188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66863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6655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4023" y="1998225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40">
                <a:moveTo>
                  <a:pt x="0" y="0"/>
                </a:moveTo>
                <a:lnTo>
                  <a:pt x="0" y="27813"/>
                </a:lnTo>
                <a:lnTo>
                  <a:pt x="27852" y="27813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423630" y="1998225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0" y="27813"/>
                </a:moveTo>
                <a:lnTo>
                  <a:pt x="27852" y="27813"/>
                </a:lnTo>
                <a:lnTo>
                  <a:pt x="27852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423630" y="94033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852" y="27813"/>
                </a:moveTo>
                <a:lnTo>
                  <a:pt x="27852" y="0"/>
                </a:ln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4023" y="94033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852" y="0"/>
                </a:moveTo>
                <a:lnTo>
                  <a:pt x="0" y="0"/>
                </a:lnTo>
                <a:lnTo>
                  <a:pt x="0" y="27813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-2" y="6690336"/>
            <a:ext cx="9545955" cy="0"/>
          </a:xfrm>
          <a:custGeom>
            <a:avLst/>
            <a:gdLst/>
            <a:ahLst/>
            <a:cxnLst/>
            <a:rect l="l" t="t" r="r" b="b"/>
            <a:pathLst>
              <a:path w="9545955" h="0">
                <a:moveTo>
                  <a:pt x="9545504" y="0"/>
                </a:move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-2" y="7"/>
            <a:ext cx="9545955" cy="20104100"/>
            <a:chOff x="-2" y="7"/>
            <a:chExt cx="9545955" cy="20104100"/>
          </a:xfrm>
        </p:grpSpPr>
        <p:sp>
          <p:nvSpPr>
            <p:cNvPr id="9" name="object 9"/>
            <p:cNvSpPr/>
            <p:nvPr/>
          </p:nvSpPr>
          <p:spPr>
            <a:xfrm>
              <a:off x="-2" y="13376690"/>
              <a:ext cx="9545955" cy="0"/>
            </a:xfrm>
            <a:custGeom>
              <a:avLst/>
              <a:gdLst/>
              <a:ahLst/>
              <a:cxnLst/>
              <a:rect l="l" t="t" r="r" b="b"/>
              <a:pathLst>
                <a:path w="9545955" h="0">
                  <a:moveTo>
                    <a:pt x="9545504" y="0"/>
                  </a:moveTo>
                  <a:lnTo>
                    <a:pt x="0" y="0"/>
                  </a:lnTo>
                </a:path>
              </a:pathLst>
            </a:custGeom>
            <a:ln w="79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768780" y="7"/>
              <a:ext cx="8255" cy="20104100"/>
            </a:xfrm>
            <a:custGeom>
              <a:avLst/>
              <a:gdLst/>
              <a:ahLst/>
              <a:cxnLst/>
              <a:rect l="l" t="t" r="r" b="b"/>
              <a:pathLst>
                <a:path w="8254" h="20104100">
                  <a:moveTo>
                    <a:pt x="0" y="20104092"/>
                  </a:moveTo>
                  <a:lnTo>
                    <a:pt x="7942" y="20104092"/>
                  </a:lnTo>
                  <a:lnTo>
                    <a:pt x="7942" y="0"/>
                  </a:lnTo>
                  <a:lnTo>
                    <a:pt x="0" y="0"/>
                  </a:lnTo>
                  <a:lnTo>
                    <a:pt x="0" y="201040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6270992" y="9952159"/>
            <a:ext cx="721995" cy="344170"/>
            <a:chOff x="6270992" y="9952159"/>
            <a:chExt cx="721995" cy="344170"/>
          </a:xfrm>
        </p:grpSpPr>
        <p:sp>
          <p:nvSpPr>
            <p:cNvPr id="12" name="object 12"/>
            <p:cNvSpPr/>
            <p:nvPr/>
          </p:nvSpPr>
          <p:spPr>
            <a:xfrm>
              <a:off x="6270980" y="9952164"/>
              <a:ext cx="508000" cy="344170"/>
            </a:xfrm>
            <a:custGeom>
              <a:avLst/>
              <a:gdLst/>
              <a:ahLst/>
              <a:cxnLst/>
              <a:rect l="l" t="t" r="r" b="b"/>
              <a:pathLst>
                <a:path w="508000" h="344170">
                  <a:moveTo>
                    <a:pt x="234251" y="18618"/>
                  </a:moveTo>
                  <a:lnTo>
                    <a:pt x="0" y="18618"/>
                  </a:lnTo>
                  <a:lnTo>
                    <a:pt x="0" y="52908"/>
                  </a:lnTo>
                  <a:lnTo>
                    <a:pt x="96431" y="52908"/>
                  </a:lnTo>
                  <a:lnTo>
                    <a:pt x="96431" y="337388"/>
                  </a:lnTo>
                  <a:lnTo>
                    <a:pt x="137337" y="337388"/>
                  </a:lnTo>
                  <a:lnTo>
                    <a:pt x="137337" y="52908"/>
                  </a:lnTo>
                  <a:lnTo>
                    <a:pt x="234251" y="52908"/>
                  </a:lnTo>
                  <a:lnTo>
                    <a:pt x="234251" y="18618"/>
                  </a:lnTo>
                  <a:close/>
                </a:path>
                <a:path w="508000" h="344170">
                  <a:moveTo>
                    <a:pt x="320306" y="101295"/>
                  </a:moveTo>
                  <a:lnTo>
                    <a:pt x="279882" y="101295"/>
                  </a:lnTo>
                  <a:lnTo>
                    <a:pt x="279882" y="337985"/>
                  </a:lnTo>
                  <a:lnTo>
                    <a:pt x="320306" y="337985"/>
                  </a:lnTo>
                  <a:lnTo>
                    <a:pt x="320306" y="101295"/>
                  </a:lnTo>
                  <a:close/>
                </a:path>
                <a:path w="508000" h="344170">
                  <a:moveTo>
                    <a:pt x="327126" y="26301"/>
                  </a:moveTo>
                  <a:lnTo>
                    <a:pt x="325132" y="15621"/>
                  </a:lnTo>
                  <a:lnTo>
                    <a:pt x="319582" y="7302"/>
                  </a:lnTo>
                  <a:lnTo>
                    <a:pt x="311099" y="1917"/>
                  </a:lnTo>
                  <a:lnTo>
                    <a:pt x="300342" y="0"/>
                  </a:lnTo>
                  <a:lnTo>
                    <a:pt x="289585" y="1917"/>
                  </a:lnTo>
                  <a:lnTo>
                    <a:pt x="281101" y="7302"/>
                  </a:lnTo>
                  <a:lnTo>
                    <a:pt x="275551" y="15621"/>
                  </a:lnTo>
                  <a:lnTo>
                    <a:pt x="273558" y="26301"/>
                  </a:lnTo>
                  <a:lnTo>
                    <a:pt x="275551" y="37185"/>
                  </a:lnTo>
                  <a:lnTo>
                    <a:pt x="281101" y="45478"/>
                  </a:lnTo>
                  <a:lnTo>
                    <a:pt x="289585" y="50749"/>
                  </a:lnTo>
                  <a:lnTo>
                    <a:pt x="300342" y="52603"/>
                  </a:lnTo>
                  <a:lnTo>
                    <a:pt x="311099" y="50749"/>
                  </a:lnTo>
                  <a:lnTo>
                    <a:pt x="319582" y="45478"/>
                  </a:lnTo>
                  <a:lnTo>
                    <a:pt x="325132" y="37185"/>
                  </a:lnTo>
                  <a:lnTo>
                    <a:pt x="327126" y="26301"/>
                  </a:lnTo>
                  <a:close/>
                </a:path>
                <a:path w="508000" h="344170">
                  <a:moveTo>
                    <a:pt x="507657" y="333603"/>
                  </a:moveTo>
                  <a:lnTo>
                    <a:pt x="499389" y="304863"/>
                  </a:lnTo>
                  <a:lnTo>
                    <a:pt x="492252" y="307632"/>
                  </a:lnTo>
                  <a:lnTo>
                    <a:pt x="485381" y="309435"/>
                  </a:lnTo>
                  <a:lnTo>
                    <a:pt x="478701" y="310413"/>
                  </a:lnTo>
                  <a:lnTo>
                    <a:pt x="472109" y="310718"/>
                  </a:lnTo>
                  <a:lnTo>
                    <a:pt x="455104" y="307670"/>
                  </a:lnTo>
                  <a:lnTo>
                    <a:pt x="443801" y="298843"/>
                  </a:lnTo>
                  <a:lnTo>
                    <a:pt x="437527" y="284619"/>
                  </a:lnTo>
                  <a:lnTo>
                    <a:pt x="435584" y="265417"/>
                  </a:lnTo>
                  <a:lnTo>
                    <a:pt x="435584" y="133934"/>
                  </a:lnTo>
                  <a:lnTo>
                    <a:pt x="499872" y="133934"/>
                  </a:lnTo>
                  <a:lnTo>
                    <a:pt x="499872" y="101295"/>
                  </a:lnTo>
                  <a:lnTo>
                    <a:pt x="435584" y="101295"/>
                  </a:lnTo>
                  <a:lnTo>
                    <a:pt x="435584" y="25323"/>
                  </a:lnTo>
                  <a:lnTo>
                    <a:pt x="401980" y="25323"/>
                  </a:lnTo>
                  <a:lnTo>
                    <a:pt x="397116" y="101295"/>
                  </a:lnTo>
                  <a:lnTo>
                    <a:pt x="360095" y="103733"/>
                  </a:lnTo>
                  <a:lnTo>
                    <a:pt x="360095" y="133934"/>
                  </a:lnTo>
                  <a:lnTo>
                    <a:pt x="395160" y="133934"/>
                  </a:lnTo>
                  <a:lnTo>
                    <a:pt x="395160" y="264452"/>
                  </a:lnTo>
                  <a:lnTo>
                    <a:pt x="398614" y="296773"/>
                  </a:lnTo>
                  <a:lnTo>
                    <a:pt x="410019" y="321856"/>
                  </a:lnTo>
                  <a:lnTo>
                    <a:pt x="430911" y="338074"/>
                  </a:lnTo>
                  <a:lnTo>
                    <a:pt x="462864" y="343827"/>
                  </a:lnTo>
                  <a:lnTo>
                    <a:pt x="474853" y="343052"/>
                  </a:lnTo>
                  <a:lnTo>
                    <a:pt x="486537" y="340906"/>
                  </a:lnTo>
                  <a:lnTo>
                    <a:pt x="497586" y="337667"/>
                  </a:lnTo>
                  <a:lnTo>
                    <a:pt x="507657" y="3336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91799" y="10047612"/>
              <a:ext cx="201134" cy="24837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7042170" y="9943393"/>
            <a:ext cx="993140" cy="353060"/>
            <a:chOff x="7042170" y="9943393"/>
            <a:chExt cx="993140" cy="353060"/>
          </a:xfrm>
        </p:grpSpPr>
        <p:sp>
          <p:nvSpPr>
            <p:cNvPr id="15" name="object 15"/>
            <p:cNvSpPr/>
            <p:nvPr/>
          </p:nvSpPr>
          <p:spPr>
            <a:xfrm>
              <a:off x="7042170" y="9943393"/>
              <a:ext cx="66040" cy="353060"/>
            </a:xfrm>
            <a:custGeom>
              <a:avLst/>
              <a:gdLst/>
              <a:ahLst/>
              <a:cxnLst/>
              <a:rect l="l" t="t" r="r" b="b"/>
              <a:pathLst>
                <a:path w="66040" h="353059">
                  <a:moveTo>
                    <a:pt x="40421" y="0"/>
                  </a:moveTo>
                  <a:lnTo>
                    <a:pt x="0" y="0"/>
                  </a:lnTo>
                  <a:lnTo>
                    <a:pt x="0" y="299023"/>
                  </a:lnTo>
                  <a:lnTo>
                    <a:pt x="2374" y="321775"/>
                  </a:lnTo>
                  <a:lnTo>
                    <a:pt x="9861" y="338592"/>
                  </a:lnTo>
                  <a:lnTo>
                    <a:pt x="23011" y="349017"/>
                  </a:lnTo>
                  <a:lnTo>
                    <a:pt x="42369" y="352593"/>
                  </a:lnTo>
                  <a:lnTo>
                    <a:pt x="52596" y="352593"/>
                  </a:lnTo>
                  <a:lnTo>
                    <a:pt x="59902" y="351132"/>
                  </a:lnTo>
                  <a:lnTo>
                    <a:pt x="65746" y="348210"/>
                  </a:lnTo>
                  <a:lnTo>
                    <a:pt x="60389" y="318016"/>
                  </a:lnTo>
                  <a:lnTo>
                    <a:pt x="56492" y="318990"/>
                  </a:lnTo>
                  <a:lnTo>
                    <a:pt x="45778" y="318990"/>
                  </a:lnTo>
                  <a:lnTo>
                    <a:pt x="40421" y="314607"/>
                  </a:lnTo>
                  <a:lnTo>
                    <a:pt x="404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136698" y="10047612"/>
              <a:ext cx="174835" cy="2483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343238" y="10047612"/>
              <a:ext cx="201134" cy="24837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586879" y="9952163"/>
              <a:ext cx="234315" cy="344170"/>
            </a:xfrm>
            <a:custGeom>
              <a:avLst/>
              <a:gdLst/>
              <a:ahLst/>
              <a:cxnLst/>
              <a:rect l="l" t="t" r="r" b="b"/>
              <a:pathLst>
                <a:path w="234315" h="344170">
                  <a:moveTo>
                    <a:pt x="46761" y="101295"/>
                  </a:moveTo>
                  <a:lnTo>
                    <a:pt x="6337" y="101295"/>
                  </a:lnTo>
                  <a:lnTo>
                    <a:pt x="6337" y="337985"/>
                  </a:lnTo>
                  <a:lnTo>
                    <a:pt x="46761" y="337985"/>
                  </a:lnTo>
                  <a:lnTo>
                    <a:pt x="46761" y="101295"/>
                  </a:lnTo>
                  <a:close/>
                </a:path>
                <a:path w="234315" h="344170">
                  <a:moveTo>
                    <a:pt x="53568" y="26301"/>
                  </a:moveTo>
                  <a:lnTo>
                    <a:pt x="51574" y="15621"/>
                  </a:lnTo>
                  <a:lnTo>
                    <a:pt x="46024" y="7302"/>
                  </a:lnTo>
                  <a:lnTo>
                    <a:pt x="37553" y="1917"/>
                  </a:lnTo>
                  <a:lnTo>
                    <a:pt x="26784" y="0"/>
                  </a:lnTo>
                  <a:lnTo>
                    <a:pt x="16027" y="1917"/>
                  </a:lnTo>
                  <a:lnTo>
                    <a:pt x="7556" y="7302"/>
                  </a:lnTo>
                  <a:lnTo>
                    <a:pt x="1993" y="15621"/>
                  </a:lnTo>
                  <a:lnTo>
                    <a:pt x="0" y="26301"/>
                  </a:lnTo>
                  <a:lnTo>
                    <a:pt x="1993" y="37185"/>
                  </a:lnTo>
                  <a:lnTo>
                    <a:pt x="7556" y="45478"/>
                  </a:lnTo>
                  <a:lnTo>
                    <a:pt x="16027" y="50749"/>
                  </a:lnTo>
                  <a:lnTo>
                    <a:pt x="26784" y="52603"/>
                  </a:lnTo>
                  <a:lnTo>
                    <a:pt x="37553" y="50749"/>
                  </a:lnTo>
                  <a:lnTo>
                    <a:pt x="46024" y="45478"/>
                  </a:lnTo>
                  <a:lnTo>
                    <a:pt x="51574" y="37185"/>
                  </a:lnTo>
                  <a:lnTo>
                    <a:pt x="53568" y="26301"/>
                  </a:lnTo>
                  <a:close/>
                </a:path>
                <a:path w="234315" h="344170">
                  <a:moveTo>
                    <a:pt x="234111" y="333603"/>
                  </a:moveTo>
                  <a:lnTo>
                    <a:pt x="225831" y="304863"/>
                  </a:lnTo>
                  <a:lnTo>
                    <a:pt x="218694" y="307632"/>
                  </a:lnTo>
                  <a:lnTo>
                    <a:pt x="211823" y="309435"/>
                  </a:lnTo>
                  <a:lnTo>
                    <a:pt x="205143" y="310413"/>
                  </a:lnTo>
                  <a:lnTo>
                    <a:pt x="198551" y="310718"/>
                  </a:lnTo>
                  <a:lnTo>
                    <a:pt x="181546" y="307670"/>
                  </a:lnTo>
                  <a:lnTo>
                    <a:pt x="170243" y="298843"/>
                  </a:lnTo>
                  <a:lnTo>
                    <a:pt x="163969" y="284619"/>
                  </a:lnTo>
                  <a:lnTo>
                    <a:pt x="162026" y="265417"/>
                  </a:lnTo>
                  <a:lnTo>
                    <a:pt x="162026" y="133934"/>
                  </a:lnTo>
                  <a:lnTo>
                    <a:pt x="226314" y="133934"/>
                  </a:lnTo>
                  <a:lnTo>
                    <a:pt x="226314" y="101295"/>
                  </a:lnTo>
                  <a:lnTo>
                    <a:pt x="162026" y="101295"/>
                  </a:lnTo>
                  <a:lnTo>
                    <a:pt x="162026" y="25323"/>
                  </a:lnTo>
                  <a:lnTo>
                    <a:pt x="128422" y="25323"/>
                  </a:lnTo>
                  <a:lnTo>
                    <a:pt x="123558" y="101295"/>
                  </a:lnTo>
                  <a:lnTo>
                    <a:pt x="86550" y="103733"/>
                  </a:lnTo>
                  <a:lnTo>
                    <a:pt x="86550" y="133934"/>
                  </a:lnTo>
                  <a:lnTo>
                    <a:pt x="121615" y="133934"/>
                  </a:lnTo>
                  <a:lnTo>
                    <a:pt x="121615" y="264452"/>
                  </a:lnTo>
                  <a:lnTo>
                    <a:pt x="125069" y="296773"/>
                  </a:lnTo>
                  <a:lnTo>
                    <a:pt x="136461" y="321856"/>
                  </a:lnTo>
                  <a:lnTo>
                    <a:pt x="157353" y="338074"/>
                  </a:lnTo>
                  <a:lnTo>
                    <a:pt x="189306" y="343827"/>
                  </a:lnTo>
                  <a:lnTo>
                    <a:pt x="201307" y="343052"/>
                  </a:lnTo>
                  <a:lnTo>
                    <a:pt x="212979" y="340906"/>
                  </a:lnTo>
                  <a:lnTo>
                    <a:pt x="224028" y="337667"/>
                  </a:lnTo>
                  <a:lnTo>
                    <a:pt x="234111" y="3336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834143" y="10047612"/>
              <a:ext cx="201134" cy="24837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1474635" y="9933063"/>
            <a:ext cx="448309" cy="340995"/>
          </a:xfrm>
          <a:custGeom>
            <a:avLst/>
            <a:gdLst/>
            <a:ahLst/>
            <a:cxnLst/>
            <a:rect l="l" t="t" r="r" b="b"/>
            <a:pathLst>
              <a:path w="448310" h="340995">
                <a:moveTo>
                  <a:pt x="221589" y="334568"/>
                </a:moveTo>
                <a:lnTo>
                  <a:pt x="142811" y="199669"/>
                </a:lnTo>
                <a:lnTo>
                  <a:pt x="140258" y="195287"/>
                </a:lnTo>
                <a:lnTo>
                  <a:pt x="169722" y="183476"/>
                </a:lnTo>
                <a:lnTo>
                  <a:pt x="190042" y="166560"/>
                </a:lnTo>
                <a:lnTo>
                  <a:pt x="192303" y="164668"/>
                </a:lnTo>
                <a:lnTo>
                  <a:pt x="206756" y="138645"/>
                </a:lnTo>
                <a:lnTo>
                  <a:pt x="211848" y="105194"/>
                </a:lnTo>
                <a:lnTo>
                  <a:pt x="203517" y="62966"/>
                </a:lnTo>
                <a:lnTo>
                  <a:pt x="191223" y="48209"/>
                </a:lnTo>
                <a:lnTo>
                  <a:pt x="180314" y="35128"/>
                </a:lnTo>
                <a:lnTo>
                  <a:pt x="170942" y="31076"/>
                </a:lnTo>
                <a:lnTo>
                  <a:pt x="170942" y="105194"/>
                </a:lnTo>
                <a:lnTo>
                  <a:pt x="165900" y="132041"/>
                </a:lnTo>
                <a:lnTo>
                  <a:pt x="151091" y="151218"/>
                </a:lnTo>
                <a:lnTo>
                  <a:pt x="126974" y="162725"/>
                </a:lnTo>
                <a:lnTo>
                  <a:pt x="93992" y="166560"/>
                </a:lnTo>
                <a:lnTo>
                  <a:pt x="40906" y="166560"/>
                </a:lnTo>
                <a:lnTo>
                  <a:pt x="40906" y="48209"/>
                </a:lnTo>
                <a:lnTo>
                  <a:pt x="93992" y="48209"/>
                </a:lnTo>
                <a:lnTo>
                  <a:pt x="126974" y="51231"/>
                </a:lnTo>
                <a:lnTo>
                  <a:pt x="151091" y="60998"/>
                </a:lnTo>
                <a:lnTo>
                  <a:pt x="165900" y="78625"/>
                </a:lnTo>
                <a:lnTo>
                  <a:pt x="170942" y="105194"/>
                </a:lnTo>
                <a:lnTo>
                  <a:pt x="170942" y="31076"/>
                </a:lnTo>
                <a:lnTo>
                  <a:pt x="144868" y="19786"/>
                </a:lnTo>
                <a:lnTo>
                  <a:pt x="99834" y="15100"/>
                </a:lnTo>
                <a:lnTo>
                  <a:pt x="0" y="15100"/>
                </a:lnTo>
                <a:lnTo>
                  <a:pt x="0" y="334568"/>
                </a:lnTo>
                <a:lnTo>
                  <a:pt x="40906" y="334568"/>
                </a:lnTo>
                <a:lnTo>
                  <a:pt x="40906" y="199669"/>
                </a:lnTo>
                <a:lnTo>
                  <a:pt x="98374" y="199669"/>
                </a:lnTo>
                <a:lnTo>
                  <a:pt x="175323" y="334568"/>
                </a:lnTo>
                <a:lnTo>
                  <a:pt x="221589" y="334568"/>
                </a:lnTo>
                <a:close/>
              </a:path>
              <a:path w="448310" h="340995">
                <a:moveTo>
                  <a:pt x="331851" y="24345"/>
                </a:moveTo>
                <a:lnTo>
                  <a:pt x="330034" y="14795"/>
                </a:lnTo>
                <a:lnTo>
                  <a:pt x="325031" y="7061"/>
                </a:lnTo>
                <a:lnTo>
                  <a:pt x="317461" y="1892"/>
                </a:lnTo>
                <a:lnTo>
                  <a:pt x="307987" y="0"/>
                </a:lnTo>
                <a:lnTo>
                  <a:pt x="298221" y="1892"/>
                </a:lnTo>
                <a:lnTo>
                  <a:pt x="290512" y="7061"/>
                </a:lnTo>
                <a:lnTo>
                  <a:pt x="285445" y="14795"/>
                </a:lnTo>
                <a:lnTo>
                  <a:pt x="283629" y="24345"/>
                </a:lnTo>
                <a:lnTo>
                  <a:pt x="285445" y="33909"/>
                </a:lnTo>
                <a:lnTo>
                  <a:pt x="290512" y="41643"/>
                </a:lnTo>
                <a:lnTo>
                  <a:pt x="298221" y="46812"/>
                </a:lnTo>
                <a:lnTo>
                  <a:pt x="307987" y="48704"/>
                </a:lnTo>
                <a:lnTo>
                  <a:pt x="317461" y="46812"/>
                </a:lnTo>
                <a:lnTo>
                  <a:pt x="325031" y="41643"/>
                </a:lnTo>
                <a:lnTo>
                  <a:pt x="330034" y="33909"/>
                </a:lnTo>
                <a:lnTo>
                  <a:pt x="331851" y="24345"/>
                </a:lnTo>
                <a:close/>
              </a:path>
              <a:path w="448310" h="340995">
                <a:moveTo>
                  <a:pt x="425843" y="24345"/>
                </a:moveTo>
                <a:lnTo>
                  <a:pt x="424014" y="14795"/>
                </a:lnTo>
                <a:lnTo>
                  <a:pt x="418960" y="7061"/>
                </a:lnTo>
                <a:lnTo>
                  <a:pt x="411251" y="1892"/>
                </a:lnTo>
                <a:lnTo>
                  <a:pt x="401485" y="0"/>
                </a:lnTo>
                <a:lnTo>
                  <a:pt x="392010" y="1892"/>
                </a:lnTo>
                <a:lnTo>
                  <a:pt x="384441" y="7061"/>
                </a:lnTo>
                <a:lnTo>
                  <a:pt x="379437" y="14795"/>
                </a:lnTo>
                <a:lnTo>
                  <a:pt x="377621" y="24345"/>
                </a:lnTo>
                <a:lnTo>
                  <a:pt x="379437" y="33909"/>
                </a:lnTo>
                <a:lnTo>
                  <a:pt x="384441" y="41643"/>
                </a:lnTo>
                <a:lnTo>
                  <a:pt x="392010" y="46812"/>
                </a:lnTo>
                <a:lnTo>
                  <a:pt x="401485" y="48704"/>
                </a:lnTo>
                <a:lnTo>
                  <a:pt x="411251" y="46812"/>
                </a:lnTo>
                <a:lnTo>
                  <a:pt x="418960" y="41643"/>
                </a:lnTo>
                <a:lnTo>
                  <a:pt x="424014" y="33909"/>
                </a:lnTo>
                <a:lnTo>
                  <a:pt x="425843" y="24345"/>
                </a:lnTo>
                <a:close/>
              </a:path>
              <a:path w="448310" h="340995">
                <a:moveTo>
                  <a:pt x="447751" y="97891"/>
                </a:moveTo>
                <a:lnTo>
                  <a:pt x="407327" y="97891"/>
                </a:lnTo>
                <a:lnTo>
                  <a:pt x="407327" y="265417"/>
                </a:lnTo>
                <a:lnTo>
                  <a:pt x="391629" y="283375"/>
                </a:lnTo>
                <a:lnTo>
                  <a:pt x="376656" y="295795"/>
                </a:lnTo>
                <a:lnTo>
                  <a:pt x="361315" y="303022"/>
                </a:lnTo>
                <a:lnTo>
                  <a:pt x="344512" y="305358"/>
                </a:lnTo>
                <a:lnTo>
                  <a:pt x="324358" y="301701"/>
                </a:lnTo>
                <a:lnTo>
                  <a:pt x="310413" y="290372"/>
                </a:lnTo>
                <a:lnTo>
                  <a:pt x="302323" y="270840"/>
                </a:lnTo>
                <a:lnTo>
                  <a:pt x="299707" y="242531"/>
                </a:lnTo>
                <a:lnTo>
                  <a:pt x="299707" y="97891"/>
                </a:lnTo>
                <a:lnTo>
                  <a:pt x="259283" y="97891"/>
                </a:lnTo>
                <a:lnTo>
                  <a:pt x="259283" y="247891"/>
                </a:lnTo>
                <a:lnTo>
                  <a:pt x="263563" y="287820"/>
                </a:lnTo>
                <a:lnTo>
                  <a:pt x="276758" y="316801"/>
                </a:lnTo>
                <a:lnTo>
                  <a:pt x="299351" y="334454"/>
                </a:lnTo>
                <a:lnTo>
                  <a:pt x="331851" y="340423"/>
                </a:lnTo>
                <a:lnTo>
                  <a:pt x="354711" y="337350"/>
                </a:lnTo>
                <a:lnTo>
                  <a:pt x="374827" y="328663"/>
                </a:lnTo>
                <a:lnTo>
                  <a:pt x="392938" y="315150"/>
                </a:lnTo>
                <a:lnTo>
                  <a:pt x="402310" y="305358"/>
                </a:lnTo>
                <a:lnTo>
                  <a:pt x="409765" y="297561"/>
                </a:lnTo>
                <a:lnTo>
                  <a:pt x="411226" y="297561"/>
                </a:lnTo>
                <a:lnTo>
                  <a:pt x="414642" y="334568"/>
                </a:lnTo>
                <a:lnTo>
                  <a:pt x="447751" y="334568"/>
                </a:lnTo>
                <a:lnTo>
                  <a:pt x="447751" y="297561"/>
                </a:lnTo>
                <a:lnTo>
                  <a:pt x="447751" y="9789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974457" y="10025101"/>
            <a:ext cx="187498" cy="2483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2202377" y="9920881"/>
            <a:ext cx="1113790" cy="353060"/>
            <a:chOff x="2202377" y="9920881"/>
            <a:chExt cx="1113790" cy="353060"/>
          </a:xfrm>
        </p:grpSpPr>
        <p:sp>
          <p:nvSpPr>
            <p:cNvPr id="23" name="object 23"/>
            <p:cNvSpPr/>
            <p:nvPr/>
          </p:nvSpPr>
          <p:spPr>
            <a:xfrm>
              <a:off x="2202377" y="9920881"/>
              <a:ext cx="196850" cy="347345"/>
            </a:xfrm>
            <a:custGeom>
              <a:avLst/>
              <a:gdLst/>
              <a:ahLst/>
              <a:cxnLst/>
              <a:rect l="l" t="t" r="r" b="b"/>
              <a:pathLst>
                <a:path w="196850" h="347345">
                  <a:moveTo>
                    <a:pt x="39934" y="0"/>
                  </a:moveTo>
                  <a:lnTo>
                    <a:pt x="0" y="0"/>
                  </a:lnTo>
                  <a:lnTo>
                    <a:pt x="0" y="346749"/>
                  </a:lnTo>
                  <a:lnTo>
                    <a:pt x="39934" y="346749"/>
                  </a:lnTo>
                  <a:lnTo>
                    <a:pt x="39934" y="284412"/>
                  </a:lnTo>
                  <a:lnTo>
                    <a:pt x="83765" y="233276"/>
                  </a:lnTo>
                  <a:lnTo>
                    <a:pt x="152920" y="346749"/>
                  </a:lnTo>
                  <a:lnTo>
                    <a:pt x="196751" y="346749"/>
                  </a:lnTo>
                  <a:lnTo>
                    <a:pt x="107628" y="205517"/>
                  </a:lnTo>
                  <a:lnTo>
                    <a:pt x="186524" y="110063"/>
                  </a:lnTo>
                  <a:lnTo>
                    <a:pt x="141232" y="110063"/>
                  </a:lnTo>
                  <a:lnTo>
                    <a:pt x="41395" y="233763"/>
                  </a:lnTo>
                  <a:lnTo>
                    <a:pt x="39934" y="233763"/>
                  </a:lnTo>
                  <a:lnTo>
                    <a:pt x="3993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17439" y="10025101"/>
              <a:ext cx="174835" cy="24837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23980" y="10025100"/>
              <a:ext cx="201134" cy="2483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867622" y="9929659"/>
              <a:ext cx="234315" cy="344170"/>
            </a:xfrm>
            <a:custGeom>
              <a:avLst/>
              <a:gdLst/>
              <a:ahLst/>
              <a:cxnLst/>
              <a:rect l="l" t="t" r="r" b="b"/>
              <a:pathLst>
                <a:path w="234314" h="344170">
                  <a:moveTo>
                    <a:pt x="46748" y="101295"/>
                  </a:moveTo>
                  <a:lnTo>
                    <a:pt x="6337" y="101295"/>
                  </a:lnTo>
                  <a:lnTo>
                    <a:pt x="6337" y="337972"/>
                  </a:lnTo>
                  <a:lnTo>
                    <a:pt x="46748" y="337972"/>
                  </a:lnTo>
                  <a:lnTo>
                    <a:pt x="46748" y="101295"/>
                  </a:lnTo>
                  <a:close/>
                </a:path>
                <a:path w="234314" h="344170">
                  <a:moveTo>
                    <a:pt x="53568" y="26289"/>
                  </a:moveTo>
                  <a:lnTo>
                    <a:pt x="51574" y="15608"/>
                  </a:lnTo>
                  <a:lnTo>
                    <a:pt x="46024" y="7302"/>
                  </a:lnTo>
                  <a:lnTo>
                    <a:pt x="37541" y="1917"/>
                  </a:lnTo>
                  <a:lnTo>
                    <a:pt x="26784" y="0"/>
                  </a:lnTo>
                  <a:lnTo>
                    <a:pt x="16027" y="1917"/>
                  </a:lnTo>
                  <a:lnTo>
                    <a:pt x="7556" y="7302"/>
                  </a:lnTo>
                  <a:lnTo>
                    <a:pt x="1993" y="15608"/>
                  </a:lnTo>
                  <a:lnTo>
                    <a:pt x="0" y="26289"/>
                  </a:lnTo>
                  <a:lnTo>
                    <a:pt x="1993" y="37185"/>
                  </a:lnTo>
                  <a:lnTo>
                    <a:pt x="7556" y="45466"/>
                  </a:lnTo>
                  <a:lnTo>
                    <a:pt x="16027" y="50736"/>
                  </a:lnTo>
                  <a:lnTo>
                    <a:pt x="26784" y="52590"/>
                  </a:lnTo>
                  <a:lnTo>
                    <a:pt x="37541" y="50736"/>
                  </a:lnTo>
                  <a:lnTo>
                    <a:pt x="46024" y="45466"/>
                  </a:lnTo>
                  <a:lnTo>
                    <a:pt x="51574" y="37185"/>
                  </a:lnTo>
                  <a:lnTo>
                    <a:pt x="53568" y="26289"/>
                  </a:lnTo>
                  <a:close/>
                </a:path>
                <a:path w="234314" h="344170">
                  <a:moveTo>
                    <a:pt x="234251" y="333590"/>
                  </a:moveTo>
                  <a:lnTo>
                    <a:pt x="225971" y="304863"/>
                  </a:lnTo>
                  <a:lnTo>
                    <a:pt x="218833" y="307619"/>
                  </a:lnTo>
                  <a:lnTo>
                    <a:pt x="211975" y="309422"/>
                  </a:lnTo>
                  <a:lnTo>
                    <a:pt x="205295" y="310413"/>
                  </a:lnTo>
                  <a:lnTo>
                    <a:pt x="198704" y="310705"/>
                  </a:lnTo>
                  <a:lnTo>
                    <a:pt x="181698" y="307670"/>
                  </a:lnTo>
                  <a:lnTo>
                    <a:pt x="170395" y="298831"/>
                  </a:lnTo>
                  <a:lnTo>
                    <a:pt x="164122" y="284607"/>
                  </a:lnTo>
                  <a:lnTo>
                    <a:pt x="162179" y="265417"/>
                  </a:lnTo>
                  <a:lnTo>
                    <a:pt x="162179" y="133921"/>
                  </a:lnTo>
                  <a:lnTo>
                    <a:pt x="226466" y="133921"/>
                  </a:lnTo>
                  <a:lnTo>
                    <a:pt x="226466" y="101295"/>
                  </a:lnTo>
                  <a:lnTo>
                    <a:pt x="162179" y="101295"/>
                  </a:lnTo>
                  <a:lnTo>
                    <a:pt x="162179" y="25323"/>
                  </a:lnTo>
                  <a:lnTo>
                    <a:pt x="128574" y="25323"/>
                  </a:lnTo>
                  <a:lnTo>
                    <a:pt x="123698" y="101295"/>
                  </a:lnTo>
                  <a:lnTo>
                    <a:pt x="86690" y="103720"/>
                  </a:lnTo>
                  <a:lnTo>
                    <a:pt x="86690" y="133921"/>
                  </a:lnTo>
                  <a:lnTo>
                    <a:pt x="121754" y="133921"/>
                  </a:lnTo>
                  <a:lnTo>
                    <a:pt x="121754" y="264439"/>
                  </a:lnTo>
                  <a:lnTo>
                    <a:pt x="125209" y="296773"/>
                  </a:lnTo>
                  <a:lnTo>
                    <a:pt x="136613" y="321843"/>
                  </a:lnTo>
                  <a:lnTo>
                    <a:pt x="157505" y="338061"/>
                  </a:lnTo>
                  <a:lnTo>
                    <a:pt x="189445" y="343827"/>
                  </a:lnTo>
                  <a:lnTo>
                    <a:pt x="201447" y="343039"/>
                  </a:lnTo>
                  <a:lnTo>
                    <a:pt x="213131" y="340906"/>
                  </a:lnTo>
                  <a:lnTo>
                    <a:pt x="224167" y="337654"/>
                  </a:lnTo>
                  <a:lnTo>
                    <a:pt x="234251" y="33359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114933" y="10025100"/>
              <a:ext cx="201134" cy="2483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236637" y="436806"/>
            <a:ext cx="235863" cy="2093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500203" y="415103"/>
            <a:ext cx="1025525" cy="234950"/>
            <a:chOff x="500203" y="415103"/>
            <a:chExt cx="1025525" cy="234950"/>
          </a:xfrm>
        </p:grpSpPr>
        <p:sp>
          <p:nvSpPr>
            <p:cNvPr id="30" name="object 30"/>
            <p:cNvSpPr/>
            <p:nvPr/>
          </p:nvSpPr>
          <p:spPr>
            <a:xfrm>
              <a:off x="500203" y="424678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59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59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66111" y="487234"/>
              <a:ext cx="122878" cy="1627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17683" y="418933"/>
              <a:ext cx="269151" cy="23107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21145" y="415103"/>
              <a:ext cx="277386" cy="23490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41682" y="418933"/>
              <a:ext cx="43180" cy="231140"/>
            </a:xfrm>
            <a:custGeom>
              <a:avLst/>
              <a:gdLst/>
              <a:ahLst/>
              <a:cxnLst/>
              <a:rect l="l" t="t" r="r" b="b"/>
              <a:pathLst>
                <a:path w="43180" h="231140">
                  <a:moveTo>
                    <a:pt x="26490" y="0"/>
                  </a:moveTo>
                  <a:lnTo>
                    <a:pt x="0" y="0"/>
                  </a:lnTo>
                  <a:lnTo>
                    <a:pt x="0" y="195967"/>
                  </a:lnTo>
                  <a:lnTo>
                    <a:pt x="1555" y="210878"/>
                  </a:lnTo>
                  <a:lnTo>
                    <a:pt x="6463" y="221899"/>
                  </a:lnTo>
                  <a:lnTo>
                    <a:pt x="15080" y="228731"/>
                  </a:lnTo>
                  <a:lnTo>
                    <a:pt x="27767" y="231075"/>
                  </a:lnTo>
                  <a:lnTo>
                    <a:pt x="34469" y="231075"/>
                  </a:lnTo>
                  <a:lnTo>
                    <a:pt x="39257" y="230118"/>
                  </a:lnTo>
                  <a:lnTo>
                    <a:pt x="43087" y="228203"/>
                  </a:lnTo>
                  <a:lnTo>
                    <a:pt x="39576" y="208414"/>
                  </a:lnTo>
                  <a:lnTo>
                    <a:pt x="37023" y="209053"/>
                  </a:lnTo>
                  <a:lnTo>
                    <a:pt x="30001" y="209053"/>
                  </a:lnTo>
                  <a:lnTo>
                    <a:pt x="26490" y="206180"/>
                  </a:lnTo>
                  <a:lnTo>
                    <a:pt x="2649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07334" y="491064"/>
              <a:ext cx="117771" cy="15511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1607132" y="432976"/>
            <a:ext cx="179689" cy="2170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7" name="object 37"/>
          <p:cNvGrpSpPr/>
          <p:nvPr/>
        </p:nvGrpSpPr>
        <p:grpSpPr>
          <a:xfrm>
            <a:off x="1884167" y="418933"/>
            <a:ext cx="875665" cy="231140"/>
            <a:chOff x="1884167" y="418933"/>
            <a:chExt cx="875665" cy="231140"/>
          </a:xfrm>
        </p:grpSpPr>
        <p:sp>
          <p:nvSpPr>
            <p:cNvPr id="38" name="object 38"/>
            <p:cNvSpPr/>
            <p:nvPr/>
          </p:nvSpPr>
          <p:spPr>
            <a:xfrm>
              <a:off x="1884167" y="436806"/>
              <a:ext cx="154795" cy="20937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65453" y="487234"/>
              <a:ext cx="226256" cy="16277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24392" y="491064"/>
              <a:ext cx="123516" cy="1589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77495" y="491064"/>
              <a:ext cx="117771" cy="15511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23769" y="418933"/>
              <a:ext cx="135964" cy="23107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796405" y="418933"/>
            <a:ext cx="544830" cy="231140"/>
            <a:chOff x="2796405" y="418933"/>
            <a:chExt cx="544830" cy="231140"/>
          </a:xfrm>
        </p:grpSpPr>
        <p:sp>
          <p:nvSpPr>
            <p:cNvPr id="44" name="object 44"/>
            <p:cNvSpPr/>
            <p:nvPr/>
          </p:nvSpPr>
          <p:spPr>
            <a:xfrm>
              <a:off x="2905240" y="491064"/>
              <a:ext cx="123516" cy="1589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796405" y="487234"/>
              <a:ext cx="85536" cy="15894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064982" y="487234"/>
              <a:ext cx="122878" cy="16277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216554" y="418933"/>
              <a:ext cx="124474" cy="227245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3453055" y="438721"/>
            <a:ext cx="653415" cy="211454"/>
            <a:chOff x="3453055" y="438721"/>
            <a:chExt cx="653415" cy="211454"/>
          </a:xfrm>
        </p:grpSpPr>
        <p:sp>
          <p:nvSpPr>
            <p:cNvPr id="49" name="object 49"/>
            <p:cNvSpPr/>
            <p:nvPr/>
          </p:nvSpPr>
          <p:spPr>
            <a:xfrm>
              <a:off x="3453055" y="442551"/>
              <a:ext cx="114899" cy="20362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595946" y="438721"/>
              <a:ext cx="355677" cy="21128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974380" y="487234"/>
              <a:ext cx="131815" cy="16277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/>
          <p:cNvGrpSpPr/>
          <p:nvPr/>
        </p:nvGrpSpPr>
        <p:grpSpPr>
          <a:xfrm>
            <a:off x="4136101" y="424678"/>
            <a:ext cx="384810" cy="293370"/>
            <a:chOff x="4136101" y="424678"/>
            <a:chExt cx="384810" cy="293370"/>
          </a:xfrm>
        </p:grpSpPr>
        <p:sp>
          <p:nvSpPr>
            <p:cNvPr id="53" name="object 53"/>
            <p:cNvSpPr/>
            <p:nvPr/>
          </p:nvSpPr>
          <p:spPr>
            <a:xfrm>
              <a:off x="4136101" y="424678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60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60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194986" y="441275"/>
              <a:ext cx="96707" cy="20873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314035" y="424678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60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60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377645" y="487234"/>
              <a:ext cx="142666" cy="23043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234722" y="806988"/>
            <a:ext cx="1301750" cy="211454"/>
            <a:chOff x="234722" y="806988"/>
            <a:chExt cx="1301750" cy="211454"/>
          </a:xfrm>
        </p:grpSpPr>
        <p:sp>
          <p:nvSpPr>
            <p:cNvPr id="58" name="object 58"/>
            <p:cNvSpPr/>
            <p:nvPr/>
          </p:nvSpPr>
          <p:spPr>
            <a:xfrm>
              <a:off x="234722" y="806988"/>
              <a:ext cx="285940" cy="20745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541759" y="806988"/>
              <a:ext cx="428191" cy="21128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996473" y="806988"/>
              <a:ext cx="132453" cy="21128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151843" y="806988"/>
              <a:ext cx="130538" cy="21128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321383" y="855501"/>
              <a:ext cx="214478" cy="158944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/>
          <p:cNvSpPr/>
          <p:nvPr/>
        </p:nvSpPr>
        <p:spPr>
          <a:xfrm>
            <a:off x="1580418" y="855501"/>
            <a:ext cx="214478" cy="158944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4" name="object 64"/>
          <p:cNvGrpSpPr/>
          <p:nvPr/>
        </p:nvGrpSpPr>
        <p:grpSpPr>
          <a:xfrm>
            <a:off x="1899264" y="783370"/>
            <a:ext cx="408940" cy="234950"/>
            <a:chOff x="1899264" y="783370"/>
            <a:chExt cx="408940" cy="234950"/>
          </a:xfrm>
        </p:grpSpPr>
        <p:sp>
          <p:nvSpPr>
            <p:cNvPr id="65" name="object 65"/>
            <p:cNvSpPr/>
            <p:nvPr/>
          </p:nvSpPr>
          <p:spPr>
            <a:xfrm>
              <a:off x="1899264" y="855501"/>
              <a:ext cx="121601" cy="16277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062485" y="859331"/>
              <a:ext cx="123516" cy="1589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215429" y="783370"/>
              <a:ext cx="92238" cy="231075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/>
          <p:nvPr/>
        </p:nvSpPr>
        <p:spPr>
          <a:xfrm>
            <a:off x="2363840" y="805073"/>
            <a:ext cx="389445" cy="26363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9" name="object 69"/>
          <p:cNvGrpSpPr/>
          <p:nvPr/>
        </p:nvGrpSpPr>
        <p:grpSpPr>
          <a:xfrm>
            <a:off x="2834354" y="805073"/>
            <a:ext cx="316230" cy="213360"/>
            <a:chOff x="2834354" y="805073"/>
            <a:chExt cx="316230" cy="213360"/>
          </a:xfrm>
        </p:grpSpPr>
        <p:sp>
          <p:nvSpPr>
            <p:cNvPr id="70" name="object 70"/>
            <p:cNvSpPr/>
            <p:nvPr/>
          </p:nvSpPr>
          <p:spPr>
            <a:xfrm>
              <a:off x="2834354" y="805073"/>
              <a:ext cx="171710" cy="20937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026906" y="859331"/>
              <a:ext cx="123516" cy="15894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2" name="object 72"/>
          <p:cNvGrpSpPr/>
          <p:nvPr/>
        </p:nvGrpSpPr>
        <p:grpSpPr>
          <a:xfrm>
            <a:off x="3195840" y="784008"/>
            <a:ext cx="462280" cy="234315"/>
            <a:chOff x="3195840" y="784008"/>
            <a:chExt cx="462280" cy="234315"/>
          </a:xfrm>
        </p:grpSpPr>
        <p:sp>
          <p:nvSpPr>
            <p:cNvPr id="73" name="object 73"/>
            <p:cNvSpPr/>
            <p:nvPr/>
          </p:nvSpPr>
          <p:spPr>
            <a:xfrm>
              <a:off x="3195840" y="784008"/>
              <a:ext cx="148730" cy="234267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3367232" y="855501"/>
              <a:ext cx="131815" cy="162774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533357" y="855501"/>
              <a:ext cx="124474" cy="158944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/>
          <p:nvPr/>
        </p:nvSpPr>
        <p:spPr>
          <a:xfrm>
            <a:off x="1024616" y="1260153"/>
            <a:ext cx="88557" cy="12256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77" name="object 77"/>
          <p:cNvGrpSpPr/>
          <p:nvPr/>
        </p:nvGrpSpPr>
        <p:grpSpPr>
          <a:xfrm>
            <a:off x="1133986" y="1253054"/>
            <a:ext cx="116839" cy="132080"/>
            <a:chOff x="1133986" y="1253054"/>
            <a:chExt cx="116839" cy="132080"/>
          </a:xfrm>
        </p:grpSpPr>
        <p:sp>
          <p:nvSpPr>
            <p:cNvPr id="78" name="object 78"/>
            <p:cNvSpPr/>
            <p:nvPr/>
          </p:nvSpPr>
          <p:spPr>
            <a:xfrm>
              <a:off x="1133986" y="1253054"/>
              <a:ext cx="20955" cy="130175"/>
            </a:xfrm>
            <a:custGeom>
              <a:avLst/>
              <a:gdLst/>
              <a:ahLst/>
              <a:cxnLst/>
              <a:rect l="l" t="t" r="r" b="b"/>
              <a:pathLst>
                <a:path w="20955" h="130175">
                  <a:moveTo>
                    <a:pt x="17935" y="38860"/>
                  </a:moveTo>
                  <a:lnTo>
                    <a:pt x="2428" y="38860"/>
                  </a:lnTo>
                  <a:lnTo>
                    <a:pt x="2428" y="129659"/>
                  </a:lnTo>
                  <a:lnTo>
                    <a:pt x="17935" y="129659"/>
                  </a:lnTo>
                  <a:lnTo>
                    <a:pt x="17935" y="38860"/>
                  </a:lnTo>
                  <a:close/>
                </a:path>
                <a:path w="20955" h="130175">
                  <a:moveTo>
                    <a:pt x="16254" y="0"/>
                  </a:moveTo>
                  <a:lnTo>
                    <a:pt x="4297" y="0"/>
                  </a:lnTo>
                  <a:lnTo>
                    <a:pt x="0" y="4110"/>
                  </a:lnTo>
                  <a:lnTo>
                    <a:pt x="0" y="16254"/>
                  </a:lnTo>
                  <a:lnTo>
                    <a:pt x="4297" y="20177"/>
                  </a:lnTo>
                  <a:lnTo>
                    <a:pt x="16254" y="20177"/>
                  </a:lnTo>
                  <a:lnTo>
                    <a:pt x="20551" y="16254"/>
                  </a:lnTo>
                  <a:lnTo>
                    <a:pt x="20551" y="4110"/>
                  </a:lnTo>
                  <a:lnTo>
                    <a:pt x="162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1173594" y="1289672"/>
              <a:ext cx="77160" cy="95283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0" name="object 80"/>
          <p:cNvGrpSpPr/>
          <p:nvPr/>
        </p:nvGrpSpPr>
        <p:grpSpPr>
          <a:xfrm>
            <a:off x="1311829" y="1253054"/>
            <a:ext cx="203835" cy="130175"/>
            <a:chOff x="1311829" y="1253054"/>
            <a:chExt cx="203835" cy="130175"/>
          </a:xfrm>
        </p:grpSpPr>
        <p:sp>
          <p:nvSpPr>
            <p:cNvPr id="81" name="object 81"/>
            <p:cNvSpPr/>
            <p:nvPr/>
          </p:nvSpPr>
          <p:spPr>
            <a:xfrm>
              <a:off x="1311829" y="1253054"/>
              <a:ext cx="105633" cy="129975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1442460" y="1289672"/>
              <a:ext cx="72863" cy="93041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3" name="object 83"/>
          <p:cNvGrpSpPr/>
          <p:nvPr/>
        </p:nvGrpSpPr>
        <p:grpSpPr>
          <a:xfrm>
            <a:off x="1539518" y="1253054"/>
            <a:ext cx="210820" cy="132080"/>
            <a:chOff x="1539518" y="1253054"/>
            <a:chExt cx="210820" cy="132080"/>
          </a:xfrm>
        </p:grpSpPr>
        <p:sp>
          <p:nvSpPr>
            <p:cNvPr id="84" name="object 84"/>
            <p:cNvSpPr/>
            <p:nvPr/>
          </p:nvSpPr>
          <p:spPr>
            <a:xfrm>
              <a:off x="1539518" y="1253054"/>
              <a:ext cx="20955" cy="130175"/>
            </a:xfrm>
            <a:custGeom>
              <a:avLst/>
              <a:gdLst/>
              <a:ahLst/>
              <a:cxnLst/>
              <a:rect l="l" t="t" r="r" b="b"/>
              <a:pathLst>
                <a:path w="20955" h="130175">
                  <a:moveTo>
                    <a:pt x="17935" y="38860"/>
                  </a:moveTo>
                  <a:lnTo>
                    <a:pt x="2428" y="38860"/>
                  </a:lnTo>
                  <a:lnTo>
                    <a:pt x="2428" y="129659"/>
                  </a:lnTo>
                  <a:lnTo>
                    <a:pt x="17935" y="129659"/>
                  </a:lnTo>
                  <a:lnTo>
                    <a:pt x="17935" y="38860"/>
                  </a:lnTo>
                  <a:close/>
                </a:path>
                <a:path w="20955" h="130175">
                  <a:moveTo>
                    <a:pt x="16254" y="0"/>
                  </a:moveTo>
                  <a:lnTo>
                    <a:pt x="4297" y="0"/>
                  </a:lnTo>
                  <a:lnTo>
                    <a:pt x="0" y="4110"/>
                  </a:lnTo>
                  <a:lnTo>
                    <a:pt x="0" y="16254"/>
                  </a:lnTo>
                  <a:lnTo>
                    <a:pt x="4297" y="20177"/>
                  </a:lnTo>
                  <a:lnTo>
                    <a:pt x="16254" y="20177"/>
                  </a:lnTo>
                  <a:lnTo>
                    <a:pt x="20551" y="16254"/>
                  </a:lnTo>
                  <a:lnTo>
                    <a:pt x="20551" y="4110"/>
                  </a:lnTo>
                  <a:lnTo>
                    <a:pt x="162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1579126" y="1289672"/>
              <a:ext cx="77160" cy="95283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/>
            <p:cNvSpPr/>
            <p:nvPr/>
          </p:nvSpPr>
          <p:spPr>
            <a:xfrm>
              <a:off x="1677361" y="1289672"/>
              <a:ext cx="72863" cy="93041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7" name="object 87"/>
          <p:cNvGrpSpPr/>
          <p:nvPr/>
        </p:nvGrpSpPr>
        <p:grpSpPr>
          <a:xfrm>
            <a:off x="227801" y="1247449"/>
            <a:ext cx="2158365" cy="375285"/>
            <a:chOff x="227801" y="1247449"/>
            <a:chExt cx="2158365" cy="375285"/>
          </a:xfrm>
        </p:grpSpPr>
        <p:sp>
          <p:nvSpPr>
            <p:cNvPr id="88" name="object 88"/>
            <p:cNvSpPr/>
            <p:nvPr/>
          </p:nvSpPr>
          <p:spPr>
            <a:xfrm>
              <a:off x="1810383" y="1249691"/>
              <a:ext cx="79589" cy="135264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1916783" y="1254361"/>
              <a:ext cx="72303" cy="130593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2016718" y="1247449"/>
              <a:ext cx="192994" cy="137506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2230787" y="1289672"/>
              <a:ext cx="72863" cy="93041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227801" y="1252120"/>
              <a:ext cx="2158235" cy="370080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2" y="7"/>
            <a:ext cx="9545955" cy="20104100"/>
            <a:chOff x="-2" y="7"/>
            <a:chExt cx="9545955" cy="20104100"/>
          </a:xfrm>
        </p:grpSpPr>
        <p:sp>
          <p:nvSpPr>
            <p:cNvPr id="3" name="object 3"/>
            <p:cNvSpPr/>
            <p:nvPr/>
          </p:nvSpPr>
          <p:spPr>
            <a:xfrm>
              <a:off x="4768780" y="7"/>
              <a:ext cx="8255" cy="20104100"/>
            </a:xfrm>
            <a:custGeom>
              <a:avLst/>
              <a:gdLst/>
              <a:ahLst/>
              <a:cxnLst/>
              <a:rect l="l" t="t" r="r" b="b"/>
              <a:pathLst>
                <a:path w="8254" h="20104100">
                  <a:moveTo>
                    <a:pt x="0" y="20104092"/>
                  </a:moveTo>
                  <a:lnTo>
                    <a:pt x="7942" y="20104092"/>
                  </a:lnTo>
                  <a:lnTo>
                    <a:pt x="7942" y="0"/>
                  </a:lnTo>
                  <a:lnTo>
                    <a:pt x="0" y="0"/>
                  </a:lnTo>
                  <a:lnTo>
                    <a:pt x="0" y="2010409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-2" y="6690336"/>
              <a:ext cx="9545955" cy="0"/>
            </a:xfrm>
            <a:custGeom>
              <a:avLst/>
              <a:gdLst/>
              <a:ahLst/>
              <a:cxnLst/>
              <a:rect l="l" t="t" r="r" b="b"/>
              <a:pathLst>
                <a:path w="9545955" h="0">
                  <a:moveTo>
                    <a:pt x="9545504" y="0"/>
                  </a:moveTo>
                  <a:lnTo>
                    <a:pt x="0" y="0"/>
                  </a:lnTo>
                </a:path>
              </a:pathLst>
            </a:custGeom>
            <a:ln w="79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-2" y="13376690"/>
              <a:ext cx="9545955" cy="0"/>
            </a:xfrm>
            <a:custGeom>
              <a:avLst/>
              <a:gdLst/>
              <a:ahLst/>
              <a:cxnLst/>
              <a:rect l="l" t="t" r="r" b="b"/>
              <a:pathLst>
                <a:path w="9545955" h="0">
                  <a:moveTo>
                    <a:pt x="9545504" y="0"/>
                  </a:moveTo>
                  <a:lnTo>
                    <a:pt x="0" y="0"/>
                  </a:lnTo>
                </a:path>
              </a:pathLst>
            </a:custGeom>
            <a:ln w="7942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67537" y="67551"/>
          <a:ext cx="9414510" cy="19969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1540"/>
                <a:gridCol w="4701540"/>
              </a:tblGrid>
              <a:tr h="66188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66863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6655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208496" y="358011"/>
            <a:ext cx="235863" cy="2093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472062" y="336308"/>
            <a:ext cx="1025525" cy="234950"/>
            <a:chOff x="472062" y="336308"/>
            <a:chExt cx="1025525" cy="234950"/>
          </a:xfrm>
        </p:grpSpPr>
        <p:sp>
          <p:nvSpPr>
            <p:cNvPr id="9" name="object 9"/>
            <p:cNvSpPr/>
            <p:nvPr/>
          </p:nvSpPr>
          <p:spPr>
            <a:xfrm>
              <a:off x="472062" y="345883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59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59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37970" y="408439"/>
              <a:ext cx="122878" cy="1627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89541" y="340138"/>
              <a:ext cx="269151" cy="2310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93003" y="336308"/>
              <a:ext cx="277386" cy="23490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313541" y="340138"/>
              <a:ext cx="43180" cy="231140"/>
            </a:xfrm>
            <a:custGeom>
              <a:avLst/>
              <a:gdLst/>
              <a:ahLst/>
              <a:cxnLst/>
              <a:rect l="l" t="t" r="r" b="b"/>
              <a:pathLst>
                <a:path w="43180" h="231140">
                  <a:moveTo>
                    <a:pt x="26490" y="0"/>
                  </a:moveTo>
                  <a:lnTo>
                    <a:pt x="0" y="0"/>
                  </a:lnTo>
                  <a:lnTo>
                    <a:pt x="0" y="195967"/>
                  </a:lnTo>
                  <a:lnTo>
                    <a:pt x="1555" y="210878"/>
                  </a:lnTo>
                  <a:lnTo>
                    <a:pt x="6463" y="221899"/>
                  </a:lnTo>
                  <a:lnTo>
                    <a:pt x="15080" y="228731"/>
                  </a:lnTo>
                  <a:lnTo>
                    <a:pt x="27767" y="231075"/>
                  </a:lnTo>
                  <a:lnTo>
                    <a:pt x="34469" y="231075"/>
                  </a:lnTo>
                  <a:lnTo>
                    <a:pt x="39257" y="230118"/>
                  </a:lnTo>
                  <a:lnTo>
                    <a:pt x="43087" y="228203"/>
                  </a:lnTo>
                  <a:lnTo>
                    <a:pt x="39576" y="208414"/>
                  </a:lnTo>
                  <a:lnTo>
                    <a:pt x="37023" y="209053"/>
                  </a:lnTo>
                  <a:lnTo>
                    <a:pt x="30001" y="209053"/>
                  </a:lnTo>
                  <a:lnTo>
                    <a:pt x="26490" y="206180"/>
                  </a:lnTo>
                  <a:lnTo>
                    <a:pt x="2649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79193" y="412269"/>
              <a:ext cx="117771" cy="15511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1578991" y="354181"/>
            <a:ext cx="179689" cy="2170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/>
          <p:cNvGrpSpPr/>
          <p:nvPr/>
        </p:nvGrpSpPr>
        <p:grpSpPr>
          <a:xfrm>
            <a:off x="1856026" y="340138"/>
            <a:ext cx="1144905" cy="231140"/>
            <a:chOff x="1856026" y="340138"/>
            <a:chExt cx="1144905" cy="231140"/>
          </a:xfrm>
        </p:grpSpPr>
        <p:sp>
          <p:nvSpPr>
            <p:cNvPr id="17" name="object 17"/>
            <p:cNvSpPr/>
            <p:nvPr/>
          </p:nvSpPr>
          <p:spPr>
            <a:xfrm>
              <a:off x="1856026" y="358011"/>
              <a:ext cx="154795" cy="2093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37312" y="408439"/>
              <a:ext cx="226256" cy="1627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96250" y="412269"/>
              <a:ext cx="123516" cy="1589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449354" y="412269"/>
              <a:ext cx="117771" cy="15511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95627" y="340138"/>
              <a:ext cx="135964" cy="2310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768264" y="408439"/>
              <a:ext cx="85536" cy="15894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77099" y="412269"/>
              <a:ext cx="123516" cy="1589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3036841" y="340138"/>
            <a:ext cx="276225" cy="231140"/>
            <a:chOff x="3036841" y="340138"/>
            <a:chExt cx="276225" cy="231140"/>
          </a:xfrm>
        </p:grpSpPr>
        <p:sp>
          <p:nvSpPr>
            <p:cNvPr id="25" name="object 25"/>
            <p:cNvSpPr/>
            <p:nvPr/>
          </p:nvSpPr>
          <p:spPr>
            <a:xfrm>
              <a:off x="3188413" y="340138"/>
              <a:ext cx="124474" cy="22724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36841" y="408439"/>
              <a:ext cx="122878" cy="16277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3424914" y="359926"/>
            <a:ext cx="653415" cy="211454"/>
            <a:chOff x="3424914" y="359926"/>
            <a:chExt cx="653415" cy="211454"/>
          </a:xfrm>
        </p:grpSpPr>
        <p:sp>
          <p:nvSpPr>
            <p:cNvPr id="28" name="object 28"/>
            <p:cNvSpPr/>
            <p:nvPr/>
          </p:nvSpPr>
          <p:spPr>
            <a:xfrm>
              <a:off x="3424914" y="363756"/>
              <a:ext cx="114899" cy="20362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567804" y="359926"/>
              <a:ext cx="355677" cy="21128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946238" y="408439"/>
              <a:ext cx="131815" cy="16277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4107959" y="345883"/>
            <a:ext cx="384810" cy="293370"/>
            <a:chOff x="4107959" y="345883"/>
            <a:chExt cx="384810" cy="293370"/>
          </a:xfrm>
        </p:grpSpPr>
        <p:sp>
          <p:nvSpPr>
            <p:cNvPr id="32" name="object 32"/>
            <p:cNvSpPr/>
            <p:nvPr/>
          </p:nvSpPr>
          <p:spPr>
            <a:xfrm>
              <a:off x="4107959" y="345883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60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60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4166845" y="362480"/>
              <a:ext cx="96707" cy="20873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285894" y="345883"/>
              <a:ext cx="35560" cy="221615"/>
            </a:xfrm>
            <a:custGeom>
              <a:avLst/>
              <a:gdLst/>
              <a:ahLst/>
              <a:cxnLst/>
              <a:rect l="l" t="t" r="r" b="b"/>
              <a:pathLst>
                <a:path w="35560" h="221615">
                  <a:moveTo>
                    <a:pt x="30639" y="66386"/>
                  </a:moveTo>
                  <a:lnTo>
                    <a:pt x="4149" y="66386"/>
                  </a:lnTo>
                  <a:lnTo>
                    <a:pt x="4149" y="221500"/>
                  </a:lnTo>
                  <a:lnTo>
                    <a:pt x="30639" y="221500"/>
                  </a:lnTo>
                  <a:lnTo>
                    <a:pt x="30639" y="66386"/>
                  </a:lnTo>
                  <a:close/>
                </a:path>
                <a:path w="35560" h="221615">
                  <a:moveTo>
                    <a:pt x="27767" y="0"/>
                  </a:moveTo>
                  <a:lnTo>
                    <a:pt x="7340" y="0"/>
                  </a:lnTo>
                  <a:lnTo>
                    <a:pt x="0" y="7021"/>
                  </a:lnTo>
                  <a:lnTo>
                    <a:pt x="0" y="27767"/>
                  </a:lnTo>
                  <a:lnTo>
                    <a:pt x="7340" y="34469"/>
                  </a:lnTo>
                  <a:lnTo>
                    <a:pt x="27767" y="34469"/>
                  </a:lnTo>
                  <a:lnTo>
                    <a:pt x="35108" y="27767"/>
                  </a:lnTo>
                  <a:lnTo>
                    <a:pt x="35108" y="7021"/>
                  </a:lnTo>
                  <a:lnTo>
                    <a:pt x="277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349503" y="408439"/>
              <a:ext cx="142666" cy="23043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206581" y="728194"/>
            <a:ext cx="1301750" cy="211454"/>
            <a:chOff x="206581" y="728194"/>
            <a:chExt cx="1301750" cy="211454"/>
          </a:xfrm>
        </p:grpSpPr>
        <p:sp>
          <p:nvSpPr>
            <p:cNvPr id="37" name="object 37"/>
            <p:cNvSpPr/>
            <p:nvPr/>
          </p:nvSpPr>
          <p:spPr>
            <a:xfrm>
              <a:off x="206581" y="728194"/>
              <a:ext cx="285940" cy="20745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513618" y="728194"/>
              <a:ext cx="428191" cy="21128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968332" y="728194"/>
              <a:ext cx="132453" cy="21128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123702" y="728194"/>
              <a:ext cx="130538" cy="21128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293242" y="776707"/>
              <a:ext cx="214478" cy="158944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1552277" y="776707"/>
            <a:ext cx="214478" cy="15894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3" name="object 43"/>
          <p:cNvGrpSpPr/>
          <p:nvPr/>
        </p:nvGrpSpPr>
        <p:grpSpPr>
          <a:xfrm>
            <a:off x="1871122" y="704576"/>
            <a:ext cx="408940" cy="234950"/>
            <a:chOff x="1871122" y="704576"/>
            <a:chExt cx="408940" cy="234950"/>
          </a:xfrm>
        </p:grpSpPr>
        <p:sp>
          <p:nvSpPr>
            <p:cNvPr id="44" name="object 44"/>
            <p:cNvSpPr/>
            <p:nvPr/>
          </p:nvSpPr>
          <p:spPr>
            <a:xfrm>
              <a:off x="1871122" y="776707"/>
              <a:ext cx="121601" cy="16277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034343" y="780537"/>
              <a:ext cx="123516" cy="158944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187287" y="704576"/>
              <a:ext cx="92238" cy="23107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2335699" y="726279"/>
            <a:ext cx="389445" cy="26363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833980" y="726279"/>
            <a:ext cx="27305" cy="209550"/>
          </a:xfrm>
          <a:custGeom>
            <a:avLst/>
            <a:gdLst/>
            <a:ahLst/>
            <a:cxnLst/>
            <a:rect l="l" t="t" r="r" b="b"/>
            <a:pathLst>
              <a:path w="27305" h="209550">
                <a:moveTo>
                  <a:pt x="26809" y="0"/>
                </a:moveTo>
                <a:lnTo>
                  <a:pt x="0" y="0"/>
                </a:lnTo>
                <a:lnTo>
                  <a:pt x="0" y="209372"/>
                </a:lnTo>
                <a:lnTo>
                  <a:pt x="26809" y="209372"/>
                </a:lnTo>
                <a:lnTo>
                  <a:pt x="268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/>
          <p:cNvGrpSpPr/>
          <p:nvPr/>
        </p:nvGrpSpPr>
        <p:grpSpPr>
          <a:xfrm>
            <a:off x="2908537" y="776707"/>
            <a:ext cx="618490" cy="163195"/>
            <a:chOff x="2908537" y="776707"/>
            <a:chExt cx="618490" cy="163195"/>
          </a:xfrm>
        </p:grpSpPr>
        <p:sp>
          <p:nvSpPr>
            <p:cNvPr id="50" name="object 50"/>
            <p:cNvSpPr/>
            <p:nvPr/>
          </p:nvSpPr>
          <p:spPr>
            <a:xfrm>
              <a:off x="2908537" y="776707"/>
              <a:ext cx="124474" cy="15894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077248" y="776707"/>
              <a:ext cx="124474" cy="158944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236320" y="776707"/>
              <a:ext cx="131815" cy="16277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402445" y="776707"/>
              <a:ext cx="124474" cy="158944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996475" y="1181357"/>
            <a:ext cx="88557" cy="12256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5" name="object 55"/>
          <p:cNvGrpSpPr/>
          <p:nvPr/>
        </p:nvGrpSpPr>
        <p:grpSpPr>
          <a:xfrm>
            <a:off x="1105845" y="1174257"/>
            <a:ext cx="116839" cy="132080"/>
            <a:chOff x="1105845" y="1174257"/>
            <a:chExt cx="116839" cy="132080"/>
          </a:xfrm>
        </p:grpSpPr>
        <p:sp>
          <p:nvSpPr>
            <p:cNvPr id="56" name="object 56"/>
            <p:cNvSpPr/>
            <p:nvPr/>
          </p:nvSpPr>
          <p:spPr>
            <a:xfrm>
              <a:off x="1105845" y="1174257"/>
              <a:ext cx="20955" cy="130175"/>
            </a:xfrm>
            <a:custGeom>
              <a:avLst/>
              <a:gdLst/>
              <a:ahLst/>
              <a:cxnLst/>
              <a:rect l="l" t="t" r="r" b="b"/>
              <a:pathLst>
                <a:path w="20955" h="130175">
                  <a:moveTo>
                    <a:pt x="17935" y="38860"/>
                  </a:moveTo>
                  <a:lnTo>
                    <a:pt x="2428" y="38860"/>
                  </a:lnTo>
                  <a:lnTo>
                    <a:pt x="2428" y="129659"/>
                  </a:lnTo>
                  <a:lnTo>
                    <a:pt x="17935" y="129659"/>
                  </a:lnTo>
                  <a:lnTo>
                    <a:pt x="17935" y="38860"/>
                  </a:lnTo>
                  <a:close/>
                </a:path>
                <a:path w="20955" h="130175">
                  <a:moveTo>
                    <a:pt x="16254" y="0"/>
                  </a:moveTo>
                  <a:lnTo>
                    <a:pt x="4297" y="0"/>
                  </a:lnTo>
                  <a:lnTo>
                    <a:pt x="0" y="4110"/>
                  </a:lnTo>
                  <a:lnTo>
                    <a:pt x="0" y="16254"/>
                  </a:lnTo>
                  <a:lnTo>
                    <a:pt x="4297" y="20177"/>
                  </a:lnTo>
                  <a:lnTo>
                    <a:pt x="16254" y="20177"/>
                  </a:lnTo>
                  <a:lnTo>
                    <a:pt x="20551" y="16254"/>
                  </a:lnTo>
                  <a:lnTo>
                    <a:pt x="20551" y="4110"/>
                  </a:lnTo>
                  <a:lnTo>
                    <a:pt x="162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145453" y="1210876"/>
              <a:ext cx="77160" cy="95283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8" name="object 58"/>
          <p:cNvGrpSpPr/>
          <p:nvPr/>
        </p:nvGrpSpPr>
        <p:grpSpPr>
          <a:xfrm>
            <a:off x="1283688" y="1174257"/>
            <a:ext cx="203835" cy="130175"/>
            <a:chOff x="1283688" y="1174257"/>
            <a:chExt cx="203835" cy="130175"/>
          </a:xfrm>
        </p:grpSpPr>
        <p:sp>
          <p:nvSpPr>
            <p:cNvPr id="59" name="object 59"/>
            <p:cNvSpPr/>
            <p:nvPr/>
          </p:nvSpPr>
          <p:spPr>
            <a:xfrm>
              <a:off x="1283688" y="1174257"/>
              <a:ext cx="105633" cy="13003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414319" y="1210876"/>
              <a:ext cx="72863" cy="93041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1" name="object 61"/>
          <p:cNvGrpSpPr/>
          <p:nvPr/>
        </p:nvGrpSpPr>
        <p:grpSpPr>
          <a:xfrm>
            <a:off x="1511377" y="1174257"/>
            <a:ext cx="210820" cy="132080"/>
            <a:chOff x="1511377" y="1174257"/>
            <a:chExt cx="210820" cy="132080"/>
          </a:xfrm>
        </p:grpSpPr>
        <p:sp>
          <p:nvSpPr>
            <p:cNvPr id="62" name="object 62"/>
            <p:cNvSpPr/>
            <p:nvPr/>
          </p:nvSpPr>
          <p:spPr>
            <a:xfrm>
              <a:off x="1511377" y="1174257"/>
              <a:ext cx="20955" cy="130175"/>
            </a:xfrm>
            <a:custGeom>
              <a:avLst/>
              <a:gdLst/>
              <a:ahLst/>
              <a:cxnLst/>
              <a:rect l="l" t="t" r="r" b="b"/>
              <a:pathLst>
                <a:path w="20955" h="130175">
                  <a:moveTo>
                    <a:pt x="17935" y="38860"/>
                  </a:moveTo>
                  <a:lnTo>
                    <a:pt x="2428" y="38860"/>
                  </a:lnTo>
                  <a:lnTo>
                    <a:pt x="2428" y="129659"/>
                  </a:lnTo>
                  <a:lnTo>
                    <a:pt x="17935" y="129659"/>
                  </a:lnTo>
                  <a:lnTo>
                    <a:pt x="17935" y="38860"/>
                  </a:lnTo>
                  <a:close/>
                </a:path>
                <a:path w="20955" h="130175">
                  <a:moveTo>
                    <a:pt x="16254" y="0"/>
                  </a:moveTo>
                  <a:lnTo>
                    <a:pt x="4297" y="0"/>
                  </a:lnTo>
                  <a:lnTo>
                    <a:pt x="0" y="4110"/>
                  </a:lnTo>
                  <a:lnTo>
                    <a:pt x="0" y="16254"/>
                  </a:lnTo>
                  <a:lnTo>
                    <a:pt x="4297" y="20177"/>
                  </a:lnTo>
                  <a:lnTo>
                    <a:pt x="16254" y="20177"/>
                  </a:lnTo>
                  <a:lnTo>
                    <a:pt x="20551" y="16254"/>
                  </a:lnTo>
                  <a:lnTo>
                    <a:pt x="20551" y="4110"/>
                  </a:lnTo>
                  <a:lnTo>
                    <a:pt x="162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550985" y="1210876"/>
              <a:ext cx="77160" cy="95283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649220" y="1210876"/>
              <a:ext cx="72863" cy="93041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5" name="object 65"/>
          <p:cNvGrpSpPr/>
          <p:nvPr/>
        </p:nvGrpSpPr>
        <p:grpSpPr>
          <a:xfrm>
            <a:off x="199660" y="1168652"/>
            <a:ext cx="2158365" cy="375285"/>
            <a:chOff x="199660" y="1168652"/>
            <a:chExt cx="2158365" cy="375285"/>
          </a:xfrm>
        </p:grpSpPr>
        <p:sp>
          <p:nvSpPr>
            <p:cNvPr id="66" name="object 66"/>
            <p:cNvSpPr/>
            <p:nvPr/>
          </p:nvSpPr>
          <p:spPr>
            <a:xfrm>
              <a:off x="1782242" y="1170894"/>
              <a:ext cx="79589" cy="135264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888642" y="1175565"/>
              <a:ext cx="72303" cy="130593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988577" y="1168652"/>
              <a:ext cx="192994" cy="137506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202646" y="1210876"/>
              <a:ext cx="72863" cy="93041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99660" y="1173323"/>
              <a:ext cx="2158235" cy="370080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/>
          <p:cNvSpPr/>
          <p:nvPr/>
        </p:nvSpPr>
        <p:spPr>
          <a:xfrm>
            <a:off x="94023" y="1998225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40">
                <a:moveTo>
                  <a:pt x="0" y="0"/>
                </a:moveTo>
                <a:lnTo>
                  <a:pt x="0" y="27813"/>
                </a:lnTo>
                <a:lnTo>
                  <a:pt x="27852" y="27813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9423630" y="19982259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0" y="27813"/>
                </a:moveTo>
                <a:lnTo>
                  <a:pt x="27852" y="27813"/>
                </a:lnTo>
                <a:lnTo>
                  <a:pt x="27852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9423630" y="94033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852" y="27813"/>
                </a:moveTo>
                <a:lnTo>
                  <a:pt x="27852" y="0"/>
                </a:ln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94023" y="94033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852" y="0"/>
                </a:moveTo>
                <a:lnTo>
                  <a:pt x="0" y="0"/>
                </a:lnTo>
                <a:lnTo>
                  <a:pt x="0" y="27813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2020-09-29T08:32:52Z</dcterms:created>
  <dcterms:modified xsi:type="dcterms:W3CDTF">2020-09-29T08:32:52Z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