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10223500" cy="5187950"/>
  <p:notesSz cx="10223500" cy="51879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67238" y="1608264"/>
            <a:ext cx="8695373" cy="108946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34477" y="2905252"/>
            <a:ext cx="7160895" cy="1296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11492" y="1193228"/>
            <a:ext cx="4449985" cy="34240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268372" y="1193228"/>
            <a:ext cx="4449985" cy="34240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3583" y="73596"/>
            <a:ext cx="10077450" cy="5036820"/>
          </a:xfrm>
          <a:custGeom>
            <a:avLst/>
            <a:gdLst/>
            <a:ahLst/>
            <a:cxnLst/>
            <a:rect l="l" t="t" r="r" b="b"/>
            <a:pathLst>
              <a:path w="10077450" h="5036820">
                <a:moveTo>
                  <a:pt x="0" y="5036820"/>
                </a:moveTo>
                <a:lnTo>
                  <a:pt x="10076827" y="5036820"/>
                </a:lnTo>
                <a:lnTo>
                  <a:pt x="10076827" y="0"/>
                </a:lnTo>
                <a:lnTo>
                  <a:pt x="0" y="0"/>
                </a:lnTo>
                <a:lnTo>
                  <a:pt x="0" y="5036820"/>
                </a:lnTo>
                <a:close/>
              </a:path>
            </a:pathLst>
          </a:custGeom>
          <a:ln w="1269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11492" y="207518"/>
            <a:ext cx="9206865" cy="8300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11492" y="1193228"/>
            <a:ext cx="9206865" cy="34240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478149" y="4824793"/>
            <a:ext cx="3273552" cy="259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11492" y="4824793"/>
            <a:ext cx="2352865" cy="259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7365492" y="4824793"/>
            <a:ext cx="2352865" cy="259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image" Target="../media/image16.png"/><Relationship Id="rId8" Type="http://schemas.openxmlformats.org/officeDocument/2006/relationships/image" Target="../media/image17.png"/><Relationship Id="rId9" Type="http://schemas.openxmlformats.org/officeDocument/2006/relationships/image" Target="../media/image5.png"/><Relationship Id="rId10" Type="http://schemas.openxmlformats.org/officeDocument/2006/relationships/image" Target="../media/image18.png"/><Relationship Id="rId11" Type="http://schemas.openxmlformats.org/officeDocument/2006/relationships/image" Target="../media/image10.png"/><Relationship Id="rId12" Type="http://schemas.openxmlformats.org/officeDocument/2006/relationships/image" Target="../media/image19.png"/><Relationship Id="rId13" Type="http://schemas.openxmlformats.org/officeDocument/2006/relationships/image" Target="../media/image20.png"/><Relationship Id="rId14" Type="http://schemas.openxmlformats.org/officeDocument/2006/relationships/image" Target="../media/image11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0350" y="285997"/>
            <a:ext cx="0" cy="4657725"/>
          </a:xfrm>
          <a:custGeom>
            <a:avLst/>
            <a:gdLst/>
            <a:ahLst/>
            <a:cxnLst/>
            <a:rect l="l" t="t" r="r" b="b"/>
            <a:pathLst>
              <a:path w="0" h="4657725">
                <a:moveTo>
                  <a:pt x="0" y="0"/>
                </a:moveTo>
                <a:lnTo>
                  <a:pt x="0" y="4657217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83251" y="5033650"/>
            <a:ext cx="9702165" cy="0"/>
          </a:xfrm>
          <a:custGeom>
            <a:avLst/>
            <a:gdLst/>
            <a:ahLst/>
            <a:cxnLst/>
            <a:rect l="l" t="t" r="r" b="b"/>
            <a:pathLst>
              <a:path w="9702165" h="0">
                <a:moveTo>
                  <a:pt x="0" y="0"/>
                </a:moveTo>
                <a:lnTo>
                  <a:pt x="9701796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0073650" y="240785"/>
            <a:ext cx="0" cy="4657725"/>
          </a:xfrm>
          <a:custGeom>
            <a:avLst/>
            <a:gdLst/>
            <a:ahLst/>
            <a:cxnLst/>
            <a:rect l="l" t="t" r="r" b="b"/>
            <a:pathLst>
              <a:path w="0" h="4657725">
                <a:moveTo>
                  <a:pt x="0" y="4657217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38951" y="150350"/>
            <a:ext cx="9702165" cy="0"/>
          </a:xfrm>
          <a:custGeom>
            <a:avLst/>
            <a:gdLst/>
            <a:ahLst/>
            <a:cxnLst/>
            <a:rect l="l" t="t" r="r" b="b"/>
            <a:pathLst>
              <a:path w="9702165" h="0">
                <a:moveTo>
                  <a:pt x="9701796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50350" y="4988434"/>
            <a:ext cx="44450" cy="45720"/>
          </a:xfrm>
          <a:custGeom>
            <a:avLst/>
            <a:gdLst/>
            <a:ahLst/>
            <a:cxnLst/>
            <a:rect l="l" t="t" r="r" b="b"/>
            <a:pathLst>
              <a:path w="44450" h="45720">
                <a:moveTo>
                  <a:pt x="0" y="0"/>
                </a:moveTo>
                <a:lnTo>
                  <a:pt x="0" y="45212"/>
                </a:lnTo>
                <a:lnTo>
                  <a:pt x="44297" y="45212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0029349" y="4988434"/>
            <a:ext cx="44450" cy="45720"/>
          </a:xfrm>
          <a:custGeom>
            <a:avLst/>
            <a:gdLst/>
            <a:ahLst/>
            <a:cxnLst/>
            <a:rect l="l" t="t" r="r" b="b"/>
            <a:pathLst>
              <a:path w="44450" h="45720">
                <a:moveTo>
                  <a:pt x="0" y="45212"/>
                </a:moveTo>
                <a:lnTo>
                  <a:pt x="44297" y="45212"/>
                </a:lnTo>
                <a:lnTo>
                  <a:pt x="44297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0029349" y="150343"/>
            <a:ext cx="44450" cy="45720"/>
          </a:xfrm>
          <a:custGeom>
            <a:avLst/>
            <a:gdLst/>
            <a:ahLst/>
            <a:cxnLst/>
            <a:rect l="l" t="t" r="r" b="b"/>
            <a:pathLst>
              <a:path w="44450" h="45719">
                <a:moveTo>
                  <a:pt x="44297" y="45224"/>
                </a:moveTo>
                <a:lnTo>
                  <a:pt x="44297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50350" y="150343"/>
            <a:ext cx="44450" cy="45720"/>
          </a:xfrm>
          <a:custGeom>
            <a:avLst/>
            <a:gdLst/>
            <a:ahLst/>
            <a:cxnLst/>
            <a:rect l="l" t="t" r="r" b="b"/>
            <a:pathLst>
              <a:path w="44450" h="45719">
                <a:moveTo>
                  <a:pt x="44297" y="0"/>
                </a:moveTo>
                <a:lnTo>
                  <a:pt x="0" y="0"/>
                </a:lnTo>
                <a:lnTo>
                  <a:pt x="0" y="45224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5113587" y="0"/>
            <a:ext cx="0" cy="5184140"/>
          </a:xfrm>
          <a:custGeom>
            <a:avLst/>
            <a:gdLst/>
            <a:ahLst/>
            <a:cxnLst/>
            <a:rect l="l" t="t" r="r" b="b"/>
            <a:pathLst>
              <a:path w="0" h="5184140">
                <a:moveTo>
                  <a:pt x="0" y="0"/>
                </a:moveTo>
                <a:lnTo>
                  <a:pt x="0" y="518400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11" name="object 11"/>
          <p:cNvGrpSpPr/>
          <p:nvPr/>
        </p:nvGrpSpPr>
        <p:grpSpPr>
          <a:xfrm>
            <a:off x="419456" y="457959"/>
            <a:ext cx="1399540" cy="356870"/>
            <a:chOff x="419456" y="457959"/>
            <a:chExt cx="1399540" cy="356870"/>
          </a:xfrm>
        </p:grpSpPr>
        <p:sp>
          <p:nvSpPr>
            <p:cNvPr id="12" name="object 12"/>
            <p:cNvSpPr/>
            <p:nvPr/>
          </p:nvSpPr>
          <p:spPr>
            <a:xfrm>
              <a:off x="421373" y="463186"/>
              <a:ext cx="104468" cy="12091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549693" y="457959"/>
              <a:ext cx="205486" cy="12823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774886" y="457959"/>
              <a:ext cx="289378" cy="128233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089342" y="460057"/>
              <a:ext cx="222885" cy="126364"/>
            </a:xfrm>
            <a:custGeom>
              <a:avLst/>
              <a:gdLst/>
              <a:ahLst/>
              <a:cxnLst/>
              <a:rect l="l" t="t" r="r" b="b"/>
              <a:pathLst>
                <a:path w="222884" h="126365">
                  <a:moveTo>
                    <a:pt x="23520" y="124574"/>
                  </a:moveTo>
                  <a:lnTo>
                    <a:pt x="21615" y="113766"/>
                  </a:lnTo>
                  <a:lnTo>
                    <a:pt x="18643" y="114122"/>
                  </a:lnTo>
                  <a:lnTo>
                    <a:pt x="16383" y="114122"/>
                  </a:lnTo>
                  <a:lnTo>
                    <a:pt x="14465" y="112547"/>
                  </a:lnTo>
                  <a:lnTo>
                    <a:pt x="14465" y="0"/>
                  </a:lnTo>
                  <a:lnTo>
                    <a:pt x="0" y="0"/>
                  </a:lnTo>
                  <a:lnTo>
                    <a:pt x="0" y="119176"/>
                  </a:lnTo>
                  <a:lnTo>
                    <a:pt x="4356" y="126136"/>
                  </a:lnTo>
                  <a:lnTo>
                    <a:pt x="15163" y="126136"/>
                  </a:lnTo>
                  <a:lnTo>
                    <a:pt x="18821" y="126136"/>
                  </a:lnTo>
                  <a:lnTo>
                    <a:pt x="21437" y="125615"/>
                  </a:lnTo>
                  <a:lnTo>
                    <a:pt x="23520" y="124574"/>
                  </a:lnTo>
                  <a:close/>
                </a:path>
                <a:path w="222884" h="126365">
                  <a:moveTo>
                    <a:pt x="101473" y="112204"/>
                  </a:moveTo>
                  <a:lnTo>
                    <a:pt x="55473" y="112204"/>
                  </a:lnTo>
                  <a:lnTo>
                    <a:pt x="99910" y="47040"/>
                  </a:lnTo>
                  <a:lnTo>
                    <a:pt x="99910" y="39370"/>
                  </a:lnTo>
                  <a:lnTo>
                    <a:pt x="42062" y="39370"/>
                  </a:lnTo>
                  <a:lnTo>
                    <a:pt x="42062" y="51054"/>
                  </a:lnTo>
                  <a:lnTo>
                    <a:pt x="81610" y="51054"/>
                  </a:lnTo>
                  <a:lnTo>
                    <a:pt x="37185" y="116382"/>
                  </a:lnTo>
                  <a:lnTo>
                    <a:pt x="37185" y="124053"/>
                  </a:lnTo>
                  <a:lnTo>
                    <a:pt x="101473" y="124053"/>
                  </a:lnTo>
                  <a:lnTo>
                    <a:pt x="101473" y="112204"/>
                  </a:lnTo>
                  <a:close/>
                </a:path>
                <a:path w="222884" h="126365">
                  <a:moveTo>
                    <a:pt x="222389" y="81889"/>
                  </a:moveTo>
                  <a:lnTo>
                    <a:pt x="207238" y="81889"/>
                  </a:lnTo>
                  <a:lnTo>
                    <a:pt x="207238" y="28397"/>
                  </a:lnTo>
                  <a:lnTo>
                    <a:pt x="207238" y="12890"/>
                  </a:lnTo>
                  <a:lnTo>
                    <a:pt x="194513" y="12890"/>
                  </a:lnTo>
                  <a:lnTo>
                    <a:pt x="194513" y="28397"/>
                  </a:lnTo>
                  <a:lnTo>
                    <a:pt x="194170" y="34328"/>
                  </a:lnTo>
                  <a:lnTo>
                    <a:pt x="193649" y="43903"/>
                  </a:lnTo>
                  <a:lnTo>
                    <a:pt x="193649" y="81889"/>
                  </a:lnTo>
                  <a:lnTo>
                    <a:pt x="158800" y="81889"/>
                  </a:lnTo>
                  <a:lnTo>
                    <a:pt x="184759" y="44081"/>
                  </a:lnTo>
                  <a:lnTo>
                    <a:pt x="187896" y="38506"/>
                  </a:lnTo>
                  <a:lnTo>
                    <a:pt x="191033" y="33629"/>
                  </a:lnTo>
                  <a:lnTo>
                    <a:pt x="193814" y="28397"/>
                  </a:lnTo>
                  <a:lnTo>
                    <a:pt x="194513" y="28397"/>
                  </a:lnTo>
                  <a:lnTo>
                    <a:pt x="194513" y="12890"/>
                  </a:lnTo>
                  <a:lnTo>
                    <a:pt x="191211" y="12890"/>
                  </a:lnTo>
                  <a:lnTo>
                    <a:pt x="143637" y="83807"/>
                  </a:lnTo>
                  <a:lnTo>
                    <a:pt x="143637" y="93383"/>
                  </a:lnTo>
                  <a:lnTo>
                    <a:pt x="193649" y="93383"/>
                  </a:lnTo>
                  <a:lnTo>
                    <a:pt x="193649" y="124053"/>
                  </a:lnTo>
                  <a:lnTo>
                    <a:pt x="207238" y="124053"/>
                  </a:lnTo>
                  <a:lnTo>
                    <a:pt x="207238" y="93383"/>
                  </a:lnTo>
                  <a:lnTo>
                    <a:pt x="222389" y="93383"/>
                  </a:lnTo>
                  <a:lnTo>
                    <a:pt x="222389" y="81889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419456" y="463186"/>
              <a:ext cx="1399537" cy="351569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/>
          <p:cNvSpPr/>
          <p:nvPr/>
        </p:nvSpPr>
        <p:spPr>
          <a:xfrm>
            <a:off x="404876" y="912332"/>
            <a:ext cx="1222160" cy="20457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18" name="object 18"/>
          <p:cNvGrpSpPr/>
          <p:nvPr/>
        </p:nvGrpSpPr>
        <p:grpSpPr>
          <a:xfrm>
            <a:off x="2105486" y="3415244"/>
            <a:ext cx="986790" cy="184150"/>
            <a:chOff x="2105486" y="3415244"/>
            <a:chExt cx="986790" cy="184150"/>
          </a:xfrm>
        </p:grpSpPr>
        <p:sp>
          <p:nvSpPr>
            <p:cNvPr id="19" name="object 19"/>
            <p:cNvSpPr/>
            <p:nvPr/>
          </p:nvSpPr>
          <p:spPr>
            <a:xfrm>
              <a:off x="2105486" y="3429468"/>
              <a:ext cx="115569" cy="166623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244093" y="3421594"/>
              <a:ext cx="98298" cy="177545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372821" y="3469600"/>
              <a:ext cx="97790" cy="129539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494995" y="3415244"/>
              <a:ext cx="206273" cy="183895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720953" y="3469600"/>
              <a:ext cx="104901" cy="129539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851306" y="3419816"/>
              <a:ext cx="27940" cy="176530"/>
            </a:xfrm>
            <a:custGeom>
              <a:avLst/>
              <a:gdLst/>
              <a:ahLst/>
              <a:cxnLst/>
              <a:rect l="l" t="t" r="r" b="b"/>
              <a:pathLst>
                <a:path w="27939" h="176529">
                  <a:moveTo>
                    <a:pt x="24384" y="52831"/>
                  </a:moveTo>
                  <a:lnTo>
                    <a:pt x="3302" y="52831"/>
                  </a:lnTo>
                  <a:lnTo>
                    <a:pt x="3302" y="176275"/>
                  </a:lnTo>
                  <a:lnTo>
                    <a:pt x="24384" y="176275"/>
                  </a:lnTo>
                  <a:lnTo>
                    <a:pt x="24384" y="52831"/>
                  </a:lnTo>
                  <a:close/>
                </a:path>
                <a:path w="27939" h="176529">
                  <a:moveTo>
                    <a:pt x="22098" y="0"/>
                  </a:moveTo>
                  <a:lnTo>
                    <a:pt x="5842" y="0"/>
                  </a:lnTo>
                  <a:lnTo>
                    <a:pt x="0" y="5587"/>
                  </a:lnTo>
                  <a:lnTo>
                    <a:pt x="0" y="22097"/>
                  </a:lnTo>
                  <a:lnTo>
                    <a:pt x="5842" y="27431"/>
                  </a:lnTo>
                  <a:lnTo>
                    <a:pt x="22098" y="27431"/>
                  </a:lnTo>
                  <a:lnTo>
                    <a:pt x="27940" y="22097"/>
                  </a:lnTo>
                  <a:lnTo>
                    <a:pt x="27940" y="5587"/>
                  </a:lnTo>
                  <a:lnTo>
                    <a:pt x="2209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899820" y="3433024"/>
              <a:ext cx="192100" cy="166115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6" name="object 26"/>
          <p:cNvGrpSpPr/>
          <p:nvPr/>
        </p:nvGrpSpPr>
        <p:grpSpPr>
          <a:xfrm>
            <a:off x="7157655" y="3415244"/>
            <a:ext cx="949960" cy="184150"/>
            <a:chOff x="7157655" y="3415244"/>
            <a:chExt cx="949960" cy="184150"/>
          </a:xfrm>
        </p:grpSpPr>
        <p:sp>
          <p:nvSpPr>
            <p:cNvPr id="27" name="object 27"/>
            <p:cNvSpPr/>
            <p:nvPr/>
          </p:nvSpPr>
          <p:spPr>
            <a:xfrm>
              <a:off x="7157644" y="3419817"/>
              <a:ext cx="173990" cy="177165"/>
            </a:xfrm>
            <a:custGeom>
              <a:avLst/>
              <a:gdLst/>
              <a:ahLst/>
              <a:cxnLst/>
              <a:rect l="l" t="t" r="r" b="b"/>
              <a:pathLst>
                <a:path w="173990" h="177164">
                  <a:moveTo>
                    <a:pt x="122174" y="9042"/>
                  </a:moveTo>
                  <a:lnTo>
                    <a:pt x="0" y="9042"/>
                  </a:lnTo>
                  <a:lnTo>
                    <a:pt x="0" y="28092"/>
                  </a:lnTo>
                  <a:lnTo>
                    <a:pt x="50292" y="28092"/>
                  </a:lnTo>
                  <a:lnTo>
                    <a:pt x="50292" y="176682"/>
                  </a:lnTo>
                  <a:lnTo>
                    <a:pt x="71628" y="176682"/>
                  </a:lnTo>
                  <a:lnTo>
                    <a:pt x="71628" y="28092"/>
                  </a:lnTo>
                  <a:lnTo>
                    <a:pt x="122174" y="28092"/>
                  </a:lnTo>
                  <a:lnTo>
                    <a:pt x="122174" y="9042"/>
                  </a:lnTo>
                  <a:close/>
                </a:path>
                <a:path w="173990" h="177164">
                  <a:moveTo>
                    <a:pt x="170332" y="52832"/>
                  </a:moveTo>
                  <a:lnTo>
                    <a:pt x="149250" y="52832"/>
                  </a:lnTo>
                  <a:lnTo>
                    <a:pt x="149250" y="176276"/>
                  </a:lnTo>
                  <a:lnTo>
                    <a:pt x="170332" y="176276"/>
                  </a:lnTo>
                  <a:lnTo>
                    <a:pt x="170332" y="52832"/>
                  </a:lnTo>
                  <a:close/>
                </a:path>
                <a:path w="173990" h="177164">
                  <a:moveTo>
                    <a:pt x="173888" y="5588"/>
                  </a:moveTo>
                  <a:lnTo>
                    <a:pt x="168046" y="0"/>
                  </a:lnTo>
                  <a:lnTo>
                    <a:pt x="151790" y="0"/>
                  </a:lnTo>
                  <a:lnTo>
                    <a:pt x="145948" y="5588"/>
                  </a:lnTo>
                  <a:lnTo>
                    <a:pt x="145948" y="22098"/>
                  </a:lnTo>
                  <a:lnTo>
                    <a:pt x="151790" y="27432"/>
                  </a:lnTo>
                  <a:lnTo>
                    <a:pt x="168046" y="27432"/>
                  </a:lnTo>
                  <a:lnTo>
                    <a:pt x="173888" y="22098"/>
                  </a:lnTo>
                  <a:lnTo>
                    <a:pt x="173888" y="5588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7352092" y="3433024"/>
              <a:ext cx="192024" cy="166115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7573046" y="3415244"/>
              <a:ext cx="143509" cy="183895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7736241" y="3469600"/>
              <a:ext cx="104901" cy="129539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7866594" y="3419816"/>
              <a:ext cx="27940" cy="176530"/>
            </a:xfrm>
            <a:custGeom>
              <a:avLst/>
              <a:gdLst/>
              <a:ahLst/>
              <a:cxnLst/>
              <a:rect l="l" t="t" r="r" b="b"/>
              <a:pathLst>
                <a:path w="27940" h="176529">
                  <a:moveTo>
                    <a:pt x="24383" y="52831"/>
                  </a:moveTo>
                  <a:lnTo>
                    <a:pt x="3301" y="52831"/>
                  </a:lnTo>
                  <a:lnTo>
                    <a:pt x="3301" y="176275"/>
                  </a:lnTo>
                  <a:lnTo>
                    <a:pt x="24383" y="176275"/>
                  </a:lnTo>
                  <a:lnTo>
                    <a:pt x="24383" y="52831"/>
                  </a:lnTo>
                  <a:close/>
                </a:path>
                <a:path w="27940" h="176529">
                  <a:moveTo>
                    <a:pt x="22097" y="0"/>
                  </a:moveTo>
                  <a:lnTo>
                    <a:pt x="5841" y="0"/>
                  </a:lnTo>
                  <a:lnTo>
                    <a:pt x="0" y="5587"/>
                  </a:lnTo>
                  <a:lnTo>
                    <a:pt x="0" y="22097"/>
                  </a:lnTo>
                  <a:lnTo>
                    <a:pt x="5841" y="27431"/>
                  </a:lnTo>
                  <a:lnTo>
                    <a:pt x="22097" y="27431"/>
                  </a:lnTo>
                  <a:lnTo>
                    <a:pt x="27939" y="22097"/>
                  </a:lnTo>
                  <a:lnTo>
                    <a:pt x="27939" y="5587"/>
                  </a:lnTo>
                  <a:lnTo>
                    <a:pt x="2209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7915083" y="3433024"/>
              <a:ext cx="192024" cy="166115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113587" y="0"/>
            <a:ext cx="0" cy="5184140"/>
          </a:xfrm>
          <a:custGeom>
            <a:avLst/>
            <a:gdLst/>
            <a:ahLst/>
            <a:cxnLst/>
            <a:rect l="l" t="t" r="r" b="b"/>
            <a:pathLst>
              <a:path w="0" h="5184140">
                <a:moveTo>
                  <a:pt x="0" y="0"/>
                </a:moveTo>
                <a:lnTo>
                  <a:pt x="0" y="518400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3" name="object 3"/>
          <p:cNvGrpSpPr/>
          <p:nvPr/>
        </p:nvGrpSpPr>
        <p:grpSpPr>
          <a:xfrm>
            <a:off x="421373" y="457959"/>
            <a:ext cx="1339215" cy="165735"/>
            <a:chOff x="421373" y="457959"/>
            <a:chExt cx="1339215" cy="165735"/>
          </a:xfrm>
        </p:grpSpPr>
        <p:sp>
          <p:nvSpPr>
            <p:cNvPr id="4" name="object 4"/>
            <p:cNvSpPr/>
            <p:nvPr/>
          </p:nvSpPr>
          <p:spPr>
            <a:xfrm>
              <a:off x="421373" y="463186"/>
              <a:ext cx="104468" cy="12091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549693" y="457959"/>
              <a:ext cx="205486" cy="12823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774886" y="457959"/>
              <a:ext cx="289378" cy="128233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089342" y="460057"/>
              <a:ext cx="671195" cy="163195"/>
            </a:xfrm>
            <a:custGeom>
              <a:avLst/>
              <a:gdLst/>
              <a:ahLst/>
              <a:cxnLst/>
              <a:rect l="l" t="t" r="r" b="b"/>
              <a:pathLst>
                <a:path w="671194" h="163195">
                  <a:moveTo>
                    <a:pt x="23520" y="124574"/>
                  </a:moveTo>
                  <a:lnTo>
                    <a:pt x="21615" y="113766"/>
                  </a:lnTo>
                  <a:lnTo>
                    <a:pt x="18643" y="114122"/>
                  </a:lnTo>
                  <a:lnTo>
                    <a:pt x="16383" y="114122"/>
                  </a:lnTo>
                  <a:lnTo>
                    <a:pt x="14465" y="112547"/>
                  </a:lnTo>
                  <a:lnTo>
                    <a:pt x="14465" y="0"/>
                  </a:lnTo>
                  <a:lnTo>
                    <a:pt x="0" y="0"/>
                  </a:lnTo>
                  <a:lnTo>
                    <a:pt x="0" y="119176"/>
                  </a:lnTo>
                  <a:lnTo>
                    <a:pt x="4356" y="126136"/>
                  </a:lnTo>
                  <a:lnTo>
                    <a:pt x="15163" y="126136"/>
                  </a:lnTo>
                  <a:lnTo>
                    <a:pt x="18821" y="126136"/>
                  </a:lnTo>
                  <a:lnTo>
                    <a:pt x="21437" y="125615"/>
                  </a:lnTo>
                  <a:lnTo>
                    <a:pt x="23520" y="124574"/>
                  </a:lnTo>
                  <a:close/>
                </a:path>
                <a:path w="671194" h="163195">
                  <a:moveTo>
                    <a:pt x="101473" y="112204"/>
                  </a:moveTo>
                  <a:lnTo>
                    <a:pt x="55473" y="112204"/>
                  </a:lnTo>
                  <a:lnTo>
                    <a:pt x="99910" y="47040"/>
                  </a:lnTo>
                  <a:lnTo>
                    <a:pt x="99910" y="39370"/>
                  </a:lnTo>
                  <a:lnTo>
                    <a:pt x="42062" y="39370"/>
                  </a:lnTo>
                  <a:lnTo>
                    <a:pt x="42062" y="51054"/>
                  </a:lnTo>
                  <a:lnTo>
                    <a:pt x="81610" y="51054"/>
                  </a:lnTo>
                  <a:lnTo>
                    <a:pt x="37185" y="116382"/>
                  </a:lnTo>
                  <a:lnTo>
                    <a:pt x="37185" y="124053"/>
                  </a:lnTo>
                  <a:lnTo>
                    <a:pt x="101473" y="124053"/>
                  </a:lnTo>
                  <a:lnTo>
                    <a:pt x="101473" y="112204"/>
                  </a:lnTo>
                  <a:close/>
                </a:path>
                <a:path w="671194" h="163195">
                  <a:moveTo>
                    <a:pt x="222389" y="81889"/>
                  </a:moveTo>
                  <a:lnTo>
                    <a:pt x="207238" y="81889"/>
                  </a:lnTo>
                  <a:lnTo>
                    <a:pt x="207238" y="28397"/>
                  </a:lnTo>
                  <a:lnTo>
                    <a:pt x="207238" y="12890"/>
                  </a:lnTo>
                  <a:lnTo>
                    <a:pt x="194513" y="12890"/>
                  </a:lnTo>
                  <a:lnTo>
                    <a:pt x="194513" y="28397"/>
                  </a:lnTo>
                  <a:lnTo>
                    <a:pt x="194170" y="34328"/>
                  </a:lnTo>
                  <a:lnTo>
                    <a:pt x="193649" y="43903"/>
                  </a:lnTo>
                  <a:lnTo>
                    <a:pt x="193649" y="81889"/>
                  </a:lnTo>
                  <a:lnTo>
                    <a:pt x="158800" y="81889"/>
                  </a:lnTo>
                  <a:lnTo>
                    <a:pt x="184759" y="44081"/>
                  </a:lnTo>
                  <a:lnTo>
                    <a:pt x="187896" y="38506"/>
                  </a:lnTo>
                  <a:lnTo>
                    <a:pt x="191033" y="33629"/>
                  </a:lnTo>
                  <a:lnTo>
                    <a:pt x="193814" y="28397"/>
                  </a:lnTo>
                  <a:lnTo>
                    <a:pt x="194513" y="28397"/>
                  </a:lnTo>
                  <a:lnTo>
                    <a:pt x="194513" y="12890"/>
                  </a:lnTo>
                  <a:lnTo>
                    <a:pt x="191211" y="12890"/>
                  </a:lnTo>
                  <a:lnTo>
                    <a:pt x="143637" y="83807"/>
                  </a:lnTo>
                  <a:lnTo>
                    <a:pt x="143637" y="93383"/>
                  </a:lnTo>
                  <a:lnTo>
                    <a:pt x="193649" y="93383"/>
                  </a:lnTo>
                  <a:lnTo>
                    <a:pt x="193649" y="124053"/>
                  </a:lnTo>
                  <a:lnTo>
                    <a:pt x="207238" y="124053"/>
                  </a:lnTo>
                  <a:lnTo>
                    <a:pt x="207238" y="93383"/>
                  </a:lnTo>
                  <a:lnTo>
                    <a:pt x="222389" y="93383"/>
                  </a:lnTo>
                  <a:lnTo>
                    <a:pt x="222389" y="81889"/>
                  </a:lnTo>
                  <a:close/>
                </a:path>
                <a:path w="671194" h="163195">
                  <a:moveTo>
                    <a:pt x="279057" y="74739"/>
                  </a:moveTo>
                  <a:lnTo>
                    <a:pt x="238975" y="74739"/>
                  </a:lnTo>
                  <a:lnTo>
                    <a:pt x="238975" y="85890"/>
                  </a:lnTo>
                  <a:lnTo>
                    <a:pt x="279057" y="85890"/>
                  </a:lnTo>
                  <a:lnTo>
                    <a:pt x="279057" y="74739"/>
                  </a:lnTo>
                  <a:close/>
                </a:path>
                <a:path w="671194" h="163195">
                  <a:moveTo>
                    <a:pt x="353428" y="100876"/>
                  </a:moveTo>
                  <a:lnTo>
                    <a:pt x="316839" y="71437"/>
                  </a:lnTo>
                  <a:lnTo>
                    <a:pt x="309524" y="68300"/>
                  </a:lnTo>
                  <a:lnTo>
                    <a:pt x="309524" y="54356"/>
                  </a:lnTo>
                  <a:lnTo>
                    <a:pt x="314223" y="48437"/>
                  </a:lnTo>
                  <a:lnTo>
                    <a:pt x="332524" y="48437"/>
                  </a:lnTo>
                  <a:lnTo>
                    <a:pt x="338620" y="50876"/>
                  </a:lnTo>
                  <a:lnTo>
                    <a:pt x="344551" y="55232"/>
                  </a:lnTo>
                  <a:lnTo>
                    <a:pt x="351167" y="46863"/>
                  </a:lnTo>
                  <a:lnTo>
                    <a:pt x="345757" y="43014"/>
                  </a:lnTo>
                  <a:lnTo>
                    <a:pt x="339509" y="39979"/>
                  </a:lnTo>
                  <a:lnTo>
                    <a:pt x="332524" y="37998"/>
                  </a:lnTo>
                  <a:lnTo>
                    <a:pt x="324853" y="37287"/>
                  </a:lnTo>
                  <a:lnTo>
                    <a:pt x="312496" y="39128"/>
                  </a:lnTo>
                  <a:lnTo>
                    <a:pt x="303301" y="44208"/>
                  </a:lnTo>
                  <a:lnTo>
                    <a:pt x="297561" y="51841"/>
                  </a:lnTo>
                  <a:lnTo>
                    <a:pt x="295592" y="61328"/>
                  </a:lnTo>
                  <a:lnTo>
                    <a:pt x="297688" y="70408"/>
                  </a:lnTo>
                  <a:lnTo>
                    <a:pt x="303276" y="77139"/>
                  </a:lnTo>
                  <a:lnTo>
                    <a:pt x="311238" y="82105"/>
                  </a:lnTo>
                  <a:lnTo>
                    <a:pt x="320497" y="85890"/>
                  </a:lnTo>
                  <a:lnTo>
                    <a:pt x="330085" y="89382"/>
                  </a:lnTo>
                  <a:lnTo>
                    <a:pt x="339496" y="93040"/>
                  </a:lnTo>
                  <a:lnTo>
                    <a:pt x="339496" y="109067"/>
                  </a:lnTo>
                  <a:lnTo>
                    <a:pt x="334086" y="114820"/>
                  </a:lnTo>
                  <a:lnTo>
                    <a:pt x="322935" y="114820"/>
                  </a:lnTo>
                  <a:lnTo>
                    <a:pt x="315582" y="114236"/>
                  </a:lnTo>
                  <a:lnTo>
                    <a:pt x="309041" y="112483"/>
                  </a:lnTo>
                  <a:lnTo>
                    <a:pt x="303098" y="109601"/>
                  </a:lnTo>
                  <a:lnTo>
                    <a:pt x="297497" y="105587"/>
                  </a:lnTo>
                  <a:lnTo>
                    <a:pt x="290880" y="113944"/>
                  </a:lnTo>
                  <a:lnTo>
                    <a:pt x="297383" y="119087"/>
                  </a:lnTo>
                  <a:lnTo>
                    <a:pt x="304952" y="122923"/>
                  </a:lnTo>
                  <a:lnTo>
                    <a:pt x="313372" y="125310"/>
                  </a:lnTo>
                  <a:lnTo>
                    <a:pt x="322414" y="126136"/>
                  </a:lnTo>
                  <a:lnTo>
                    <a:pt x="335711" y="124129"/>
                  </a:lnTo>
                  <a:lnTo>
                    <a:pt x="345440" y="118668"/>
                  </a:lnTo>
                  <a:lnTo>
                    <a:pt x="351396" y="110629"/>
                  </a:lnTo>
                  <a:lnTo>
                    <a:pt x="353428" y="100876"/>
                  </a:lnTo>
                  <a:close/>
                </a:path>
                <a:path w="671194" h="163195">
                  <a:moveTo>
                    <a:pt x="439204" y="77012"/>
                  </a:moveTo>
                  <a:lnTo>
                    <a:pt x="426313" y="45034"/>
                  </a:lnTo>
                  <a:lnTo>
                    <a:pt x="426313" y="74396"/>
                  </a:lnTo>
                  <a:lnTo>
                    <a:pt x="381533" y="74396"/>
                  </a:lnTo>
                  <a:lnTo>
                    <a:pt x="384365" y="63563"/>
                  </a:lnTo>
                  <a:lnTo>
                    <a:pt x="389763" y="55511"/>
                  </a:lnTo>
                  <a:lnTo>
                    <a:pt x="397065" y="50507"/>
                  </a:lnTo>
                  <a:lnTo>
                    <a:pt x="405574" y="48780"/>
                  </a:lnTo>
                  <a:lnTo>
                    <a:pt x="414261" y="50431"/>
                  </a:lnTo>
                  <a:lnTo>
                    <a:pt x="420776" y="55321"/>
                  </a:lnTo>
                  <a:lnTo>
                    <a:pt x="424789" y="63157"/>
                  </a:lnTo>
                  <a:lnTo>
                    <a:pt x="424916" y="63563"/>
                  </a:lnTo>
                  <a:lnTo>
                    <a:pt x="426313" y="74396"/>
                  </a:lnTo>
                  <a:lnTo>
                    <a:pt x="426313" y="45034"/>
                  </a:lnTo>
                  <a:lnTo>
                    <a:pt x="419646" y="40055"/>
                  </a:lnTo>
                  <a:lnTo>
                    <a:pt x="405231" y="37287"/>
                  </a:lnTo>
                  <a:lnTo>
                    <a:pt x="391134" y="40360"/>
                  </a:lnTo>
                  <a:lnTo>
                    <a:pt x="378980" y="49174"/>
                  </a:lnTo>
                  <a:lnTo>
                    <a:pt x="370459" y="63157"/>
                  </a:lnTo>
                  <a:lnTo>
                    <a:pt x="367245" y="81711"/>
                  </a:lnTo>
                  <a:lnTo>
                    <a:pt x="370382" y="100495"/>
                  </a:lnTo>
                  <a:lnTo>
                    <a:pt x="378968" y="114452"/>
                  </a:lnTo>
                  <a:lnTo>
                    <a:pt x="391795" y="123139"/>
                  </a:lnTo>
                  <a:lnTo>
                    <a:pt x="407670" y="126136"/>
                  </a:lnTo>
                  <a:lnTo>
                    <a:pt x="415950" y="125514"/>
                  </a:lnTo>
                  <a:lnTo>
                    <a:pt x="423329" y="123748"/>
                  </a:lnTo>
                  <a:lnTo>
                    <a:pt x="429895" y="120992"/>
                  </a:lnTo>
                  <a:lnTo>
                    <a:pt x="435724" y="117424"/>
                  </a:lnTo>
                  <a:lnTo>
                    <a:pt x="434098" y="114465"/>
                  </a:lnTo>
                  <a:lnTo>
                    <a:pt x="430669" y="108191"/>
                  </a:lnTo>
                  <a:lnTo>
                    <a:pt x="424738" y="112204"/>
                  </a:lnTo>
                  <a:lnTo>
                    <a:pt x="417601" y="114465"/>
                  </a:lnTo>
                  <a:lnTo>
                    <a:pt x="409409" y="114465"/>
                  </a:lnTo>
                  <a:lnTo>
                    <a:pt x="398462" y="112395"/>
                  </a:lnTo>
                  <a:lnTo>
                    <a:pt x="389915" y="106540"/>
                  </a:lnTo>
                  <a:lnTo>
                    <a:pt x="384149" y="97421"/>
                  </a:lnTo>
                  <a:lnTo>
                    <a:pt x="381533" y="85547"/>
                  </a:lnTo>
                  <a:lnTo>
                    <a:pt x="438505" y="85547"/>
                  </a:lnTo>
                  <a:lnTo>
                    <a:pt x="439026" y="82753"/>
                  </a:lnTo>
                  <a:lnTo>
                    <a:pt x="439102" y="81711"/>
                  </a:lnTo>
                  <a:lnTo>
                    <a:pt x="439204" y="77012"/>
                  </a:lnTo>
                  <a:close/>
                </a:path>
                <a:path w="671194" h="163195">
                  <a:moveTo>
                    <a:pt x="473697" y="39370"/>
                  </a:moveTo>
                  <a:lnTo>
                    <a:pt x="459244" y="39370"/>
                  </a:lnTo>
                  <a:lnTo>
                    <a:pt x="459244" y="124053"/>
                  </a:lnTo>
                  <a:lnTo>
                    <a:pt x="473697" y="124053"/>
                  </a:lnTo>
                  <a:lnTo>
                    <a:pt x="473697" y="39370"/>
                  </a:lnTo>
                  <a:close/>
                </a:path>
                <a:path w="671194" h="163195">
                  <a:moveTo>
                    <a:pt x="476135" y="6972"/>
                  </a:moveTo>
                  <a:lnTo>
                    <a:pt x="472135" y="3136"/>
                  </a:lnTo>
                  <a:lnTo>
                    <a:pt x="460984" y="3136"/>
                  </a:lnTo>
                  <a:lnTo>
                    <a:pt x="456971" y="6972"/>
                  </a:lnTo>
                  <a:lnTo>
                    <a:pt x="456971" y="18288"/>
                  </a:lnTo>
                  <a:lnTo>
                    <a:pt x="460984" y="21958"/>
                  </a:lnTo>
                  <a:lnTo>
                    <a:pt x="472135" y="21958"/>
                  </a:lnTo>
                  <a:lnTo>
                    <a:pt x="476135" y="18288"/>
                  </a:lnTo>
                  <a:lnTo>
                    <a:pt x="476135" y="6972"/>
                  </a:lnTo>
                  <a:close/>
                </a:path>
                <a:path w="671194" h="163195">
                  <a:moveTo>
                    <a:pt x="543394" y="122478"/>
                  </a:moveTo>
                  <a:lnTo>
                    <a:pt x="540435" y="112204"/>
                  </a:lnTo>
                  <a:lnTo>
                    <a:pt x="536943" y="113766"/>
                  </a:lnTo>
                  <a:lnTo>
                    <a:pt x="533806" y="114300"/>
                  </a:lnTo>
                  <a:lnTo>
                    <a:pt x="521093" y="114300"/>
                  </a:lnTo>
                  <a:lnTo>
                    <a:pt x="517613" y="108369"/>
                  </a:lnTo>
                  <a:lnTo>
                    <a:pt x="517613" y="51054"/>
                  </a:lnTo>
                  <a:lnTo>
                    <a:pt x="540600" y="51054"/>
                  </a:lnTo>
                  <a:lnTo>
                    <a:pt x="540600" y="39370"/>
                  </a:lnTo>
                  <a:lnTo>
                    <a:pt x="517613" y="39370"/>
                  </a:lnTo>
                  <a:lnTo>
                    <a:pt x="517613" y="12192"/>
                  </a:lnTo>
                  <a:lnTo>
                    <a:pt x="505587" y="12192"/>
                  </a:lnTo>
                  <a:lnTo>
                    <a:pt x="503847" y="39370"/>
                  </a:lnTo>
                  <a:lnTo>
                    <a:pt x="490601" y="40246"/>
                  </a:lnTo>
                  <a:lnTo>
                    <a:pt x="490601" y="51054"/>
                  </a:lnTo>
                  <a:lnTo>
                    <a:pt x="503148" y="51054"/>
                  </a:lnTo>
                  <a:lnTo>
                    <a:pt x="503148" y="97739"/>
                  </a:lnTo>
                  <a:lnTo>
                    <a:pt x="504380" y="109308"/>
                  </a:lnTo>
                  <a:lnTo>
                    <a:pt x="508457" y="118275"/>
                  </a:lnTo>
                  <a:lnTo>
                    <a:pt x="515937" y="124079"/>
                  </a:lnTo>
                  <a:lnTo>
                    <a:pt x="527367" y="126136"/>
                  </a:lnTo>
                  <a:lnTo>
                    <a:pt x="533107" y="126136"/>
                  </a:lnTo>
                  <a:lnTo>
                    <a:pt x="538861" y="124574"/>
                  </a:lnTo>
                  <a:lnTo>
                    <a:pt x="543394" y="122478"/>
                  </a:lnTo>
                  <a:close/>
                </a:path>
                <a:path w="671194" h="163195">
                  <a:moveTo>
                    <a:pt x="573760" y="39370"/>
                  </a:moveTo>
                  <a:lnTo>
                    <a:pt x="559295" y="39370"/>
                  </a:lnTo>
                  <a:lnTo>
                    <a:pt x="559295" y="124053"/>
                  </a:lnTo>
                  <a:lnTo>
                    <a:pt x="573760" y="124053"/>
                  </a:lnTo>
                  <a:lnTo>
                    <a:pt x="573760" y="39370"/>
                  </a:lnTo>
                  <a:close/>
                </a:path>
                <a:path w="671194" h="163195">
                  <a:moveTo>
                    <a:pt x="576199" y="6972"/>
                  </a:moveTo>
                  <a:lnTo>
                    <a:pt x="572198" y="3136"/>
                  </a:lnTo>
                  <a:lnTo>
                    <a:pt x="561047" y="3136"/>
                  </a:lnTo>
                  <a:lnTo>
                    <a:pt x="557034" y="6972"/>
                  </a:lnTo>
                  <a:lnTo>
                    <a:pt x="557034" y="18288"/>
                  </a:lnTo>
                  <a:lnTo>
                    <a:pt x="561047" y="21958"/>
                  </a:lnTo>
                  <a:lnTo>
                    <a:pt x="572198" y="21958"/>
                  </a:lnTo>
                  <a:lnTo>
                    <a:pt x="576199" y="18288"/>
                  </a:lnTo>
                  <a:lnTo>
                    <a:pt x="576199" y="6972"/>
                  </a:lnTo>
                  <a:close/>
                </a:path>
                <a:path w="671194" h="163195">
                  <a:moveTo>
                    <a:pt x="671156" y="133629"/>
                  </a:moveTo>
                  <a:lnTo>
                    <a:pt x="669302" y="124599"/>
                  </a:lnTo>
                  <a:lnTo>
                    <a:pt x="668820" y="124053"/>
                  </a:lnTo>
                  <a:lnTo>
                    <a:pt x="663727" y="118300"/>
                  </a:lnTo>
                  <a:lnTo>
                    <a:pt x="657047" y="115646"/>
                  </a:lnTo>
                  <a:lnTo>
                    <a:pt x="657047" y="128054"/>
                  </a:lnTo>
                  <a:lnTo>
                    <a:pt x="657047" y="135902"/>
                  </a:lnTo>
                  <a:lnTo>
                    <a:pt x="655129" y="142240"/>
                  </a:lnTo>
                  <a:lnTo>
                    <a:pt x="649732" y="147701"/>
                  </a:lnTo>
                  <a:lnTo>
                    <a:pt x="641311" y="151536"/>
                  </a:lnTo>
                  <a:lnTo>
                    <a:pt x="630389" y="152971"/>
                  </a:lnTo>
                  <a:lnTo>
                    <a:pt x="620077" y="151955"/>
                  </a:lnTo>
                  <a:lnTo>
                    <a:pt x="612355" y="149047"/>
                  </a:lnTo>
                  <a:lnTo>
                    <a:pt x="607504" y="144449"/>
                  </a:lnTo>
                  <a:lnTo>
                    <a:pt x="605815" y="138341"/>
                  </a:lnTo>
                  <a:lnTo>
                    <a:pt x="605815" y="133464"/>
                  </a:lnTo>
                  <a:lnTo>
                    <a:pt x="608431" y="128409"/>
                  </a:lnTo>
                  <a:lnTo>
                    <a:pt x="614527" y="124053"/>
                  </a:lnTo>
                  <a:lnTo>
                    <a:pt x="618185" y="125095"/>
                  </a:lnTo>
                  <a:lnTo>
                    <a:pt x="622198" y="125450"/>
                  </a:lnTo>
                  <a:lnTo>
                    <a:pt x="651116" y="125450"/>
                  </a:lnTo>
                  <a:lnTo>
                    <a:pt x="657047" y="128054"/>
                  </a:lnTo>
                  <a:lnTo>
                    <a:pt x="657047" y="115646"/>
                  </a:lnTo>
                  <a:lnTo>
                    <a:pt x="654469" y="114617"/>
                  </a:lnTo>
                  <a:lnTo>
                    <a:pt x="641540" y="113423"/>
                  </a:lnTo>
                  <a:lnTo>
                    <a:pt x="613829" y="113423"/>
                  </a:lnTo>
                  <a:lnTo>
                    <a:pt x="610349" y="109588"/>
                  </a:lnTo>
                  <a:lnTo>
                    <a:pt x="610349" y="99656"/>
                  </a:lnTo>
                  <a:lnTo>
                    <a:pt x="612609" y="96875"/>
                  </a:lnTo>
                  <a:lnTo>
                    <a:pt x="615746" y="94259"/>
                  </a:lnTo>
                  <a:lnTo>
                    <a:pt x="619582" y="96177"/>
                  </a:lnTo>
                  <a:lnTo>
                    <a:pt x="624116" y="97218"/>
                  </a:lnTo>
                  <a:lnTo>
                    <a:pt x="628294" y="97218"/>
                  </a:lnTo>
                  <a:lnTo>
                    <a:pt x="640422" y="95161"/>
                  </a:lnTo>
                  <a:lnTo>
                    <a:pt x="659307" y="67779"/>
                  </a:lnTo>
                  <a:lnTo>
                    <a:pt x="659307" y="60629"/>
                  </a:lnTo>
                  <a:lnTo>
                    <a:pt x="656526" y="54356"/>
                  </a:lnTo>
                  <a:lnTo>
                    <a:pt x="652513" y="50520"/>
                  </a:lnTo>
                  <a:lnTo>
                    <a:pt x="669759" y="50520"/>
                  </a:lnTo>
                  <a:lnTo>
                    <a:pt x="669759" y="47739"/>
                  </a:lnTo>
                  <a:lnTo>
                    <a:pt x="669759" y="39370"/>
                  </a:lnTo>
                  <a:lnTo>
                    <a:pt x="646239" y="39370"/>
                  </a:lnTo>
                  <a:lnTo>
                    <a:pt x="646239" y="67424"/>
                  </a:lnTo>
                  <a:lnTo>
                    <a:pt x="644804" y="75780"/>
                  </a:lnTo>
                  <a:lnTo>
                    <a:pt x="640930" y="82080"/>
                  </a:lnTo>
                  <a:lnTo>
                    <a:pt x="635215" y="86067"/>
                  </a:lnTo>
                  <a:lnTo>
                    <a:pt x="628294" y="87464"/>
                  </a:lnTo>
                  <a:lnTo>
                    <a:pt x="621372" y="86067"/>
                  </a:lnTo>
                  <a:lnTo>
                    <a:pt x="615657" y="82080"/>
                  </a:lnTo>
                  <a:lnTo>
                    <a:pt x="611784" y="75780"/>
                  </a:lnTo>
                  <a:lnTo>
                    <a:pt x="610349" y="67424"/>
                  </a:lnTo>
                  <a:lnTo>
                    <a:pt x="611759" y="59131"/>
                  </a:lnTo>
                  <a:lnTo>
                    <a:pt x="646239" y="67424"/>
                  </a:lnTo>
                  <a:lnTo>
                    <a:pt x="646239" y="39370"/>
                  </a:lnTo>
                  <a:lnTo>
                    <a:pt x="640321" y="39370"/>
                  </a:lnTo>
                  <a:lnTo>
                    <a:pt x="637184" y="38150"/>
                  </a:lnTo>
                  <a:lnTo>
                    <a:pt x="633006" y="37287"/>
                  </a:lnTo>
                  <a:lnTo>
                    <a:pt x="628294" y="37287"/>
                  </a:lnTo>
                  <a:lnTo>
                    <a:pt x="616038" y="39395"/>
                  </a:lnTo>
                  <a:lnTo>
                    <a:pt x="605891" y="45427"/>
                  </a:lnTo>
                  <a:lnTo>
                    <a:pt x="598970" y="54927"/>
                  </a:lnTo>
                  <a:lnTo>
                    <a:pt x="596417" y="67424"/>
                  </a:lnTo>
                  <a:lnTo>
                    <a:pt x="596417" y="77533"/>
                  </a:lnTo>
                  <a:lnTo>
                    <a:pt x="601814" y="85725"/>
                  </a:lnTo>
                  <a:lnTo>
                    <a:pt x="607390" y="90246"/>
                  </a:lnTo>
                  <a:lnTo>
                    <a:pt x="607390" y="90944"/>
                  </a:lnTo>
                  <a:lnTo>
                    <a:pt x="603034" y="93903"/>
                  </a:lnTo>
                  <a:lnTo>
                    <a:pt x="598157" y="99479"/>
                  </a:lnTo>
                  <a:lnTo>
                    <a:pt x="598157" y="113245"/>
                  </a:lnTo>
                  <a:lnTo>
                    <a:pt x="601459" y="117779"/>
                  </a:lnTo>
                  <a:lnTo>
                    <a:pt x="605650" y="120396"/>
                  </a:lnTo>
                  <a:lnTo>
                    <a:pt x="605650" y="121094"/>
                  </a:lnTo>
                  <a:lnTo>
                    <a:pt x="597979" y="126314"/>
                  </a:lnTo>
                  <a:lnTo>
                    <a:pt x="593280" y="133108"/>
                  </a:lnTo>
                  <a:lnTo>
                    <a:pt x="593280" y="140258"/>
                  </a:lnTo>
                  <a:lnTo>
                    <a:pt x="595833" y="149999"/>
                  </a:lnTo>
                  <a:lnTo>
                    <a:pt x="603008" y="157149"/>
                  </a:lnTo>
                  <a:lnTo>
                    <a:pt x="614083" y="161569"/>
                  </a:lnTo>
                  <a:lnTo>
                    <a:pt x="628294" y="163080"/>
                  </a:lnTo>
                  <a:lnTo>
                    <a:pt x="646087" y="160705"/>
                  </a:lnTo>
                  <a:lnTo>
                    <a:pt x="659587" y="154305"/>
                  </a:lnTo>
                  <a:lnTo>
                    <a:pt x="660806" y="152971"/>
                  </a:lnTo>
                  <a:lnTo>
                    <a:pt x="668159" y="144919"/>
                  </a:lnTo>
                  <a:lnTo>
                    <a:pt x="671156" y="133629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8" name="object 8"/>
          <p:cNvGrpSpPr/>
          <p:nvPr/>
        </p:nvGrpSpPr>
        <p:grpSpPr>
          <a:xfrm>
            <a:off x="419456" y="671887"/>
            <a:ext cx="900430" cy="142875"/>
            <a:chOff x="419456" y="671887"/>
            <a:chExt cx="900430" cy="142875"/>
          </a:xfrm>
        </p:grpSpPr>
        <p:sp>
          <p:nvSpPr>
            <p:cNvPr id="9" name="object 9"/>
            <p:cNvSpPr/>
            <p:nvPr/>
          </p:nvSpPr>
          <p:spPr>
            <a:xfrm>
              <a:off x="419455" y="671893"/>
              <a:ext cx="570865" cy="115570"/>
            </a:xfrm>
            <a:custGeom>
              <a:avLst/>
              <a:gdLst/>
              <a:ahLst/>
              <a:cxnLst/>
              <a:rect l="l" t="t" r="r" b="b"/>
              <a:pathLst>
                <a:path w="570865" h="115570">
                  <a:moveTo>
                    <a:pt x="62712" y="101231"/>
                  </a:moveTo>
                  <a:lnTo>
                    <a:pt x="39890" y="101231"/>
                  </a:lnTo>
                  <a:lnTo>
                    <a:pt x="39890" y="2095"/>
                  </a:lnTo>
                  <a:lnTo>
                    <a:pt x="28740" y="2095"/>
                  </a:lnTo>
                  <a:lnTo>
                    <a:pt x="22644" y="5753"/>
                  </a:lnTo>
                  <a:lnTo>
                    <a:pt x="15328" y="8534"/>
                  </a:lnTo>
                  <a:lnTo>
                    <a:pt x="5041" y="10274"/>
                  </a:lnTo>
                  <a:lnTo>
                    <a:pt x="5041" y="19685"/>
                  </a:lnTo>
                  <a:lnTo>
                    <a:pt x="25438" y="19685"/>
                  </a:lnTo>
                  <a:lnTo>
                    <a:pt x="25438" y="101231"/>
                  </a:lnTo>
                  <a:lnTo>
                    <a:pt x="0" y="101231"/>
                  </a:lnTo>
                  <a:lnTo>
                    <a:pt x="0" y="113245"/>
                  </a:lnTo>
                  <a:lnTo>
                    <a:pt x="62712" y="113245"/>
                  </a:lnTo>
                  <a:lnTo>
                    <a:pt x="62712" y="101231"/>
                  </a:lnTo>
                  <a:close/>
                </a:path>
                <a:path w="570865" h="115570">
                  <a:moveTo>
                    <a:pt x="148958" y="71081"/>
                  </a:moveTo>
                  <a:lnTo>
                    <a:pt x="133807" y="71081"/>
                  </a:lnTo>
                  <a:lnTo>
                    <a:pt x="133807" y="17602"/>
                  </a:lnTo>
                  <a:lnTo>
                    <a:pt x="133807" y="2095"/>
                  </a:lnTo>
                  <a:lnTo>
                    <a:pt x="121081" y="2095"/>
                  </a:lnTo>
                  <a:lnTo>
                    <a:pt x="121081" y="17602"/>
                  </a:lnTo>
                  <a:lnTo>
                    <a:pt x="120738" y="23520"/>
                  </a:lnTo>
                  <a:lnTo>
                    <a:pt x="120218" y="33108"/>
                  </a:lnTo>
                  <a:lnTo>
                    <a:pt x="120218" y="71081"/>
                  </a:lnTo>
                  <a:lnTo>
                    <a:pt x="85369" y="71081"/>
                  </a:lnTo>
                  <a:lnTo>
                    <a:pt x="111328" y="33274"/>
                  </a:lnTo>
                  <a:lnTo>
                    <a:pt x="114465" y="27698"/>
                  </a:lnTo>
                  <a:lnTo>
                    <a:pt x="117602" y="22821"/>
                  </a:lnTo>
                  <a:lnTo>
                    <a:pt x="120383" y="17602"/>
                  </a:lnTo>
                  <a:lnTo>
                    <a:pt x="121081" y="17602"/>
                  </a:lnTo>
                  <a:lnTo>
                    <a:pt x="121081" y="2095"/>
                  </a:lnTo>
                  <a:lnTo>
                    <a:pt x="117779" y="2095"/>
                  </a:lnTo>
                  <a:lnTo>
                    <a:pt x="70205" y="72999"/>
                  </a:lnTo>
                  <a:lnTo>
                    <a:pt x="70205" y="82588"/>
                  </a:lnTo>
                  <a:lnTo>
                    <a:pt x="120218" y="82588"/>
                  </a:lnTo>
                  <a:lnTo>
                    <a:pt x="120218" y="113245"/>
                  </a:lnTo>
                  <a:lnTo>
                    <a:pt x="133807" y="113245"/>
                  </a:lnTo>
                  <a:lnTo>
                    <a:pt x="133807" y="82588"/>
                  </a:lnTo>
                  <a:lnTo>
                    <a:pt x="148958" y="82588"/>
                  </a:lnTo>
                  <a:lnTo>
                    <a:pt x="148958" y="71081"/>
                  </a:lnTo>
                  <a:close/>
                </a:path>
                <a:path w="570865" h="115570">
                  <a:moveTo>
                    <a:pt x="235115" y="57327"/>
                  </a:moveTo>
                  <a:lnTo>
                    <a:pt x="232676" y="32639"/>
                  </a:lnTo>
                  <a:lnTo>
                    <a:pt x="225640" y="14681"/>
                  </a:lnTo>
                  <a:lnTo>
                    <a:pt x="222580" y="11671"/>
                  </a:lnTo>
                  <a:lnTo>
                    <a:pt x="221183" y="10312"/>
                  </a:lnTo>
                  <a:lnTo>
                    <a:pt x="221183" y="57327"/>
                  </a:lnTo>
                  <a:lnTo>
                    <a:pt x="219621" y="78308"/>
                  </a:lnTo>
                  <a:lnTo>
                    <a:pt x="215214" y="92710"/>
                  </a:lnTo>
                  <a:lnTo>
                    <a:pt x="208394" y="101003"/>
                  </a:lnTo>
                  <a:lnTo>
                    <a:pt x="199580" y="103670"/>
                  </a:lnTo>
                  <a:lnTo>
                    <a:pt x="190754" y="101003"/>
                  </a:lnTo>
                  <a:lnTo>
                    <a:pt x="183934" y="92710"/>
                  </a:lnTo>
                  <a:lnTo>
                    <a:pt x="179527" y="78308"/>
                  </a:lnTo>
                  <a:lnTo>
                    <a:pt x="177965" y="57327"/>
                  </a:lnTo>
                  <a:lnTo>
                    <a:pt x="179527" y="36449"/>
                  </a:lnTo>
                  <a:lnTo>
                    <a:pt x="183934" y="22275"/>
                  </a:lnTo>
                  <a:lnTo>
                    <a:pt x="190754" y="14224"/>
                  </a:lnTo>
                  <a:lnTo>
                    <a:pt x="199580" y="11671"/>
                  </a:lnTo>
                  <a:lnTo>
                    <a:pt x="208394" y="14224"/>
                  </a:lnTo>
                  <a:lnTo>
                    <a:pt x="215214" y="22275"/>
                  </a:lnTo>
                  <a:lnTo>
                    <a:pt x="219621" y="36449"/>
                  </a:lnTo>
                  <a:lnTo>
                    <a:pt x="221183" y="57327"/>
                  </a:lnTo>
                  <a:lnTo>
                    <a:pt x="221183" y="10312"/>
                  </a:lnTo>
                  <a:lnTo>
                    <a:pt x="214464" y="3708"/>
                  </a:lnTo>
                  <a:lnTo>
                    <a:pt x="199580" y="0"/>
                  </a:lnTo>
                  <a:lnTo>
                    <a:pt x="184581" y="3708"/>
                  </a:lnTo>
                  <a:lnTo>
                    <a:pt x="173355" y="14681"/>
                  </a:lnTo>
                  <a:lnTo>
                    <a:pt x="166306" y="32639"/>
                  </a:lnTo>
                  <a:lnTo>
                    <a:pt x="163855" y="57327"/>
                  </a:lnTo>
                  <a:lnTo>
                    <a:pt x="166306" y="82118"/>
                  </a:lnTo>
                  <a:lnTo>
                    <a:pt x="173355" y="100317"/>
                  </a:lnTo>
                  <a:lnTo>
                    <a:pt x="184581" y="111518"/>
                  </a:lnTo>
                  <a:lnTo>
                    <a:pt x="199580" y="115341"/>
                  </a:lnTo>
                  <a:lnTo>
                    <a:pt x="214464" y="111518"/>
                  </a:lnTo>
                  <a:lnTo>
                    <a:pt x="222300" y="103670"/>
                  </a:lnTo>
                  <a:lnTo>
                    <a:pt x="225640" y="100317"/>
                  </a:lnTo>
                  <a:lnTo>
                    <a:pt x="232676" y="82118"/>
                  </a:lnTo>
                  <a:lnTo>
                    <a:pt x="235115" y="57327"/>
                  </a:lnTo>
                  <a:close/>
                </a:path>
                <a:path w="570865" h="115570">
                  <a:moveTo>
                    <a:pt x="318871" y="113245"/>
                  </a:moveTo>
                  <a:lnTo>
                    <a:pt x="291338" y="70561"/>
                  </a:lnTo>
                  <a:lnTo>
                    <a:pt x="316953" y="28575"/>
                  </a:lnTo>
                  <a:lnTo>
                    <a:pt x="301790" y="28575"/>
                  </a:lnTo>
                  <a:lnTo>
                    <a:pt x="288899" y="51752"/>
                  </a:lnTo>
                  <a:lnTo>
                    <a:pt x="283845" y="61150"/>
                  </a:lnTo>
                  <a:lnTo>
                    <a:pt x="283159" y="61150"/>
                  </a:lnTo>
                  <a:lnTo>
                    <a:pt x="277583" y="51752"/>
                  </a:lnTo>
                  <a:lnTo>
                    <a:pt x="274967" y="47040"/>
                  </a:lnTo>
                  <a:lnTo>
                    <a:pt x="263639" y="28575"/>
                  </a:lnTo>
                  <a:lnTo>
                    <a:pt x="247954" y="28575"/>
                  </a:lnTo>
                  <a:lnTo>
                    <a:pt x="273570" y="68999"/>
                  </a:lnTo>
                  <a:lnTo>
                    <a:pt x="245872" y="113245"/>
                  </a:lnTo>
                  <a:lnTo>
                    <a:pt x="261023" y="113245"/>
                  </a:lnTo>
                  <a:lnTo>
                    <a:pt x="275310" y="88506"/>
                  </a:lnTo>
                  <a:lnTo>
                    <a:pt x="280885" y="78409"/>
                  </a:lnTo>
                  <a:lnTo>
                    <a:pt x="281584" y="78409"/>
                  </a:lnTo>
                  <a:lnTo>
                    <a:pt x="284721" y="83286"/>
                  </a:lnTo>
                  <a:lnTo>
                    <a:pt x="290817" y="93560"/>
                  </a:lnTo>
                  <a:lnTo>
                    <a:pt x="303187" y="113245"/>
                  </a:lnTo>
                  <a:lnTo>
                    <a:pt x="318871" y="113245"/>
                  </a:lnTo>
                  <a:close/>
                </a:path>
                <a:path w="570865" h="115570">
                  <a:moveTo>
                    <a:pt x="397992" y="101231"/>
                  </a:moveTo>
                  <a:lnTo>
                    <a:pt x="375170" y="101231"/>
                  </a:lnTo>
                  <a:lnTo>
                    <a:pt x="375170" y="2095"/>
                  </a:lnTo>
                  <a:lnTo>
                    <a:pt x="364007" y="2095"/>
                  </a:lnTo>
                  <a:lnTo>
                    <a:pt x="357911" y="5753"/>
                  </a:lnTo>
                  <a:lnTo>
                    <a:pt x="350596" y="8534"/>
                  </a:lnTo>
                  <a:lnTo>
                    <a:pt x="340321" y="10274"/>
                  </a:lnTo>
                  <a:lnTo>
                    <a:pt x="340321" y="19685"/>
                  </a:lnTo>
                  <a:lnTo>
                    <a:pt x="360705" y="19685"/>
                  </a:lnTo>
                  <a:lnTo>
                    <a:pt x="360705" y="101231"/>
                  </a:lnTo>
                  <a:lnTo>
                    <a:pt x="335267" y="101231"/>
                  </a:lnTo>
                  <a:lnTo>
                    <a:pt x="335267" y="113245"/>
                  </a:lnTo>
                  <a:lnTo>
                    <a:pt x="397992" y="113245"/>
                  </a:lnTo>
                  <a:lnTo>
                    <a:pt x="397992" y="101231"/>
                  </a:lnTo>
                  <a:close/>
                </a:path>
                <a:path w="570865" h="115570">
                  <a:moveTo>
                    <a:pt x="484238" y="71081"/>
                  </a:moveTo>
                  <a:lnTo>
                    <a:pt x="469074" y="71081"/>
                  </a:lnTo>
                  <a:lnTo>
                    <a:pt x="469074" y="17602"/>
                  </a:lnTo>
                  <a:lnTo>
                    <a:pt x="469074" y="2095"/>
                  </a:lnTo>
                  <a:lnTo>
                    <a:pt x="456361" y="2095"/>
                  </a:lnTo>
                  <a:lnTo>
                    <a:pt x="456361" y="17602"/>
                  </a:lnTo>
                  <a:lnTo>
                    <a:pt x="456006" y="23520"/>
                  </a:lnTo>
                  <a:lnTo>
                    <a:pt x="455485" y="33108"/>
                  </a:lnTo>
                  <a:lnTo>
                    <a:pt x="455485" y="71081"/>
                  </a:lnTo>
                  <a:lnTo>
                    <a:pt x="420636" y="71081"/>
                  </a:lnTo>
                  <a:lnTo>
                    <a:pt x="446595" y="33274"/>
                  </a:lnTo>
                  <a:lnTo>
                    <a:pt x="449732" y="27698"/>
                  </a:lnTo>
                  <a:lnTo>
                    <a:pt x="452869" y="22821"/>
                  </a:lnTo>
                  <a:lnTo>
                    <a:pt x="455663" y="17602"/>
                  </a:lnTo>
                  <a:lnTo>
                    <a:pt x="456361" y="17602"/>
                  </a:lnTo>
                  <a:lnTo>
                    <a:pt x="456361" y="2095"/>
                  </a:lnTo>
                  <a:lnTo>
                    <a:pt x="453047" y="2095"/>
                  </a:lnTo>
                  <a:lnTo>
                    <a:pt x="405485" y="72999"/>
                  </a:lnTo>
                  <a:lnTo>
                    <a:pt x="405485" y="82588"/>
                  </a:lnTo>
                  <a:lnTo>
                    <a:pt x="455485" y="82588"/>
                  </a:lnTo>
                  <a:lnTo>
                    <a:pt x="455485" y="113245"/>
                  </a:lnTo>
                  <a:lnTo>
                    <a:pt x="469074" y="113245"/>
                  </a:lnTo>
                  <a:lnTo>
                    <a:pt x="469074" y="82588"/>
                  </a:lnTo>
                  <a:lnTo>
                    <a:pt x="484238" y="82588"/>
                  </a:lnTo>
                  <a:lnTo>
                    <a:pt x="484238" y="71081"/>
                  </a:lnTo>
                  <a:close/>
                </a:path>
                <a:path w="570865" h="115570">
                  <a:moveTo>
                    <a:pt x="570395" y="57327"/>
                  </a:moveTo>
                  <a:lnTo>
                    <a:pt x="567944" y="32639"/>
                  </a:lnTo>
                  <a:lnTo>
                    <a:pt x="560920" y="14681"/>
                  </a:lnTo>
                  <a:lnTo>
                    <a:pt x="557847" y="11671"/>
                  </a:lnTo>
                  <a:lnTo>
                    <a:pt x="556450" y="10312"/>
                  </a:lnTo>
                  <a:lnTo>
                    <a:pt x="556450" y="57327"/>
                  </a:lnTo>
                  <a:lnTo>
                    <a:pt x="554888" y="78308"/>
                  </a:lnTo>
                  <a:lnTo>
                    <a:pt x="550481" y="92710"/>
                  </a:lnTo>
                  <a:lnTo>
                    <a:pt x="543661" y="101003"/>
                  </a:lnTo>
                  <a:lnTo>
                    <a:pt x="534847" y="103670"/>
                  </a:lnTo>
                  <a:lnTo>
                    <a:pt x="526034" y="101003"/>
                  </a:lnTo>
                  <a:lnTo>
                    <a:pt x="519214" y="92710"/>
                  </a:lnTo>
                  <a:lnTo>
                    <a:pt x="514807" y="78308"/>
                  </a:lnTo>
                  <a:lnTo>
                    <a:pt x="513245" y="57327"/>
                  </a:lnTo>
                  <a:lnTo>
                    <a:pt x="514807" y="36449"/>
                  </a:lnTo>
                  <a:lnTo>
                    <a:pt x="519214" y="22275"/>
                  </a:lnTo>
                  <a:lnTo>
                    <a:pt x="526034" y="14224"/>
                  </a:lnTo>
                  <a:lnTo>
                    <a:pt x="534847" y="11671"/>
                  </a:lnTo>
                  <a:lnTo>
                    <a:pt x="543661" y="14224"/>
                  </a:lnTo>
                  <a:lnTo>
                    <a:pt x="550481" y="22275"/>
                  </a:lnTo>
                  <a:lnTo>
                    <a:pt x="554888" y="36449"/>
                  </a:lnTo>
                  <a:lnTo>
                    <a:pt x="556450" y="57327"/>
                  </a:lnTo>
                  <a:lnTo>
                    <a:pt x="556450" y="10312"/>
                  </a:lnTo>
                  <a:lnTo>
                    <a:pt x="549732" y="3708"/>
                  </a:lnTo>
                  <a:lnTo>
                    <a:pt x="534847" y="0"/>
                  </a:lnTo>
                  <a:lnTo>
                    <a:pt x="519861" y="3708"/>
                  </a:lnTo>
                  <a:lnTo>
                    <a:pt x="508622" y="14681"/>
                  </a:lnTo>
                  <a:lnTo>
                    <a:pt x="501573" y="32639"/>
                  </a:lnTo>
                  <a:lnTo>
                    <a:pt x="499135" y="57327"/>
                  </a:lnTo>
                  <a:lnTo>
                    <a:pt x="501573" y="82118"/>
                  </a:lnTo>
                  <a:lnTo>
                    <a:pt x="508622" y="100317"/>
                  </a:lnTo>
                  <a:lnTo>
                    <a:pt x="519861" y="111518"/>
                  </a:lnTo>
                  <a:lnTo>
                    <a:pt x="534847" y="115341"/>
                  </a:lnTo>
                  <a:lnTo>
                    <a:pt x="549732" y="111518"/>
                  </a:lnTo>
                  <a:lnTo>
                    <a:pt x="557568" y="103670"/>
                  </a:lnTo>
                  <a:lnTo>
                    <a:pt x="560920" y="100317"/>
                  </a:lnTo>
                  <a:lnTo>
                    <a:pt x="567944" y="82118"/>
                  </a:lnTo>
                  <a:lnTo>
                    <a:pt x="570395" y="57327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012483" y="698370"/>
              <a:ext cx="117082" cy="86766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155352" y="698370"/>
              <a:ext cx="117082" cy="86766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292924" y="765100"/>
              <a:ext cx="26670" cy="50165"/>
            </a:xfrm>
            <a:custGeom>
              <a:avLst/>
              <a:gdLst/>
              <a:ahLst/>
              <a:cxnLst/>
              <a:rect l="l" t="t" r="r" b="b"/>
              <a:pathLst>
                <a:path w="26669" h="50165">
                  <a:moveTo>
                    <a:pt x="21953" y="0"/>
                  </a:moveTo>
                  <a:lnTo>
                    <a:pt x="8537" y="0"/>
                  </a:lnTo>
                  <a:lnTo>
                    <a:pt x="3658" y="3832"/>
                  </a:lnTo>
                  <a:lnTo>
                    <a:pt x="3658" y="16726"/>
                  </a:lnTo>
                  <a:lnTo>
                    <a:pt x="8363" y="20210"/>
                  </a:lnTo>
                  <a:lnTo>
                    <a:pt x="15158" y="20210"/>
                  </a:lnTo>
                  <a:lnTo>
                    <a:pt x="15854" y="20036"/>
                  </a:lnTo>
                  <a:lnTo>
                    <a:pt x="14774" y="26640"/>
                  </a:lnTo>
                  <a:lnTo>
                    <a:pt x="11651" y="32493"/>
                  </a:lnTo>
                  <a:lnTo>
                    <a:pt x="6667" y="37432"/>
                  </a:lnTo>
                  <a:lnTo>
                    <a:pt x="0" y="41292"/>
                  </a:lnTo>
                  <a:lnTo>
                    <a:pt x="3484" y="49655"/>
                  </a:lnTo>
                  <a:lnTo>
                    <a:pt x="13105" y="44246"/>
                  </a:lnTo>
                  <a:lnTo>
                    <a:pt x="20341" y="36827"/>
                  </a:lnTo>
                  <a:lnTo>
                    <a:pt x="24898" y="27678"/>
                  </a:lnTo>
                  <a:lnTo>
                    <a:pt x="26483" y="17074"/>
                  </a:lnTo>
                  <a:lnTo>
                    <a:pt x="26483" y="6446"/>
                  </a:lnTo>
                  <a:lnTo>
                    <a:pt x="2195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3" name="object 13"/>
          <p:cNvGrpSpPr/>
          <p:nvPr/>
        </p:nvGrpSpPr>
        <p:grpSpPr>
          <a:xfrm>
            <a:off x="1378819" y="670841"/>
            <a:ext cx="384175" cy="116839"/>
            <a:chOff x="1378819" y="670841"/>
            <a:chExt cx="384175" cy="116839"/>
          </a:xfrm>
        </p:grpSpPr>
        <p:sp>
          <p:nvSpPr>
            <p:cNvPr id="14" name="object 14"/>
            <p:cNvSpPr/>
            <p:nvPr/>
          </p:nvSpPr>
          <p:spPr>
            <a:xfrm>
              <a:off x="1378819" y="670841"/>
              <a:ext cx="15240" cy="114300"/>
            </a:xfrm>
            <a:custGeom>
              <a:avLst/>
              <a:gdLst/>
              <a:ahLst/>
              <a:cxnLst/>
              <a:rect l="l" t="t" r="r" b="b"/>
              <a:pathLst>
                <a:path w="15240" h="114300">
                  <a:moveTo>
                    <a:pt x="14635" y="0"/>
                  </a:moveTo>
                  <a:lnTo>
                    <a:pt x="0" y="0"/>
                  </a:lnTo>
                  <a:lnTo>
                    <a:pt x="0" y="114294"/>
                  </a:lnTo>
                  <a:lnTo>
                    <a:pt x="14635" y="114294"/>
                  </a:lnTo>
                  <a:lnTo>
                    <a:pt x="1463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421070" y="698370"/>
              <a:ext cx="67949" cy="86766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514631" y="698370"/>
              <a:ext cx="67949" cy="86766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602914" y="698370"/>
              <a:ext cx="71957" cy="88857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695029" y="698370"/>
              <a:ext cx="67949" cy="86766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" name="object 19"/>
          <p:cNvSpPr/>
          <p:nvPr/>
        </p:nvSpPr>
        <p:spPr>
          <a:xfrm>
            <a:off x="404876" y="912332"/>
            <a:ext cx="1222160" cy="204573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150350" y="285997"/>
            <a:ext cx="0" cy="4657725"/>
          </a:xfrm>
          <a:custGeom>
            <a:avLst/>
            <a:gdLst/>
            <a:ahLst/>
            <a:cxnLst/>
            <a:rect l="l" t="t" r="r" b="b"/>
            <a:pathLst>
              <a:path w="0" h="4657725">
                <a:moveTo>
                  <a:pt x="0" y="0"/>
                </a:moveTo>
                <a:lnTo>
                  <a:pt x="0" y="4657217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283251" y="5033650"/>
            <a:ext cx="9702165" cy="0"/>
          </a:xfrm>
          <a:custGeom>
            <a:avLst/>
            <a:gdLst/>
            <a:ahLst/>
            <a:cxnLst/>
            <a:rect l="l" t="t" r="r" b="b"/>
            <a:pathLst>
              <a:path w="9702165" h="0">
                <a:moveTo>
                  <a:pt x="0" y="0"/>
                </a:moveTo>
                <a:lnTo>
                  <a:pt x="9701796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10073650" y="240785"/>
            <a:ext cx="0" cy="4657725"/>
          </a:xfrm>
          <a:custGeom>
            <a:avLst/>
            <a:gdLst/>
            <a:ahLst/>
            <a:cxnLst/>
            <a:rect l="l" t="t" r="r" b="b"/>
            <a:pathLst>
              <a:path w="0" h="4657725">
                <a:moveTo>
                  <a:pt x="0" y="4657217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238951" y="150350"/>
            <a:ext cx="9702165" cy="0"/>
          </a:xfrm>
          <a:custGeom>
            <a:avLst/>
            <a:gdLst/>
            <a:ahLst/>
            <a:cxnLst/>
            <a:rect l="l" t="t" r="r" b="b"/>
            <a:pathLst>
              <a:path w="9702165" h="0">
                <a:moveTo>
                  <a:pt x="9701796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150350" y="4988434"/>
            <a:ext cx="44450" cy="45720"/>
          </a:xfrm>
          <a:custGeom>
            <a:avLst/>
            <a:gdLst/>
            <a:ahLst/>
            <a:cxnLst/>
            <a:rect l="l" t="t" r="r" b="b"/>
            <a:pathLst>
              <a:path w="44450" h="45720">
                <a:moveTo>
                  <a:pt x="0" y="0"/>
                </a:moveTo>
                <a:lnTo>
                  <a:pt x="0" y="45212"/>
                </a:lnTo>
                <a:lnTo>
                  <a:pt x="44297" y="45212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10029349" y="4988434"/>
            <a:ext cx="44450" cy="45720"/>
          </a:xfrm>
          <a:custGeom>
            <a:avLst/>
            <a:gdLst/>
            <a:ahLst/>
            <a:cxnLst/>
            <a:rect l="l" t="t" r="r" b="b"/>
            <a:pathLst>
              <a:path w="44450" h="45720">
                <a:moveTo>
                  <a:pt x="0" y="45212"/>
                </a:moveTo>
                <a:lnTo>
                  <a:pt x="44297" y="45212"/>
                </a:lnTo>
                <a:lnTo>
                  <a:pt x="44297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10029349" y="150343"/>
            <a:ext cx="44450" cy="45720"/>
          </a:xfrm>
          <a:custGeom>
            <a:avLst/>
            <a:gdLst/>
            <a:ahLst/>
            <a:cxnLst/>
            <a:rect l="l" t="t" r="r" b="b"/>
            <a:pathLst>
              <a:path w="44450" h="45719">
                <a:moveTo>
                  <a:pt x="44297" y="45224"/>
                </a:moveTo>
                <a:lnTo>
                  <a:pt x="44297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150350" y="150343"/>
            <a:ext cx="44450" cy="45720"/>
          </a:xfrm>
          <a:custGeom>
            <a:avLst/>
            <a:gdLst/>
            <a:ahLst/>
            <a:cxnLst/>
            <a:rect l="l" t="t" r="r" b="b"/>
            <a:pathLst>
              <a:path w="44450" h="45719">
                <a:moveTo>
                  <a:pt x="44297" y="0"/>
                </a:moveTo>
                <a:lnTo>
                  <a:pt x="0" y="0"/>
                </a:lnTo>
                <a:lnTo>
                  <a:pt x="0" y="45224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28" name="object 28"/>
          <p:cNvGrpSpPr/>
          <p:nvPr/>
        </p:nvGrpSpPr>
        <p:grpSpPr>
          <a:xfrm>
            <a:off x="2066790" y="3419816"/>
            <a:ext cx="1064260" cy="179705"/>
            <a:chOff x="2066790" y="3419816"/>
            <a:chExt cx="1064260" cy="179705"/>
          </a:xfrm>
        </p:grpSpPr>
        <p:sp>
          <p:nvSpPr>
            <p:cNvPr id="29" name="object 29"/>
            <p:cNvSpPr/>
            <p:nvPr/>
          </p:nvSpPr>
          <p:spPr>
            <a:xfrm>
              <a:off x="2066790" y="3429468"/>
              <a:ext cx="21590" cy="167005"/>
            </a:xfrm>
            <a:custGeom>
              <a:avLst/>
              <a:gdLst/>
              <a:ahLst/>
              <a:cxnLst/>
              <a:rect l="l" t="t" r="r" b="b"/>
              <a:pathLst>
                <a:path w="21589" h="167004">
                  <a:moveTo>
                    <a:pt x="21336" y="0"/>
                  </a:moveTo>
                  <a:lnTo>
                    <a:pt x="0" y="0"/>
                  </a:lnTo>
                  <a:lnTo>
                    <a:pt x="0" y="166623"/>
                  </a:lnTo>
                  <a:lnTo>
                    <a:pt x="21336" y="166623"/>
                  </a:lnTo>
                  <a:lnTo>
                    <a:pt x="2133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2127851" y="3469600"/>
              <a:ext cx="99059" cy="126491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2263767" y="3469600"/>
              <a:ext cx="99059" cy="126491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2392037" y="3469600"/>
              <a:ext cx="104901" cy="129539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2525869" y="3469600"/>
              <a:ext cx="99059" cy="126491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2648882" y="3469600"/>
              <a:ext cx="91186" cy="129539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2759753" y="3469600"/>
              <a:ext cx="104901" cy="129539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2890055" y="3419816"/>
              <a:ext cx="27940" cy="176530"/>
            </a:xfrm>
            <a:custGeom>
              <a:avLst/>
              <a:gdLst/>
              <a:ahLst/>
              <a:cxnLst/>
              <a:rect l="l" t="t" r="r" b="b"/>
              <a:pathLst>
                <a:path w="27939" h="176529">
                  <a:moveTo>
                    <a:pt x="24384" y="52831"/>
                  </a:moveTo>
                  <a:lnTo>
                    <a:pt x="3302" y="52831"/>
                  </a:lnTo>
                  <a:lnTo>
                    <a:pt x="3302" y="176275"/>
                  </a:lnTo>
                  <a:lnTo>
                    <a:pt x="24384" y="176275"/>
                  </a:lnTo>
                  <a:lnTo>
                    <a:pt x="24384" y="52831"/>
                  </a:lnTo>
                  <a:close/>
                </a:path>
                <a:path w="27939" h="176529">
                  <a:moveTo>
                    <a:pt x="22098" y="0"/>
                  </a:moveTo>
                  <a:lnTo>
                    <a:pt x="5842" y="0"/>
                  </a:lnTo>
                  <a:lnTo>
                    <a:pt x="0" y="5587"/>
                  </a:lnTo>
                  <a:lnTo>
                    <a:pt x="0" y="22097"/>
                  </a:lnTo>
                  <a:lnTo>
                    <a:pt x="5842" y="27431"/>
                  </a:lnTo>
                  <a:lnTo>
                    <a:pt x="22098" y="27431"/>
                  </a:lnTo>
                  <a:lnTo>
                    <a:pt x="27940" y="22097"/>
                  </a:lnTo>
                  <a:lnTo>
                    <a:pt x="27940" y="5587"/>
                  </a:lnTo>
                  <a:lnTo>
                    <a:pt x="2209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2938543" y="3433024"/>
              <a:ext cx="192100" cy="166115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8" name="object 38"/>
          <p:cNvGrpSpPr/>
          <p:nvPr/>
        </p:nvGrpSpPr>
        <p:grpSpPr>
          <a:xfrm>
            <a:off x="7108377" y="3419816"/>
            <a:ext cx="1064260" cy="179705"/>
            <a:chOff x="7108377" y="3419816"/>
            <a:chExt cx="1064260" cy="179705"/>
          </a:xfrm>
        </p:grpSpPr>
        <p:sp>
          <p:nvSpPr>
            <p:cNvPr id="39" name="object 39"/>
            <p:cNvSpPr/>
            <p:nvPr/>
          </p:nvSpPr>
          <p:spPr>
            <a:xfrm>
              <a:off x="7108377" y="3429468"/>
              <a:ext cx="21590" cy="167005"/>
            </a:xfrm>
            <a:custGeom>
              <a:avLst/>
              <a:gdLst/>
              <a:ahLst/>
              <a:cxnLst/>
              <a:rect l="l" t="t" r="r" b="b"/>
              <a:pathLst>
                <a:path w="21590" h="167004">
                  <a:moveTo>
                    <a:pt x="21336" y="0"/>
                  </a:moveTo>
                  <a:lnTo>
                    <a:pt x="0" y="0"/>
                  </a:lnTo>
                  <a:lnTo>
                    <a:pt x="0" y="166623"/>
                  </a:lnTo>
                  <a:lnTo>
                    <a:pt x="21336" y="166623"/>
                  </a:lnTo>
                  <a:lnTo>
                    <a:pt x="2133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7169439" y="3469600"/>
              <a:ext cx="99060" cy="126491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7305354" y="3469600"/>
              <a:ext cx="99060" cy="126491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7433624" y="3469600"/>
              <a:ext cx="104901" cy="129539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7567457" y="3469600"/>
              <a:ext cx="99059" cy="126491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7690469" y="3469600"/>
              <a:ext cx="91185" cy="129539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7801340" y="3469600"/>
              <a:ext cx="104901" cy="129539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7931642" y="3419816"/>
              <a:ext cx="27940" cy="176530"/>
            </a:xfrm>
            <a:custGeom>
              <a:avLst/>
              <a:gdLst/>
              <a:ahLst/>
              <a:cxnLst/>
              <a:rect l="l" t="t" r="r" b="b"/>
              <a:pathLst>
                <a:path w="27940" h="176529">
                  <a:moveTo>
                    <a:pt x="24383" y="52831"/>
                  </a:moveTo>
                  <a:lnTo>
                    <a:pt x="3301" y="52831"/>
                  </a:lnTo>
                  <a:lnTo>
                    <a:pt x="3301" y="176275"/>
                  </a:lnTo>
                  <a:lnTo>
                    <a:pt x="24383" y="176275"/>
                  </a:lnTo>
                  <a:lnTo>
                    <a:pt x="24383" y="52831"/>
                  </a:lnTo>
                  <a:close/>
                </a:path>
                <a:path w="27940" h="176529">
                  <a:moveTo>
                    <a:pt x="22098" y="0"/>
                  </a:moveTo>
                  <a:lnTo>
                    <a:pt x="5841" y="0"/>
                  </a:lnTo>
                  <a:lnTo>
                    <a:pt x="0" y="5587"/>
                  </a:lnTo>
                  <a:lnTo>
                    <a:pt x="0" y="22097"/>
                  </a:lnTo>
                  <a:lnTo>
                    <a:pt x="5841" y="27431"/>
                  </a:lnTo>
                  <a:lnTo>
                    <a:pt x="22098" y="27431"/>
                  </a:lnTo>
                  <a:lnTo>
                    <a:pt x="27939" y="22097"/>
                  </a:lnTo>
                  <a:lnTo>
                    <a:pt x="27939" y="5587"/>
                  </a:lnTo>
                  <a:lnTo>
                    <a:pt x="2209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7980131" y="3433024"/>
              <a:ext cx="192100" cy="166115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2020-09-24T11:32:24Z</dcterms:created>
  <dcterms:modified xsi:type="dcterms:W3CDTF">2020-09-24T11:32:24Z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2020-09-24T00:00:00Z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2020-09-24T00:00:00Z</vt:filetime>
  </property>
</Properties>
</file>