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7708900"/>
  <p:notesSz cx="77089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2389759"/>
            <a:ext cx="655256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4316984"/>
            <a:ext cx="539623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308356"/>
            <a:ext cx="693801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773047"/>
            <a:ext cx="693801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7169277"/>
            <a:ext cx="24668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35.png"/><Relationship Id="rId5" Type="http://schemas.openxmlformats.org/officeDocument/2006/relationships/image" Target="../media/image34.png"/><Relationship Id="rId6" Type="http://schemas.openxmlformats.org/officeDocument/2006/relationships/image" Target="../media/image42.png"/><Relationship Id="rId7" Type="http://schemas.openxmlformats.org/officeDocument/2006/relationships/image" Target="../media/image38.png"/><Relationship Id="rId8" Type="http://schemas.openxmlformats.org/officeDocument/2006/relationships/image" Target="../media/image43.png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6" Type="http://schemas.openxmlformats.org/officeDocument/2006/relationships/image" Target="../media/image8.png"/><Relationship Id="rId17" Type="http://schemas.openxmlformats.org/officeDocument/2006/relationships/image" Target="../media/image9.png"/><Relationship Id="rId18" Type="http://schemas.openxmlformats.org/officeDocument/2006/relationships/image" Target="../media/image10.png"/><Relationship Id="rId19" Type="http://schemas.openxmlformats.org/officeDocument/2006/relationships/image" Target="../media/image11.png"/><Relationship Id="rId20" Type="http://schemas.openxmlformats.org/officeDocument/2006/relationships/image" Target="../media/image12.png"/><Relationship Id="rId21" Type="http://schemas.openxmlformats.org/officeDocument/2006/relationships/image" Target="../media/image13.png"/><Relationship Id="rId22" Type="http://schemas.openxmlformats.org/officeDocument/2006/relationships/image" Target="../media/image14.png"/><Relationship Id="rId23" Type="http://schemas.openxmlformats.org/officeDocument/2006/relationships/image" Target="../media/image15.png"/><Relationship Id="rId24" Type="http://schemas.openxmlformats.org/officeDocument/2006/relationships/image" Target="../media/image16.png"/><Relationship Id="rId25" Type="http://schemas.openxmlformats.org/officeDocument/2006/relationships/image" Target="../media/image17.png"/><Relationship Id="rId26" Type="http://schemas.openxmlformats.org/officeDocument/2006/relationships/image" Target="../media/image44.png"/><Relationship Id="rId27" Type="http://schemas.openxmlformats.org/officeDocument/2006/relationships/image" Target="../media/image22.png"/><Relationship Id="rId28" Type="http://schemas.openxmlformats.org/officeDocument/2006/relationships/image" Target="../media/image23.png"/><Relationship Id="rId29" Type="http://schemas.openxmlformats.org/officeDocument/2006/relationships/image" Target="../media/image24.png"/><Relationship Id="rId30" Type="http://schemas.openxmlformats.org/officeDocument/2006/relationships/image" Target="../media/image25.png"/><Relationship Id="rId31" Type="http://schemas.openxmlformats.org/officeDocument/2006/relationships/image" Target="../media/image26.png"/><Relationship Id="rId32" Type="http://schemas.openxmlformats.org/officeDocument/2006/relationships/image" Target="../media/image27.png"/><Relationship Id="rId33" Type="http://schemas.openxmlformats.org/officeDocument/2006/relationships/image" Target="../media/image28.png"/><Relationship Id="rId34" Type="http://schemas.openxmlformats.org/officeDocument/2006/relationships/image" Target="../media/image29.png"/><Relationship Id="rId35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7560309" cy="7704455"/>
            <a:chOff x="71996" y="0"/>
            <a:chExt cx="7560309" cy="770445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7547609" cy="7547609"/>
            </a:xfrm>
            <a:custGeom>
              <a:avLst/>
              <a:gdLst/>
              <a:ahLst/>
              <a:cxnLst/>
              <a:rect l="l" t="t" r="r" b="b"/>
              <a:pathLst>
                <a:path w="7547609" h="7547609">
                  <a:moveTo>
                    <a:pt x="0" y="7547305"/>
                  </a:moveTo>
                  <a:lnTo>
                    <a:pt x="7547305" y="7547305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2552" y="7553647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0" y="0"/>
                  </a:moveTo>
                  <a:lnTo>
                    <a:pt x="7182967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553648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8480" y="150347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718296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50"/>
              <a:ext cx="7403465" cy="7403465"/>
            </a:xfrm>
            <a:custGeom>
              <a:avLst/>
              <a:gdLst/>
              <a:ahLst/>
              <a:cxnLst/>
              <a:rect l="l" t="t" r="r" b="b"/>
              <a:pathLst>
                <a:path w="740346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069" y="7403299"/>
                  </a:lnTo>
                </a:path>
                <a:path w="7403465" h="7403465">
                  <a:moveTo>
                    <a:pt x="7359230" y="7403299"/>
                  </a:moveTo>
                  <a:lnTo>
                    <a:pt x="7403299" y="7403299"/>
                  </a:lnTo>
                  <a:lnTo>
                    <a:pt x="7403299" y="7359230"/>
                  </a:lnTo>
                </a:path>
                <a:path w="7403465" h="7403465">
                  <a:moveTo>
                    <a:pt x="7403299" y="44069"/>
                  </a:moveTo>
                  <a:lnTo>
                    <a:pt x="7403299" y="0"/>
                  </a:lnTo>
                  <a:lnTo>
                    <a:pt x="7359230" y="0"/>
                  </a:lnTo>
                </a:path>
                <a:path w="7403465" h="7403465">
                  <a:moveTo>
                    <a:pt x="44069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5835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95833" y="670902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396" y="199237"/>
                  </a:moveTo>
                  <a:lnTo>
                    <a:pt x="26924" y="199237"/>
                  </a:lnTo>
                  <a:lnTo>
                    <a:pt x="26924" y="123037"/>
                  </a:lnTo>
                  <a:lnTo>
                    <a:pt x="106451" y="123037"/>
                  </a:lnTo>
                  <a:lnTo>
                    <a:pt x="106451" y="100177"/>
                  </a:lnTo>
                  <a:lnTo>
                    <a:pt x="26924" y="100177"/>
                  </a:lnTo>
                  <a:lnTo>
                    <a:pt x="26924" y="35407"/>
                  </a:lnTo>
                  <a:lnTo>
                    <a:pt x="121196" y="35407"/>
                  </a:lnTo>
                  <a:lnTo>
                    <a:pt x="121196" y="12534"/>
                  </a:lnTo>
                  <a:lnTo>
                    <a:pt x="0" y="12534"/>
                  </a:lnTo>
                  <a:lnTo>
                    <a:pt x="0" y="35407"/>
                  </a:lnTo>
                  <a:lnTo>
                    <a:pt x="0" y="100177"/>
                  </a:lnTo>
                  <a:lnTo>
                    <a:pt x="0" y="123037"/>
                  </a:lnTo>
                  <a:lnTo>
                    <a:pt x="0" y="199237"/>
                  </a:lnTo>
                  <a:lnTo>
                    <a:pt x="0" y="222084"/>
                  </a:lnTo>
                  <a:lnTo>
                    <a:pt x="124396" y="222084"/>
                  </a:lnTo>
                  <a:lnTo>
                    <a:pt x="124396" y="199237"/>
                  </a:lnTo>
                  <a:close/>
                </a:path>
                <a:path w="191134" h="222884">
                  <a:moveTo>
                    <a:pt x="186474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74" y="222516"/>
                  </a:lnTo>
                  <a:lnTo>
                    <a:pt x="186474" y="66687"/>
                  </a:lnTo>
                  <a:close/>
                </a:path>
                <a:path w="191134" h="222884">
                  <a:moveTo>
                    <a:pt x="190969" y="7048"/>
                  </a:moveTo>
                  <a:lnTo>
                    <a:pt x="183591" y="0"/>
                  </a:lnTo>
                  <a:lnTo>
                    <a:pt x="163068" y="0"/>
                  </a:lnTo>
                  <a:lnTo>
                    <a:pt x="155702" y="7048"/>
                  </a:lnTo>
                  <a:lnTo>
                    <a:pt x="155702" y="27889"/>
                  </a:lnTo>
                  <a:lnTo>
                    <a:pt x="163068" y="34632"/>
                  </a:lnTo>
                  <a:lnTo>
                    <a:pt x="183591" y="34632"/>
                  </a:lnTo>
                  <a:lnTo>
                    <a:pt x="190969" y="27889"/>
                  </a:lnTo>
                  <a:lnTo>
                    <a:pt x="190969" y="704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29547" y="733740"/>
              <a:ext cx="125048" cy="1596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83100" y="661276"/>
              <a:ext cx="222201" cy="2359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0443" y="733740"/>
              <a:ext cx="123445" cy="1635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94252" y="665123"/>
              <a:ext cx="125048" cy="2282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7324" y="661276"/>
              <a:ext cx="222201" cy="2359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14447" y="665123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81813" y="737587"/>
              <a:ext cx="118315" cy="1558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77722" y="688850"/>
              <a:ext cx="144927" cy="2045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52084" y="802676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46384" y="733740"/>
              <a:ext cx="115108" cy="16352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85861" y="733740"/>
              <a:ext cx="132423" cy="1635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49866" y="670895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10531" y="687568"/>
              <a:ext cx="97152" cy="2096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831668" y="670895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97142" y="733740"/>
              <a:ext cx="143324" cy="23149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92307" y="1058815"/>
              <a:ext cx="115429" cy="20456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30502" y="1054968"/>
              <a:ext cx="131140" cy="21226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82388" y="1058815"/>
              <a:ext cx="283026" cy="20841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87345" y="1054968"/>
              <a:ext cx="133064" cy="20841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55103" y="1058815"/>
              <a:ext cx="115429" cy="20456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93297" y="1054968"/>
              <a:ext cx="131140" cy="21226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64934" y="1103704"/>
              <a:ext cx="215468" cy="1596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26734" y="1103704"/>
              <a:ext cx="215467" cy="1596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78722" y="1226508"/>
              <a:ext cx="48895" cy="91440"/>
            </a:xfrm>
            <a:custGeom>
              <a:avLst/>
              <a:gdLst/>
              <a:ahLst/>
              <a:cxnLst/>
              <a:rect l="l" t="t" r="r" b="b"/>
              <a:pathLst>
                <a:path w="48894" h="91440">
                  <a:moveTo>
                    <a:pt x="26292" y="0"/>
                  </a:moveTo>
                  <a:lnTo>
                    <a:pt x="18772" y="1282"/>
                  </a:lnTo>
                  <a:lnTo>
                    <a:pt x="12544" y="4969"/>
                  </a:lnTo>
                  <a:lnTo>
                    <a:pt x="8301" y="10821"/>
                  </a:lnTo>
                  <a:lnTo>
                    <a:pt x="6733" y="18596"/>
                  </a:lnTo>
                  <a:lnTo>
                    <a:pt x="8246" y="26643"/>
                  </a:lnTo>
                  <a:lnTo>
                    <a:pt x="12344" y="32464"/>
                  </a:lnTo>
                  <a:lnTo>
                    <a:pt x="18366" y="36001"/>
                  </a:lnTo>
                  <a:lnTo>
                    <a:pt x="25650" y="37193"/>
                  </a:lnTo>
                  <a:lnTo>
                    <a:pt x="27895" y="37193"/>
                  </a:lnTo>
                  <a:lnTo>
                    <a:pt x="29177" y="36873"/>
                  </a:lnTo>
                  <a:lnTo>
                    <a:pt x="27189" y="49027"/>
                  </a:lnTo>
                  <a:lnTo>
                    <a:pt x="21442" y="59798"/>
                  </a:lnTo>
                  <a:lnTo>
                    <a:pt x="12269" y="68886"/>
                  </a:lnTo>
                  <a:lnTo>
                    <a:pt x="0" y="75990"/>
                  </a:lnTo>
                  <a:lnTo>
                    <a:pt x="6412" y="91381"/>
                  </a:lnTo>
                  <a:lnTo>
                    <a:pt x="24117" y="81426"/>
                  </a:lnTo>
                  <a:lnTo>
                    <a:pt x="37434" y="67774"/>
                  </a:lnTo>
                  <a:lnTo>
                    <a:pt x="45821" y="50936"/>
                  </a:lnTo>
                  <a:lnTo>
                    <a:pt x="48736" y="31422"/>
                  </a:lnTo>
                  <a:lnTo>
                    <a:pt x="47213" y="18261"/>
                  </a:lnTo>
                  <a:lnTo>
                    <a:pt x="42805" y="8376"/>
                  </a:lnTo>
                  <a:lnTo>
                    <a:pt x="35751" y="2159"/>
                  </a:lnTo>
                  <a:lnTo>
                    <a:pt x="262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08901" y="1053044"/>
              <a:ext cx="172502" cy="21033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503881" y="1107552"/>
              <a:ext cx="124086" cy="15967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675197" y="1031882"/>
              <a:ext cx="149416" cy="23534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848822" y="1103704"/>
              <a:ext cx="132423" cy="16352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017252" y="1103704"/>
              <a:ext cx="125048" cy="1596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369305" y="1510222"/>
              <a:ext cx="88965" cy="12312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479705" y="1503089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520058" y="1539877"/>
              <a:ext cx="77516" cy="9572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58950" y="1503089"/>
              <a:ext cx="106645" cy="13030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791234" y="1539877"/>
              <a:ext cx="73199" cy="9346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889246" y="1503089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29600" y="1539877"/>
              <a:ext cx="77516" cy="9572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028775" y="1539877"/>
              <a:ext cx="73199" cy="9346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162430" y="1499711"/>
              <a:ext cx="79956" cy="13588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269846" y="1504403"/>
              <a:ext cx="72636" cy="13119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70767" y="1497459"/>
              <a:ext cx="194766" cy="13814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587212" y="1539877"/>
              <a:ext cx="73199" cy="9346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565476" y="1502151"/>
              <a:ext cx="2178470" cy="371785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277946" y="3481524"/>
              <a:ext cx="165099" cy="23803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474905" y="3470275"/>
              <a:ext cx="140425" cy="253636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657785" y="3538855"/>
              <a:ext cx="139699" cy="185057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31230" y="3461204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5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994733" y="3538855"/>
              <a:ext cx="130265" cy="185057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152104" y="3538855"/>
              <a:ext cx="149859" cy="185057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337270" y="3467735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405487" y="3486604"/>
              <a:ext cx="273303" cy="23730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5067643" y="3467747"/>
              <a:ext cx="247650" cy="252729"/>
            </a:xfrm>
            <a:custGeom>
              <a:avLst/>
              <a:gdLst/>
              <a:ahLst/>
              <a:cxnLst/>
              <a:rect l="l" t="t" r="r" b="b"/>
              <a:pathLst>
                <a:path w="247650" h="252729">
                  <a:moveTo>
                    <a:pt x="174523" y="13512"/>
                  </a:moveTo>
                  <a:lnTo>
                    <a:pt x="0" y="13512"/>
                  </a:lnTo>
                  <a:lnTo>
                    <a:pt x="0" y="40182"/>
                  </a:lnTo>
                  <a:lnTo>
                    <a:pt x="71843" y="40182"/>
                  </a:lnTo>
                  <a:lnTo>
                    <a:pt x="71843" y="252272"/>
                  </a:lnTo>
                  <a:lnTo>
                    <a:pt x="102323" y="252272"/>
                  </a:lnTo>
                  <a:lnTo>
                    <a:pt x="102323" y="40182"/>
                  </a:lnTo>
                  <a:lnTo>
                    <a:pt x="174523" y="40182"/>
                  </a:lnTo>
                  <a:lnTo>
                    <a:pt x="174523" y="13512"/>
                  </a:lnTo>
                  <a:close/>
                </a:path>
                <a:path w="247650" h="252729">
                  <a:moveTo>
                    <a:pt x="242303" y="75463"/>
                  </a:moveTo>
                  <a:lnTo>
                    <a:pt x="212191" y="75463"/>
                  </a:lnTo>
                  <a:lnTo>
                    <a:pt x="212191" y="251815"/>
                  </a:lnTo>
                  <a:lnTo>
                    <a:pt x="242303" y="251815"/>
                  </a:lnTo>
                  <a:lnTo>
                    <a:pt x="242303" y="75463"/>
                  </a:lnTo>
                  <a:close/>
                </a:path>
                <a:path w="247650" h="252729">
                  <a:moveTo>
                    <a:pt x="247383" y="19583"/>
                  </a:moveTo>
                  <a:lnTo>
                    <a:pt x="245910" y="11633"/>
                  </a:lnTo>
                  <a:lnTo>
                    <a:pt x="241769" y="5435"/>
                  </a:lnTo>
                  <a:lnTo>
                    <a:pt x="235445" y="1422"/>
                  </a:lnTo>
                  <a:lnTo>
                    <a:pt x="227431" y="0"/>
                  </a:lnTo>
                  <a:lnTo>
                    <a:pt x="219417" y="1422"/>
                  </a:lnTo>
                  <a:lnTo>
                    <a:pt x="213093" y="5435"/>
                  </a:lnTo>
                  <a:lnTo>
                    <a:pt x="208965" y="11633"/>
                  </a:lnTo>
                  <a:lnTo>
                    <a:pt x="207479" y="19583"/>
                  </a:lnTo>
                  <a:lnTo>
                    <a:pt x="208965" y="27698"/>
                  </a:lnTo>
                  <a:lnTo>
                    <a:pt x="213093" y="33870"/>
                  </a:lnTo>
                  <a:lnTo>
                    <a:pt x="219417" y="37807"/>
                  </a:lnTo>
                  <a:lnTo>
                    <a:pt x="227431" y="39179"/>
                  </a:lnTo>
                  <a:lnTo>
                    <a:pt x="235445" y="37807"/>
                  </a:lnTo>
                  <a:lnTo>
                    <a:pt x="241769" y="33870"/>
                  </a:lnTo>
                  <a:lnTo>
                    <a:pt x="245910" y="27698"/>
                  </a:lnTo>
                  <a:lnTo>
                    <a:pt x="247383" y="195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343305" y="3486604"/>
              <a:ext cx="273231" cy="23730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5656777" y="3461204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5730582" y="3538855"/>
              <a:ext cx="130265" cy="185057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5887953" y="3538855"/>
              <a:ext cx="149859" cy="185057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6073119" y="3467735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6141299" y="3486604"/>
              <a:ext cx="273231" cy="23730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1302" y="3481524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67444" y="3538855"/>
            <a:ext cx="141514" cy="180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460556" y="3467735"/>
            <a:ext cx="1231265" cy="256540"/>
            <a:chOff x="1460556" y="3467735"/>
            <a:chExt cx="1231265" cy="256540"/>
          </a:xfrm>
        </p:grpSpPr>
        <p:sp>
          <p:nvSpPr>
            <p:cNvPr id="5" name="object 5"/>
            <p:cNvSpPr/>
            <p:nvPr/>
          </p:nvSpPr>
          <p:spPr>
            <a:xfrm>
              <a:off x="1460556" y="3538855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642710" y="3538855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32847" y="3538855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007563" y="3538855"/>
              <a:ext cx="130265" cy="18505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164934" y="3538855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49991" y="3467735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418172" y="3486604"/>
              <a:ext cx="273267" cy="23730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5033302" y="3481524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19444" y="3538855"/>
            <a:ext cx="141514" cy="180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5312557" y="3538855"/>
            <a:ext cx="332105" cy="185420"/>
            <a:chOff x="5312557" y="3538855"/>
            <a:chExt cx="332105" cy="185420"/>
          </a:xfrm>
        </p:grpSpPr>
        <p:sp>
          <p:nvSpPr>
            <p:cNvPr id="15" name="object 15"/>
            <p:cNvSpPr/>
            <p:nvPr/>
          </p:nvSpPr>
          <p:spPr>
            <a:xfrm>
              <a:off x="5312557" y="3538855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494711" y="3538855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684847" y="3467735"/>
            <a:ext cx="859155" cy="256540"/>
            <a:chOff x="5684847" y="3467735"/>
            <a:chExt cx="859155" cy="256540"/>
          </a:xfrm>
        </p:grpSpPr>
        <p:sp>
          <p:nvSpPr>
            <p:cNvPr id="18" name="object 18"/>
            <p:cNvSpPr/>
            <p:nvPr/>
          </p:nvSpPr>
          <p:spPr>
            <a:xfrm>
              <a:off x="5859563" y="3538855"/>
              <a:ext cx="130265" cy="18505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684847" y="3538855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016934" y="3538855"/>
              <a:ext cx="149859" cy="1850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201991" y="3467735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270172" y="3486604"/>
              <a:ext cx="273267" cy="23730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595834" y="661276"/>
            <a:ext cx="1174115" cy="236220"/>
            <a:chOff x="595834" y="661276"/>
            <a:chExt cx="1174115" cy="236220"/>
          </a:xfrm>
        </p:grpSpPr>
        <p:sp>
          <p:nvSpPr>
            <p:cNvPr id="24" name="object 24"/>
            <p:cNvSpPr/>
            <p:nvPr/>
          </p:nvSpPr>
          <p:spPr>
            <a:xfrm>
              <a:off x="595833" y="670902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396" y="199224"/>
                  </a:moveTo>
                  <a:lnTo>
                    <a:pt x="26924" y="199224"/>
                  </a:lnTo>
                  <a:lnTo>
                    <a:pt x="26924" y="123024"/>
                  </a:lnTo>
                  <a:lnTo>
                    <a:pt x="106451" y="123024"/>
                  </a:lnTo>
                  <a:lnTo>
                    <a:pt x="106451" y="100164"/>
                  </a:lnTo>
                  <a:lnTo>
                    <a:pt x="26924" y="100164"/>
                  </a:lnTo>
                  <a:lnTo>
                    <a:pt x="26924" y="35394"/>
                  </a:lnTo>
                  <a:lnTo>
                    <a:pt x="121196" y="35394"/>
                  </a:lnTo>
                  <a:lnTo>
                    <a:pt x="121196" y="12534"/>
                  </a:lnTo>
                  <a:lnTo>
                    <a:pt x="0" y="12534"/>
                  </a:lnTo>
                  <a:lnTo>
                    <a:pt x="0" y="35394"/>
                  </a:lnTo>
                  <a:lnTo>
                    <a:pt x="0" y="100164"/>
                  </a:lnTo>
                  <a:lnTo>
                    <a:pt x="0" y="123024"/>
                  </a:lnTo>
                  <a:lnTo>
                    <a:pt x="0" y="199224"/>
                  </a:lnTo>
                  <a:lnTo>
                    <a:pt x="0" y="222084"/>
                  </a:lnTo>
                  <a:lnTo>
                    <a:pt x="124396" y="222084"/>
                  </a:lnTo>
                  <a:lnTo>
                    <a:pt x="124396" y="199224"/>
                  </a:lnTo>
                  <a:close/>
                </a:path>
                <a:path w="191134" h="222884">
                  <a:moveTo>
                    <a:pt x="186474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74" y="222516"/>
                  </a:lnTo>
                  <a:lnTo>
                    <a:pt x="186474" y="66687"/>
                  </a:lnTo>
                  <a:close/>
                </a:path>
                <a:path w="191134" h="222884">
                  <a:moveTo>
                    <a:pt x="190969" y="7048"/>
                  </a:moveTo>
                  <a:lnTo>
                    <a:pt x="183591" y="0"/>
                  </a:lnTo>
                  <a:lnTo>
                    <a:pt x="163068" y="0"/>
                  </a:lnTo>
                  <a:lnTo>
                    <a:pt x="155702" y="7048"/>
                  </a:lnTo>
                  <a:lnTo>
                    <a:pt x="155702" y="27889"/>
                  </a:lnTo>
                  <a:lnTo>
                    <a:pt x="163068" y="34632"/>
                  </a:lnTo>
                  <a:lnTo>
                    <a:pt x="183591" y="34632"/>
                  </a:lnTo>
                  <a:lnTo>
                    <a:pt x="190969" y="27889"/>
                  </a:lnTo>
                  <a:lnTo>
                    <a:pt x="190969" y="704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29547" y="733740"/>
              <a:ext cx="125048" cy="1596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83100" y="661276"/>
              <a:ext cx="222201" cy="2359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40443" y="733740"/>
              <a:ext cx="123445" cy="16352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94252" y="665123"/>
              <a:ext cx="125048" cy="2282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47324" y="661276"/>
              <a:ext cx="222201" cy="2359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814447" y="665123"/>
            <a:ext cx="186055" cy="232410"/>
            <a:chOff x="1814447" y="665123"/>
            <a:chExt cx="186055" cy="232410"/>
          </a:xfrm>
        </p:grpSpPr>
        <p:sp>
          <p:nvSpPr>
            <p:cNvPr id="31" name="object 31"/>
            <p:cNvSpPr/>
            <p:nvPr/>
          </p:nvSpPr>
          <p:spPr>
            <a:xfrm>
              <a:off x="1814447" y="665123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81813" y="737587"/>
              <a:ext cx="118315" cy="15582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2077722" y="670895"/>
            <a:ext cx="963294" cy="294640"/>
            <a:chOff x="2077722" y="670895"/>
            <a:chExt cx="963294" cy="294640"/>
          </a:xfrm>
        </p:grpSpPr>
        <p:sp>
          <p:nvSpPr>
            <p:cNvPr id="34" name="object 34"/>
            <p:cNvSpPr/>
            <p:nvPr/>
          </p:nvSpPr>
          <p:spPr>
            <a:xfrm>
              <a:off x="2077722" y="688850"/>
              <a:ext cx="144927" cy="20456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52084" y="802676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346384" y="733740"/>
              <a:ext cx="115108" cy="16352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85861" y="733740"/>
              <a:ext cx="132423" cy="16352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49866" y="670895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10531" y="687568"/>
              <a:ext cx="97152" cy="20969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831668" y="670895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897142" y="733740"/>
              <a:ext cx="143324" cy="23149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592307" y="1054968"/>
            <a:ext cx="1288415" cy="212725"/>
            <a:chOff x="592307" y="1054968"/>
            <a:chExt cx="1288415" cy="212725"/>
          </a:xfrm>
        </p:grpSpPr>
        <p:sp>
          <p:nvSpPr>
            <p:cNvPr id="43" name="object 43"/>
            <p:cNvSpPr/>
            <p:nvPr/>
          </p:nvSpPr>
          <p:spPr>
            <a:xfrm>
              <a:off x="592307" y="1058815"/>
              <a:ext cx="115429" cy="20456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30502" y="1054968"/>
              <a:ext cx="131140" cy="21226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882387" y="1058815"/>
              <a:ext cx="283026" cy="2084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187345" y="1054968"/>
              <a:ext cx="133064" cy="20841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355103" y="1058815"/>
              <a:ext cx="115429" cy="20456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493297" y="1054968"/>
              <a:ext cx="131140" cy="212261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664934" y="1103705"/>
              <a:ext cx="215468" cy="15967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1926734" y="1103705"/>
            <a:ext cx="300990" cy="214629"/>
            <a:chOff x="1926734" y="1103705"/>
            <a:chExt cx="300990" cy="214629"/>
          </a:xfrm>
        </p:grpSpPr>
        <p:sp>
          <p:nvSpPr>
            <p:cNvPr id="51" name="object 51"/>
            <p:cNvSpPr/>
            <p:nvPr/>
          </p:nvSpPr>
          <p:spPr>
            <a:xfrm>
              <a:off x="1926734" y="1103705"/>
              <a:ext cx="215467" cy="15967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178722" y="1226508"/>
              <a:ext cx="48895" cy="91440"/>
            </a:xfrm>
            <a:custGeom>
              <a:avLst/>
              <a:gdLst/>
              <a:ahLst/>
              <a:cxnLst/>
              <a:rect l="l" t="t" r="r" b="b"/>
              <a:pathLst>
                <a:path w="48894" h="91440">
                  <a:moveTo>
                    <a:pt x="26292" y="0"/>
                  </a:moveTo>
                  <a:lnTo>
                    <a:pt x="18772" y="1282"/>
                  </a:lnTo>
                  <a:lnTo>
                    <a:pt x="12544" y="4969"/>
                  </a:lnTo>
                  <a:lnTo>
                    <a:pt x="8301" y="10821"/>
                  </a:lnTo>
                  <a:lnTo>
                    <a:pt x="6733" y="18596"/>
                  </a:lnTo>
                  <a:lnTo>
                    <a:pt x="8246" y="26643"/>
                  </a:lnTo>
                  <a:lnTo>
                    <a:pt x="12344" y="32464"/>
                  </a:lnTo>
                  <a:lnTo>
                    <a:pt x="18366" y="36001"/>
                  </a:lnTo>
                  <a:lnTo>
                    <a:pt x="25650" y="37193"/>
                  </a:lnTo>
                  <a:lnTo>
                    <a:pt x="27895" y="37193"/>
                  </a:lnTo>
                  <a:lnTo>
                    <a:pt x="29177" y="36873"/>
                  </a:lnTo>
                  <a:lnTo>
                    <a:pt x="27189" y="49027"/>
                  </a:lnTo>
                  <a:lnTo>
                    <a:pt x="21442" y="59798"/>
                  </a:lnTo>
                  <a:lnTo>
                    <a:pt x="12269" y="68886"/>
                  </a:lnTo>
                  <a:lnTo>
                    <a:pt x="0" y="75990"/>
                  </a:lnTo>
                  <a:lnTo>
                    <a:pt x="6412" y="91381"/>
                  </a:lnTo>
                  <a:lnTo>
                    <a:pt x="24117" y="81426"/>
                  </a:lnTo>
                  <a:lnTo>
                    <a:pt x="37434" y="67774"/>
                  </a:lnTo>
                  <a:lnTo>
                    <a:pt x="45821" y="50936"/>
                  </a:lnTo>
                  <a:lnTo>
                    <a:pt x="48736" y="31422"/>
                  </a:lnTo>
                  <a:lnTo>
                    <a:pt x="47213" y="18261"/>
                  </a:lnTo>
                  <a:lnTo>
                    <a:pt x="42805" y="8376"/>
                  </a:lnTo>
                  <a:lnTo>
                    <a:pt x="35751" y="2159"/>
                  </a:lnTo>
                  <a:lnTo>
                    <a:pt x="262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/>
          <p:nvPr/>
        </p:nvSpPr>
        <p:spPr>
          <a:xfrm>
            <a:off x="2336797" y="1053044"/>
            <a:ext cx="27305" cy="210820"/>
          </a:xfrm>
          <a:custGeom>
            <a:avLst/>
            <a:gdLst/>
            <a:ahLst/>
            <a:cxnLst/>
            <a:rect l="l" t="t" r="r" b="b"/>
            <a:pathLst>
              <a:path w="27305" h="210819">
                <a:moveTo>
                  <a:pt x="26933" y="0"/>
                </a:moveTo>
                <a:lnTo>
                  <a:pt x="0" y="0"/>
                </a:lnTo>
                <a:lnTo>
                  <a:pt x="0" y="210337"/>
                </a:lnTo>
                <a:lnTo>
                  <a:pt x="26933" y="210337"/>
                </a:lnTo>
                <a:lnTo>
                  <a:pt x="2693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584360" y="1103705"/>
            <a:ext cx="125048" cy="1596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413300" y="1103705"/>
            <a:ext cx="125048" cy="1596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6" name="object 56"/>
          <p:cNvGrpSpPr/>
          <p:nvPr/>
        </p:nvGrpSpPr>
        <p:grpSpPr>
          <a:xfrm>
            <a:off x="2745737" y="1103705"/>
            <a:ext cx="294005" cy="163830"/>
            <a:chOff x="2745737" y="1103705"/>
            <a:chExt cx="294005" cy="163830"/>
          </a:xfrm>
        </p:grpSpPr>
        <p:sp>
          <p:nvSpPr>
            <p:cNvPr id="57" name="object 57"/>
            <p:cNvSpPr/>
            <p:nvPr/>
          </p:nvSpPr>
          <p:spPr>
            <a:xfrm>
              <a:off x="2745737" y="1103705"/>
              <a:ext cx="132423" cy="16352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914167" y="1103705"/>
              <a:ext cx="125048" cy="1596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1369305" y="1503089"/>
            <a:ext cx="228600" cy="132715"/>
            <a:chOff x="1369305" y="1503089"/>
            <a:chExt cx="228600" cy="132715"/>
          </a:xfrm>
        </p:grpSpPr>
        <p:sp>
          <p:nvSpPr>
            <p:cNvPr id="60" name="object 60"/>
            <p:cNvSpPr/>
            <p:nvPr/>
          </p:nvSpPr>
          <p:spPr>
            <a:xfrm>
              <a:off x="1369305" y="1510222"/>
              <a:ext cx="88965" cy="12312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479705" y="1503089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520058" y="1539877"/>
              <a:ext cx="77516" cy="9572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1658950" y="1503089"/>
            <a:ext cx="443230" cy="132715"/>
            <a:chOff x="1658950" y="1503089"/>
            <a:chExt cx="443230" cy="132715"/>
          </a:xfrm>
        </p:grpSpPr>
        <p:sp>
          <p:nvSpPr>
            <p:cNvPr id="64" name="object 64"/>
            <p:cNvSpPr/>
            <p:nvPr/>
          </p:nvSpPr>
          <p:spPr>
            <a:xfrm>
              <a:off x="1658950" y="1503089"/>
              <a:ext cx="106645" cy="13030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791234" y="1539877"/>
              <a:ext cx="73199" cy="9346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889246" y="1503089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929600" y="1539877"/>
              <a:ext cx="77516" cy="9572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2028776" y="1539877"/>
              <a:ext cx="73199" cy="9346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9" name="object 69"/>
          <p:cNvGrpSpPr/>
          <p:nvPr/>
        </p:nvGrpSpPr>
        <p:grpSpPr>
          <a:xfrm>
            <a:off x="565475" y="1497459"/>
            <a:ext cx="2178685" cy="376555"/>
            <a:chOff x="565475" y="1497459"/>
            <a:chExt cx="2178685" cy="376555"/>
          </a:xfrm>
        </p:grpSpPr>
        <p:sp>
          <p:nvSpPr>
            <p:cNvPr id="70" name="object 70"/>
            <p:cNvSpPr/>
            <p:nvPr/>
          </p:nvSpPr>
          <p:spPr>
            <a:xfrm>
              <a:off x="2162430" y="1499711"/>
              <a:ext cx="79956" cy="13588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269845" y="1504403"/>
              <a:ext cx="72636" cy="131195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370767" y="1497459"/>
              <a:ext cx="194766" cy="138140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587212" y="1539877"/>
              <a:ext cx="73199" cy="93469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565475" y="1502151"/>
              <a:ext cx="2178470" cy="37178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5" name="object 75"/>
          <p:cNvGrpSpPr/>
          <p:nvPr/>
        </p:nvGrpSpPr>
        <p:grpSpPr>
          <a:xfrm>
            <a:off x="71996" y="0"/>
            <a:ext cx="7560309" cy="7704455"/>
            <a:chOff x="71996" y="0"/>
            <a:chExt cx="7560309" cy="7704455"/>
          </a:xfrm>
        </p:grpSpPr>
        <p:sp>
          <p:nvSpPr>
            <p:cNvPr id="76" name="object 76"/>
            <p:cNvSpPr/>
            <p:nvPr/>
          </p:nvSpPr>
          <p:spPr>
            <a:xfrm>
              <a:off x="385835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78346" y="78346"/>
              <a:ext cx="7547609" cy="7547609"/>
            </a:xfrm>
            <a:custGeom>
              <a:avLst/>
              <a:gdLst/>
              <a:ahLst/>
              <a:cxnLst/>
              <a:rect l="l" t="t" r="r" b="b"/>
              <a:pathLst>
                <a:path w="7547609" h="7547609">
                  <a:moveTo>
                    <a:pt x="0" y="7547305"/>
                  </a:moveTo>
                  <a:lnTo>
                    <a:pt x="7547305" y="7547305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50350" y="282549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282552" y="7553647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0" y="0"/>
                  </a:moveTo>
                  <a:lnTo>
                    <a:pt x="7182967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7553648" y="23847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38480" y="150347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718296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150350" y="150350"/>
              <a:ext cx="7403465" cy="7403465"/>
            </a:xfrm>
            <a:custGeom>
              <a:avLst/>
              <a:gdLst/>
              <a:ahLst/>
              <a:cxnLst/>
              <a:rect l="l" t="t" r="r" b="b"/>
              <a:pathLst>
                <a:path w="7403465" h="7403465">
                  <a:moveTo>
                    <a:pt x="0" y="7359230"/>
                  </a:moveTo>
                  <a:lnTo>
                    <a:pt x="0" y="7403299"/>
                  </a:lnTo>
                  <a:lnTo>
                    <a:pt x="44069" y="7403299"/>
                  </a:lnTo>
                </a:path>
                <a:path w="7403465" h="7403465">
                  <a:moveTo>
                    <a:pt x="7359230" y="7403299"/>
                  </a:moveTo>
                  <a:lnTo>
                    <a:pt x="7403299" y="7403299"/>
                  </a:lnTo>
                  <a:lnTo>
                    <a:pt x="7403299" y="7359230"/>
                  </a:lnTo>
                </a:path>
                <a:path w="7403465" h="7403465">
                  <a:moveTo>
                    <a:pt x="7403299" y="44069"/>
                  </a:moveTo>
                  <a:lnTo>
                    <a:pt x="7403299" y="0"/>
                  </a:lnTo>
                  <a:lnTo>
                    <a:pt x="7359230" y="0"/>
                  </a:lnTo>
                </a:path>
                <a:path w="7403465" h="7403465">
                  <a:moveTo>
                    <a:pt x="44069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2020-09-24T11:29:57Z</dcterms:created>
  <dcterms:modified xsi:type="dcterms:W3CDTF">2020-09-24T11:29:57Z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