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277100" cy="3708400"/>
  <p:notesSz cx="72771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45782" y="1149604"/>
            <a:ext cx="6185535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91565" y="2076704"/>
            <a:ext cx="509397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63855" y="852932"/>
            <a:ext cx="3165538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747706" y="852932"/>
            <a:ext cx="3165538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3855" y="148336"/>
            <a:ext cx="654939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3855" y="852932"/>
            <a:ext cx="654939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474214" y="3448812"/>
            <a:ext cx="232867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63855" y="3448812"/>
            <a:ext cx="1673733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39512" y="3448812"/>
            <a:ext cx="1673733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6"/>
            <a:ext cx="7128509" cy="3708400"/>
            <a:chOff x="71996" y="6"/>
            <a:chExt cx="7128509" cy="3708400"/>
          </a:xfrm>
        </p:grpSpPr>
        <p:sp>
          <p:nvSpPr>
            <p:cNvPr id="3" name="object 3"/>
            <p:cNvSpPr/>
            <p:nvPr/>
          </p:nvSpPr>
          <p:spPr>
            <a:xfrm>
              <a:off x="78346" y="78358"/>
              <a:ext cx="7115809" cy="3551554"/>
            </a:xfrm>
            <a:custGeom>
              <a:avLst/>
              <a:gdLst/>
              <a:ahLst/>
              <a:cxnLst/>
              <a:rect l="l" t="t" r="r" b="b"/>
              <a:pathLst>
                <a:path w="7115809" h="3551554">
                  <a:moveTo>
                    <a:pt x="0" y="3551301"/>
                  </a:moveTo>
                  <a:lnTo>
                    <a:pt x="7115302" y="3551301"/>
                  </a:lnTo>
                  <a:lnTo>
                    <a:pt x="7115302" y="0"/>
                  </a:lnTo>
                  <a:lnTo>
                    <a:pt x="0" y="0"/>
                  </a:lnTo>
                  <a:lnTo>
                    <a:pt x="0" y="355130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50" y="284854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0"/>
                  </a:moveTo>
                  <a:lnTo>
                    <a:pt x="0" y="318314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4412" y="3557656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0" y="0"/>
                  </a:moveTo>
                  <a:lnTo>
                    <a:pt x="674786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121649" y="240017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318314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720" y="150356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674786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50" y="150359"/>
              <a:ext cx="6971665" cy="3407410"/>
            </a:xfrm>
            <a:custGeom>
              <a:avLst/>
              <a:gdLst/>
              <a:ahLst/>
              <a:cxnLst/>
              <a:rect l="l" t="t" r="r" b="b"/>
              <a:pathLst>
                <a:path w="6971665" h="3407410">
                  <a:moveTo>
                    <a:pt x="0" y="3362464"/>
                  </a:moveTo>
                  <a:lnTo>
                    <a:pt x="0" y="3407295"/>
                  </a:lnTo>
                  <a:lnTo>
                    <a:pt x="44691" y="3407295"/>
                  </a:lnTo>
                </a:path>
                <a:path w="6971665" h="3407410">
                  <a:moveTo>
                    <a:pt x="6926618" y="3407295"/>
                  </a:moveTo>
                  <a:lnTo>
                    <a:pt x="6971296" y="3407295"/>
                  </a:lnTo>
                  <a:lnTo>
                    <a:pt x="6971296" y="3362464"/>
                  </a:lnTo>
                </a:path>
                <a:path w="6971665" h="3407410">
                  <a:moveTo>
                    <a:pt x="6971296" y="44831"/>
                  </a:moveTo>
                  <a:lnTo>
                    <a:pt x="6971296" y="0"/>
                  </a:lnTo>
                  <a:lnTo>
                    <a:pt x="6926618" y="0"/>
                  </a:lnTo>
                </a:path>
                <a:path w="6971665" h="3407410">
                  <a:moveTo>
                    <a:pt x="44691" y="0"/>
                  </a:moveTo>
                  <a:lnTo>
                    <a:pt x="0" y="0"/>
                  </a:lnTo>
                  <a:lnTo>
                    <a:pt x="0" y="44831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42878" y="372109"/>
              <a:ext cx="896328" cy="2301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37856" y="665252"/>
              <a:ext cx="782466" cy="1319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31180" y="776180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90">
                  <a:moveTo>
                    <a:pt x="6119" y="0"/>
                  </a:moveTo>
                  <a:lnTo>
                    <a:pt x="1776" y="0"/>
                  </a:lnTo>
                  <a:lnTo>
                    <a:pt x="0" y="1710"/>
                  </a:lnTo>
                  <a:lnTo>
                    <a:pt x="0" y="6645"/>
                  </a:lnTo>
                  <a:lnTo>
                    <a:pt x="1776" y="8356"/>
                  </a:lnTo>
                  <a:lnTo>
                    <a:pt x="3948" y="8356"/>
                  </a:lnTo>
                  <a:lnTo>
                    <a:pt x="6119" y="8356"/>
                  </a:lnTo>
                  <a:lnTo>
                    <a:pt x="7895" y="6645"/>
                  </a:lnTo>
                  <a:lnTo>
                    <a:pt x="7895" y="1710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128883" y="3293075"/>
              <a:ext cx="436429" cy="8138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01935" y="3293075"/>
              <a:ext cx="450929" cy="8138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637587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2878" y="372109"/>
            <a:ext cx="896328" cy="230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337856" y="665252"/>
            <a:ext cx="801370" cy="132080"/>
            <a:chOff x="337856" y="665252"/>
            <a:chExt cx="801370" cy="132080"/>
          </a:xfrm>
        </p:grpSpPr>
        <p:sp>
          <p:nvSpPr>
            <p:cNvPr id="4" name="object 4"/>
            <p:cNvSpPr/>
            <p:nvPr/>
          </p:nvSpPr>
          <p:spPr>
            <a:xfrm>
              <a:off x="337856" y="665252"/>
              <a:ext cx="782466" cy="1319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31180" y="776180"/>
              <a:ext cx="8255" cy="8890"/>
            </a:xfrm>
            <a:custGeom>
              <a:avLst/>
              <a:gdLst/>
              <a:ahLst/>
              <a:cxnLst/>
              <a:rect l="l" t="t" r="r" b="b"/>
              <a:pathLst>
                <a:path w="8255" h="8890">
                  <a:moveTo>
                    <a:pt x="6119" y="0"/>
                  </a:moveTo>
                  <a:lnTo>
                    <a:pt x="1776" y="0"/>
                  </a:lnTo>
                  <a:lnTo>
                    <a:pt x="0" y="1710"/>
                  </a:lnTo>
                  <a:lnTo>
                    <a:pt x="0" y="6645"/>
                  </a:lnTo>
                  <a:lnTo>
                    <a:pt x="1776" y="8356"/>
                  </a:lnTo>
                  <a:lnTo>
                    <a:pt x="3948" y="8356"/>
                  </a:lnTo>
                  <a:lnTo>
                    <a:pt x="6119" y="8356"/>
                  </a:lnTo>
                  <a:lnTo>
                    <a:pt x="7895" y="6645"/>
                  </a:lnTo>
                  <a:lnTo>
                    <a:pt x="7895" y="1710"/>
                  </a:lnTo>
                  <a:lnTo>
                    <a:pt x="61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5107030" y="3295098"/>
            <a:ext cx="487680" cy="79375"/>
            <a:chOff x="5107030" y="3295098"/>
            <a:chExt cx="487680" cy="79375"/>
          </a:xfrm>
        </p:grpSpPr>
        <p:sp>
          <p:nvSpPr>
            <p:cNvPr id="7" name="object 7"/>
            <p:cNvSpPr/>
            <p:nvPr/>
          </p:nvSpPr>
          <p:spPr>
            <a:xfrm>
              <a:off x="5107030" y="3299369"/>
              <a:ext cx="9525" cy="74295"/>
            </a:xfrm>
            <a:custGeom>
              <a:avLst/>
              <a:gdLst/>
              <a:ahLst/>
              <a:cxnLst/>
              <a:rect l="l" t="t" r="r" b="b"/>
              <a:pathLst>
                <a:path w="9525" h="74295">
                  <a:moveTo>
                    <a:pt x="9442" y="0"/>
                  </a:moveTo>
                  <a:lnTo>
                    <a:pt x="0" y="0"/>
                  </a:lnTo>
                  <a:lnTo>
                    <a:pt x="0" y="73738"/>
                  </a:lnTo>
                  <a:lnTo>
                    <a:pt x="9442" y="73738"/>
                  </a:lnTo>
                  <a:lnTo>
                    <a:pt x="9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135941" y="3295098"/>
              <a:ext cx="458202" cy="7935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683855" y="3295098"/>
            <a:ext cx="487680" cy="79375"/>
            <a:chOff x="1683855" y="3295098"/>
            <a:chExt cx="487680" cy="79375"/>
          </a:xfrm>
        </p:grpSpPr>
        <p:sp>
          <p:nvSpPr>
            <p:cNvPr id="10" name="object 10"/>
            <p:cNvSpPr/>
            <p:nvPr/>
          </p:nvSpPr>
          <p:spPr>
            <a:xfrm>
              <a:off x="1683855" y="3299369"/>
              <a:ext cx="9525" cy="74295"/>
            </a:xfrm>
            <a:custGeom>
              <a:avLst/>
              <a:gdLst/>
              <a:ahLst/>
              <a:cxnLst/>
              <a:rect l="l" t="t" r="r" b="b"/>
              <a:pathLst>
                <a:path w="9525" h="74295">
                  <a:moveTo>
                    <a:pt x="9442" y="0"/>
                  </a:moveTo>
                  <a:lnTo>
                    <a:pt x="0" y="0"/>
                  </a:lnTo>
                  <a:lnTo>
                    <a:pt x="0" y="73738"/>
                  </a:lnTo>
                  <a:lnTo>
                    <a:pt x="9442" y="73738"/>
                  </a:lnTo>
                  <a:lnTo>
                    <a:pt x="9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12766" y="3295098"/>
              <a:ext cx="458202" cy="7935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71996" y="6"/>
            <a:ext cx="7128509" cy="3708400"/>
            <a:chOff x="71996" y="6"/>
            <a:chExt cx="7128509" cy="3708400"/>
          </a:xfrm>
        </p:grpSpPr>
        <p:sp>
          <p:nvSpPr>
            <p:cNvPr id="13" name="object 13"/>
            <p:cNvSpPr/>
            <p:nvPr/>
          </p:nvSpPr>
          <p:spPr>
            <a:xfrm>
              <a:off x="3637587" y="6"/>
              <a:ext cx="0" cy="3708400"/>
            </a:xfrm>
            <a:custGeom>
              <a:avLst/>
              <a:gdLst/>
              <a:ahLst/>
              <a:cxnLst/>
              <a:rect l="l" t="t" r="r" b="b"/>
              <a:pathLst>
                <a:path w="0" h="3708400">
                  <a:moveTo>
                    <a:pt x="0" y="0"/>
                  </a:moveTo>
                  <a:lnTo>
                    <a:pt x="0" y="370800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8346" y="78358"/>
              <a:ext cx="7115809" cy="3551554"/>
            </a:xfrm>
            <a:custGeom>
              <a:avLst/>
              <a:gdLst/>
              <a:ahLst/>
              <a:cxnLst/>
              <a:rect l="l" t="t" r="r" b="b"/>
              <a:pathLst>
                <a:path w="7115809" h="3551554">
                  <a:moveTo>
                    <a:pt x="0" y="3551301"/>
                  </a:moveTo>
                  <a:lnTo>
                    <a:pt x="7115302" y="3551301"/>
                  </a:lnTo>
                  <a:lnTo>
                    <a:pt x="7115302" y="0"/>
                  </a:lnTo>
                  <a:lnTo>
                    <a:pt x="0" y="0"/>
                  </a:lnTo>
                  <a:lnTo>
                    <a:pt x="0" y="3551301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0350" y="284854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0"/>
                  </a:moveTo>
                  <a:lnTo>
                    <a:pt x="0" y="318314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84412" y="3557656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0" y="0"/>
                  </a:moveTo>
                  <a:lnTo>
                    <a:pt x="674786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121649" y="240017"/>
              <a:ext cx="0" cy="3183255"/>
            </a:xfrm>
            <a:custGeom>
              <a:avLst/>
              <a:gdLst/>
              <a:ahLst/>
              <a:cxnLst/>
              <a:rect l="l" t="t" r="r" b="b"/>
              <a:pathLst>
                <a:path w="0" h="3183254">
                  <a:moveTo>
                    <a:pt x="0" y="318314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9720" y="150356"/>
              <a:ext cx="6748145" cy="0"/>
            </a:xfrm>
            <a:custGeom>
              <a:avLst/>
              <a:gdLst/>
              <a:ahLst/>
              <a:cxnLst/>
              <a:rect l="l" t="t" r="r" b="b"/>
              <a:pathLst>
                <a:path w="6748145" h="0">
                  <a:moveTo>
                    <a:pt x="674786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0350" y="150359"/>
              <a:ext cx="6971665" cy="3407410"/>
            </a:xfrm>
            <a:custGeom>
              <a:avLst/>
              <a:gdLst/>
              <a:ahLst/>
              <a:cxnLst/>
              <a:rect l="l" t="t" r="r" b="b"/>
              <a:pathLst>
                <a:path w="6971665" h="3407410">
                  <a:moveTo>
                    <a:pt x="0" y="3362464"/>
                  </a:moveTo>
                  <a:lnTo>
                    <a:pt x="0" y="3407295"/>
                  </a:lnTo>
                  <a:lnTo>
                    <a:pt x="44691" y="3407295"/>
                  </a:lnTo>
                </a:path>
                <a:path w="6971665" h="3407410">
                  <a:moveTo>
                    <a:pt x="6926618" y="3407295"/>
                  </a:moveTo>
                  <a:lnTo>
                    <a:pt x="6971296" y="3407295"/>
                  </a:lnTo>
                  <a:lnTo>
                    <a:pt x="6971296" y="3362464"/>
                  </a:lnTo>
                </a:path>
                <a:path w="6971665" h="3407410">
                  <a:moveTo>
                    <a:pt x="6971296" y="44831"/>
                  </a:moveTo>
                  <a:lnTo>
                    <a:pt x="6971296" y="0"/>
                  </a:lnTo>
                  <a:lnTo>
                    <a:pt x="6926618" y="0"/>
                  </a:lnTo>
                </a:path>
                <a:path w="6971665" h="3407410">
                  <a:moveTo>
                    <a:pt x="44691" y="0"/>
                  </a:moveTo>
                  <a:lnTo>
                    <a:pt x="0" y="0"/>
                  </a:lnTo>
                  <a:lnTo>
                    <a:pt x="0" y="44831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2020-09-24T11:26:01Z</dcterms:created>
  <dcterms:modified xsi:type="dcterms:W3CDTF">2020-09-24T11:26:01Z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