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7194550"/>
  <p:notesSz cx="20104100" cy="71945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2230310"/>
            <a:ext cx="17088486" cy="15108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4028948"/>
            <a:ext cx="14072870" cy="1798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1654746"/>
            <a:ext cx="8745284" cy="47484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1654746"/>
            <a:ext cx="8745284" cy="47484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8716" y="68716"/>
            <a:ext cx="19966940" cy="7057390"/>
          </a:xfrm>
          <a:custGeom>
            <a:avLst/>
            <a:gdLst/>
            <a:ahLst/>
            <a:cxnLst/>
            <a:rect l="l" t="t" r="r" b="b"/>
            <a:pathLst>
              <a:path w="19966940" h="7057390">
                <a:moveTo>
                  <a:pt x="0" y="7057000"/>
                </a:moveTo>
                <a:lnTo>
                  <a:pt x="19966643" y="7057000"/>
                </a:lnTo>
                <a:lnTo>
                  <a:pt x="19966643" y="0"/>
                </a:lnTo>
                <a:lnTo>
                  <a:pt x="0" y="0"/>
                </a:lnTo>
                <a:lnTo>
                  <a:pt x="0" y="7057000"/>
                </a:lnTo>
                <a:close/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287782"/>
            <a:ext cx="18093690" cy="11511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1654746"/>
            <a:ext cx="18093690" cy="47484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6690931"/>
            <a:ext cx="6433312" cy="3597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6690931"/>
            <a:ext cx="4623943" cy="3597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6690931"/>
            <a:ext cx="4623943" cy="3597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30" Type="http://schemas.openxmlformats.org/officeDocument/2006/relationships/image" Target="../media/image29.png"/><Relationship Id="rId31" Type="http://schemas.openxmlformats.org/officeDocument/2006/relationships/image" Target="../media/image30.png"/><Relationship Id="rId32" Type="http://schemas.openxmlformats.org/officeDocument/2006/relationships/image" Target="../media/image31.png"/><Relationship Id="rId33" Type="http://schemas.openxmlformats.org/officeDocument/2006/relationships/image" Target="../media/image32.png"/><Relationship Id="rId34" Type="http://schemas.openxmlformats.org/officeDocument/2006/relationships/image" Target="../media/image33.png"/><Relationship Id="rId35" Type="http://schemas.openxmlformats.org/officeDocument/2006/relationships/image" Target="../media/image34.png"/><Relationship Id="rId36" Type="http://schemas.openxmlformats.org/officeDocument/2006/relationships/image" Target="../media/image35.png"/><Relationship Id="rId37" Type="http://schemas.openxmlformats.org/officeDocument/2006/relationships/image" Target="../media/image36.png"/><Relationship Id="rId38" Type="http://schemas.openxmlformats.org/officeDocument/2006/relationships/image" Target="../media/image37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38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39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40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4.png"/><Relationship Id="rId15" Type="http://schemas.openxmlformats.org/officeDocument/2006/relationships/image" Target="../media/image13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41.png"/><Relationship Id="rId19" Type="http://schemas.openxmlformats.org/officeDocument/2006/relationships/image" Target="../media/image20.png"/><Relationship Id="rId20" Type="http://schemas.openxmlformats.org/officeDocument/2006/relationships/image" Target="../media/image21.png"/><Relationship Id="rId21" Type="http://schemas.openxmlformats.org/officeDocument/2006/relationships/image" Target="../media/image22.png"/><Relationship Id="rId22" Type="http://schemas.openxmlformats.org/officeDocument/2006/relationships/image" Target="../media/image23.png"/><Relationship Id="rId23" Type="http://schemas.openxmlformats.org/officeDocument/2006/relationships/image" Target="../media/image24.png"/><Relationship Id="rId24" Type="http://schemas.openxmlformats.org/officeDocument/2006/relationships/image" Target="../media/image26.png"/><Relationship Id="rId25" Type="http://schemas.openxmlformats.org/officeDocument/2006/relationships/image" Target="../media/image25.png"/><Relationship Id="rId26" Type="http://schemas.openxmlformats.org/officeDocument/2006/relationships/image" Target="../media/image27.png"/><Relationship Id="rId27" Type="http://schemas.openxmlformats.org/officeDocument/2006/relationships/image" Target="../media/image28.png"/><Relationship Id="rId28" Type="http://schemas.openxmlformats.org/officeDocument/2006/relationships/image" Target="../media/image42.png"/><Relationship Id="rId29" Type="http://schemas.openxmlformats.org/officeDocument/2006/relationships/image" Target="../media/image43.png"/><Relationship Id="rId30" Type="http://schemas.openxmlformats.org/officeDocument/2006/relationships/image" Target="../media/image44.png"/><Relationship Id="rId31" Type="http://schemas.openxmlformats.org/officeDocument/2006/relationships/image" Target="../media/image45.png"/><Relationship Id="rId32" Type="http://schemas.openxmlformats.org/officeDocument/2006/relationships/image" Target="../media/image33.png"/><Relationship Id="rId33" Type="http://schemas.openxmlformats.org/officeDocument/2006/relationships/image" Target="../media/image46.png"/><Relationship Id="rId34" Type="http://schemas.openxmlformats.org/officeDocument/2006/relationships/image" Target="../media/image47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0405" y="263861"/>
            <a:ext cx="0" cy="6708140"/>
          </a:xfrm>
          <a:custGeom>
            <a:avLst/>
            <a:gdLst/>
            <a:ahLst/>
            <a:cxnLst/>
            <a:rect l="l" t="t" r="r" b="b"/>
            <a:pathLst>
              <a:path w="0" h="6708140">
                <a:moveTo>
                  <a:pt x="0" y="0"/>
                </a:moveTo>
                <a:lnTo>
                  <a:pt x="0" y="6707866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65342" y="7054028"/>
            <a:ext cx="19615150" cy="0"/>
          </a:xfrm>
          <a:custGeom>
            <a:avLst/>
            <a:gdLst/>
            <a:ahLst/>
            <a:cxnLst/>
            <a:rect l="l" t="t" r="r" b="b"/>
            <a:pathLst>
              <a:path w="19615150" h="0">
                <a:moveTo>
                  <a:pt x="0" y="0"/>
                </a:moveTo>
                <a:lnTo>
                  <a:pt x="19615041" y="0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9963671" y="222704"/>
            <a:ext cx="0" cy="6708140"/>
          </a:xfrm>
          <a:custGeom>
            <a:avLst/>
            <a:gdLst/>
            <a:ahLst/>
            <a:cxnLst/>
            <a:rect l="l" t="t" r="r" b="b"/>
            <a:pathLst>
              <a:path w="0" h="6708140">
                <a:moveTo>
                  <a:pt x="0" y="6707866"/>
                </a:moveTo>
                <a:lnTo>
                  <a:pt x="0" y="0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23693" y="140403"/>
            <a:ext cx="19615150" cy="0"/>
          </a:xfrm>
          <a:custGeom>
            <a:avLst/>
            <a:gdLst/>
            <a:ahLst/>
            <a:cxnLst/>
            <a:rect l="l" t="t" r="r" b="b"/>
            <a:pathLst>
              <a:path w="19615150" h="0">
                <a:moveTo>
                  <a:pt x="19615041" y="0"/>
                </a:moveTo>
                <a:lnTo>
                  <a:pt x="0" y="0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40405" y="7012875"/>
            <a:ext cx="41910" cy="41275"/>
          </a:xfrm>
          <a:custGeom>
            <a:avLst/>
            <a:gdLst/>
            <a:ahLst/>
            <a:cxnLst/>
            <a:rect l="l" t="t" r="r" b="b"/>
            <a:pathLst>
              <a:path w="41910" h="41275">
                <a:moveTo>
                  <a:pt x="0" y="0"/>
                </a:moveTo>
                <a:lnTo>
                  <a:pt x="0" y="41154"/>
                </a:lnTo>
                <a:lnTo>
                  <a:pt x="41640" y="41154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22021" y="7012875"/>
            <a:ext cx="41910" cy="41275"/>
          </a:xfrm>
          <a:custGeom>
            <a:avLst/>
            <a:gdLst/>
            <a:ahLst/>
            <a:cxnLst/>
            <a:rect l="l" t="t" r="r" b="b"/>
            <a:pathLst>
              <a:path w="41909" h="41275">
                <a:moveTo>
                  <a:pt x="0" y="41154"/>
                </a:moveTo>
                <a:lnTo>
                  <a:pt x="41652" y="41154"/>
                </a:lnTo>
                <a:lnTo>
                  <a:pt x="41652" y="0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922021" y="140404"/>
            <a:ext cx="41910" cy="41275"/>
          </a:xfrm>
          <a:custGeom>
            <a:avLst/>
            <a:gdLst/>
            <a:ahLst/>
            <a:cxnLst/>
            <a:rect l="l" t="t" r="r" b="b"/>
            <a:pathLst>
              <a:path w="41909" h="41275">
                <a:moveTo>
                  <a:pt x="41652" y="41154"/>
                </a:moveTo>
                <a:lnTo>
                  <a:pt x="41652" y="0"/>
                </a:lnTo>
                <a:lnTo>
                  <a:pt x="0" y="0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40405" y="140404"/>
            <a:ext cx="41910" cy="41275"/>
          </a:xfrm>
          <a:custGeom>
            <a:avLst/>
            <a:gdLst/>
            <a:ahLst/>
            <a:cxnLst/>
            <a:rect l="l" t="t" r="r" b="b"/>
            <a:pathLst>
              <a:path w="41910" h="41275">
                <a:moveTo>
                  <a:pt x="41640" y="0"/>
                </a:moveTo>
                <a:lnTo>
                  <a:pt x="0" y="0"/>
                </a:lnTo>
                <a:lnTo>
                  <a:pt x="0" y="41154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0053522" y="0"/>
            <a:ext cx="0" cy="7194550"/>
          </a:xfrm>
          <a:custGeom>
            <a:avLst/>
            <a:gdLst/>
            <a:ahLst/>
            <a:cxnLst/>
            <a:rect l="l" t="t" r="r" b="b"/>
            <a:pathLst>
              <a:path w="0" h="7194550">
                <a:moveTo>
                  <a:pt x="0" y="0"/>
                </a:moveTo>
                <a:lnTo>
                  <a:pt x="0" y="7194433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602792" y="684451"/>
            <a:ext cx="202565" cy="236220"/>
          </a:xfrm>
          <a:custGeom>
            <a:avLst/>
            <a:gdLst/>
            <a:ahLst/>
            <a:cxnLst/>
            <a:rect l="l" t="t" r="r" b="b"/>
            <a:pathLst>
              <a:path w="202565" h="236219">
                <a:moveTo>
                  <a:pt x="132016" y="212064"/>
                </a:moveTo>
                <a:lnTo>
                  <a:pt x="28575" y="212064"/>
                </a:lnTo>
                <a:lnTo>
                  <a:pt x="28575" y="130784"/>
                </a:lnTo>
                <a:lnTo>
                  <a:pt x="112953" y="130784"/>
                </a:lnTo>
                <a:lnTo>
                  <a:pt x="112953" y="106654"/>
                </a:lnTo>
                <a:lnTo>
                  <a:pt x="28575" y="106654"/>
                </a:lnTo>
                <a:lnTo>
                  <a:pt x="28575" y="36804"/>
                </a:lnTo>
                <a:lnTo>
                  <a:pt x="128612" y="36804"/>
                </a:lnTo>
                <a:lnTo>
                  <a:pt x="128612" y="12674"/>
                </a:lnTo>
                <a:lnTo>
                  <a:pt x="0" y="12674"/>
                </a:lnTo>
                <a:lnTo>
                  <a:pt x="0" y="36804"/>
                </a:lnTo>
                <a:lnTo>
                  <a:pt x="0" y="106654"/>
                </a:lnTo>
                <a:lnTo>
                  <a:pt x="0" y="130784"/>
                </a:lnTo>
                <a:lnTo>
                  <a:pt x="0" y="212064"/>
                </a:lnTo>
                <a:lnTo>
                  <a:pt x="0" y="236194"/>
                </a:lnTo>
                <a:lnTo>
                  <a:pt x="132016" y="236194"/>
                </a:lnTo>
                <a:lnTo>
                  <a:pt x="132016" y="212064"/>
                </a:lnTo>
                <a:close/>
              </a:path>
              <a:path w="202565" h="236219">
                <a:moveTo>
                  <a:pt x="197485" y="70777"/>
                </a:moveTo>
                <a:lnTo>
                  <a:pt x="169240" y="70777"/>
                </a:lnTo>
                <a:lnTo>
                  <a:pt x="169240" y="236143"/>
                </a:lnTo>
                <a:lnTo>
                  <a:pt x="197485" y="236143"/>
                </a:lnTo>
                <a:lnTo>
                  <a:pt x="197485" y="70777"/>
                </a:lnTo>
                <a:close/>
              </a:path>
              <a:path w="202565" h="236219">
                <a:moveTo>
                  <a:pt x="202247" y="18376"/>
                </a:moveTo>
                <a:lnTo>
                  <a:pt x="200850" y="10909"/>
                </a:lnTo>
                <a:lnTo>
                  <a:pt x="196964" y="5105"/>
                </a:lnTo>
                <a:lnTo>
                  <a:pt x="191046" y="1346"/>
                </a:lnTo>
                <a:lnTo>
                  <a:pt x="183527" y="0"/>
                </a:lnTo>
                <a:lnTo>
                  <a:pt x="176009" y="1346"/>
                </a:lnTo>
                <a:lnTo>
                  <a:pt x="170091" y="5105"/>
                </a:lnTo>
                <a:lnTo>
                  <a:pt x="166204" y="10909"/>
                </a:lnTo>
                <a:lnTo>
                  <a:pt x="164820" y="18376"/>
                </a:lnTo>
                <a:lnTo>
                  <a:pt x="166204" y="25984"/>
                </a:lnTo>
                <a:lnTo>
                  <a:pt x="170091" y="31775"/>
                </a:lnTo>
                <a:lnTo>
                  <a:pt x="176009" y="35458"/>
                </a:lnTo>
                <a:lnTo>
                  <a:pt x="183527" y="36753"/>
                </a:lnTo>
                <a:lnTo>
                  <a:pt x="191046" y="35458"/>
                </a:lnTo>
                <a:lnTo>
                  <a:pt x="196964" y="31775"/>
                </a:lnTo>
                <a:lnTo>
                  <a:pt x="200850" y="25984"/>
                </a:lnTo>
                <a:lnTo>
                  <a:pt x="202247" y="18376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849957" y="674241"/>
            <a:ext cx="995680" cy="250825"/>
            <a:chOff x="849957" y="674241"/>
            <a:chExt cx="995680" cy="250825"/>
          </a:xfrm>
        </p:grpSpPr>
        <p:sp>
          <p:nvSpPr>
            <p:cNvPr id="13" name="object 13"/>
            <p:cNvSpPr/>
            <p:nvPr/>
          </p:nvSpPr>
          <p:spPr>
            <a:xfrm>
              <a:off x="849957" y="751139"/>
              <a:ext cx="132701" cy="16944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012499" y="674241"/>
              <a:ext cx="235561" cy="25043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284911" y="751139"/>
              <a:ext cx="130999" cy="17353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447555" y="678324"/>
              <a:ext cx="132701" cy="24226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609586" y="674241"/>
              <a:ext cx="235561" cy="25043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1892444" y="678324"/>
            <a:ext cx="196850" cy="246379"/>
            <a:chOff x="1892444" y="678324"/>
            <a:chExt cx="196850" cy="246379"/>
          </a:xfrm>
        </p:grpSpPr>
        <p:sp>
          <p:nvSpPr>
            <p:cNvPr id="19" name="object 19"/>
            <p:cNvSpPr/>
            <p:nvPr/>
          </p:nvSpPr>
          <p:spPr>
            <a:xfrm>
              <a:off x="1892444" y="678324"/>
              <a:ext cx="46355" cy="246379"/>
            </a:xfrm>
            <a:custGeom>
              <a:avLst/>
              <a:gdLst/>
              <a:ahLst/>
              <a:cxnLst/>
              <a:rect l="l" t="t" r="r" b="b"/>
              <a:pathLst>
                <a:path w="46355" h="246380">
                  <a:moveTo>
                    <a:pt x="28241" y="0"/>
                  </a:moveTo>
                  <a:lnTo>
                    <a:pt x="0" y="0"/>
                  </a:lnTo>
                  <a:lnTo>
                    <a:pt x="0" y="208919"/>
                  </a:lnTo>
                  <a:lnTo>
                    <a:pt x="1658" y="224815"/>
                  </a:lnTo>
                  <a:lnTo>
                    <a:pt x="6890" y="236565"/>
                  </a:lnTo>
                  <a:lnTo>
                    <a:pt x="16077" y="243849"/>
                  </a:lnTo>
                  <a:lnTo>
                    <a:pt x="29602" y="246347"/>
                  </a:lnTo>
                  <a:lnTo>
                    <a:pt x="36748" y="246347"/>
                  </a:lnTo>
                  <a:lnTo>
                    <a:pt x="41851" y="245327"/>
                  </a:lnTo>
                  <a:lnTo>
                    <a:pt x="45935" y="243285"/>
                  </a:lnTo>
                  <a:lnTo>
                    <a:pt x="42192" y="222189"/>
                  </a:lnTo>
                  <a:lnTo>
                    <a:pt x="39470" y="222870"/>
                  </a:lnTo>
                  <a:lnTo>
                    <a:pt x="31984" y="222870"/>
                  </a:lnTo>
                  <a:lnTo>
                    <a:pt x="28241" y="219807"/>
                  </a:lnTo>
                  <a:lnTo>
                    <a:pt x="2824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963524" y="755222"/>
              <a:ext cx="125555" cy="16536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2171423" y="684449"/>
            <a:ext cx="1019175" cy="312420"/>
            <a:chOff x="2171423" y="684449"/>
            <a:chExt cx="1019175" cy="312420"/>
          </a:xfrm>
        </p:grpSpPr>
        <p:sp>
          <p:nvSpPr>
            <p:cNvPr id="22" name="object 22"/>
            <p:cNvSpPr/>
            <p:nvPr/>
          </p:nvSpPr>
          <p:spPr>
            <a:xfrm>
              <a:off x="2171423" y="703503"/>
              <a:ext cx="153797" cy="21708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356116" y="824295"/>
              <a:ext cx="78740" cy="22225"/>
            </a:xfrm>
            <a:custGeom>
              <a:avLst/>
              <a:gdLst/>
              <a:ahLst/>
              <a:cxnLst/>
              <a:rect l="l" t="t" r="r" b="b"/>
              <a:pathLst>
                <a:path w="78739" h="22225">
                  <a:moveTo>
                    <a:pt x="78259" y="0"/>
                  </a:moveTo>
                  <a:lnTo>
                    <a:pt x="0" y="0"/>
                  </a:lnTo>
                  <a:lnTo>
                    <a:pt x="0" y="21776"/>
                  </a:lnTo>
                  <a:lnTo>
                    <a:pt x="78259" y="21776"/>
                  </a:lnTo>
                  <a:lnTo>
                    <a:pt x="7825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455811" y="751139"/>
              <a:ext cx="122153" cy="17353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603382" y="751139"/>
              <a:ext cx="140527" cy="17353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776982" y="684449"/>
              <a:ext cx="37465" cy="236220"/>
            </a:xfrm>
            <a:custGeom>
              <a:avLst/>
              <a:gdLst/>
              <a:ahLst/>
              <a:cxnLst/>
              <a:rect l="l" t="t" r="r" b="b"/>
              <a:pathLst>
                <a:path w="37464" h="236219">
                  <a:moveTo>
                    <a:pt x="32664" y="70773"/>
                  </a:moveTo>
                  <a:lnTo>
                    <a:pt x="4423" y="70773"/>
                  </a:lnTo>
                  <a:lnTo>
                    <a:pt x="4423" y="236140"/>
                  </a:lnTo>
                  <a:lnTo>
                    <a:pt x="32664" y="236140"/>
                  </a:lnTo>
                  <a:lnTo>
                    <a:pt x="32664" y="70773"/>
                  </a:lnTo>
                  <a:close/>
                </a:path>
                <a:path w="37464" h="236219">
                  <a:moveTo>
                    <a:pt x="18714" y="0"/>
                  </a:moveTo>
                  <a:lnTo>
                    <a:pt x="11196" y="1339"/>
                  </a:lnTo>
                  <a:lnTo>
                    <a:pt x="5274" y="5103"/>
                  </a:lnTo>
                  <a:lnTo>
                    <a:pt x="1392" y="10909"/>
                  </a:lnTo>
                  <a:lnTo>
                    <a:pt x="0" y="18373"/>
                  </a:lnTo>
                  <a:lnTo>
                    <a:pt x="1392" y="25981"/>
                  </a:lnTo>
                  <a:lnTo>
                    <a:pt x="5274" y="31771"/>
                  </a:lnTo>
                  <a:lnTo>
                    <a:pt x="11196" y="35456"/>
                  </a:lnTo>
                  <a:lnTo>
                    <a:pt x="18714" y="36748"/>
                  </a:lnTo>
                  <a:lnTo>
                    <a:pt x="26231" y="35456"/>
                  </a:lnTo>
                  <a:lnTo>
                    <a:pt x="32154" y="31771"/>
                  </a:lnTo>
                  <a:lnTo>
                    <a:pt x="36035" y="25981"/>
                  </a:lnTo>
                  <a:lnTo>
                    <a:pt x="37428" y="18373"/>
                  </a:lnTo>
                  <a:lnTo>
                    <a:pt x="36035" y="10909"/>
                  </a:lnTo>
                  <a:lnTo>
                    <a:pt x="32154" y="5103"/>
                  </a:lnTo>
                  <a:lnTo>
                    <a:pt x="26231" y="1339"/>
                  </a:lnTo>
                  <a:lnTo>
                    <a:pt x="1871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840951" y="702142"/>
              <a:ext cx="103098" cy="22252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969093" y="684449"/>
              <a:ext cx="37465" cy="236220"/>
            </a:xfrm>
            <a:custGeom>
              <a:avLst/>
              <a:gdLst/>
              <a:ahLst/>
              <a:cxnLst/>
              <a:rect l="l" t="t" r="r" b="b"/>
              <a:pathLst>
                <a:path w="37464" h="236219">
                  <a:moveTo>
                    <a:pt x="32664" y="70773"/>
                  </a:moveTo>
                  <a:lnTo>
                    <a:pt x="4423" y="70773"/>
                  </a:lnTo>
                  <a:lnTo>
                    <a:pt x="4423" y="236140"/>
                  </a:lnTo>
                  <a:lnTo>
                    <a:pt x="32664" y="236140"/>
                  </a:lnTo>
                  <a:lnTo>
                    <a:pt x="32664" y="70773"/>
                  </a:lnTo>
                  <a:close/>
                </a:path>
                <a:path w="37464" h="236219">
                  <a:moveTo>
                    <a:pt x="18714" y="0"/>
                  </a:moveTo>
                  <a:lnTo>
                    <a:pt x="11196" y="1339"/>
                  </a:lnTo>
                  <a:lnTo>
                    <a:pt x="5274" y="5103"/>
                  </a:lnTo>
                  <a:lnTo>
                    <a:pt x="1392" y="10909"/>
                  </a:lnTo>
                  <a:lnTo>
                    <a:pt x="0" y="18373"/>
                  </a:lnTo>
                  <a:lnTo>
                    <a:pt x="1392" y="25981"/>
                  </a:lnTo>
                  <a:lnTo>
                    <a:pt x="5274" y="31771"/>
                  </a:lnTo>
                  <a:lnTo>
                    <a:pt x="11196" y="35456"/>
                  </a:lnTo>
                  <a:lnTo>
                    <a:pt x="18714" y="36748"/>
                  </a:lnTo>
                  <a:lnTo>
                    <a:pt x="26231" y="35456"/>
                  </a:lnTo>
                  <a:lnTo>
                    <a:pt x="32154" y="31771"/>
                  </a:lnTo>
                  <a:lnTo>
                    <a:pt x="36035" y="25981"/>
                  </a:lnTo>
                  <a:lnTo>
                    <a:pt x="37428" y="18373"/>
                  </a:lnTo>
                  <a:lnTo>
                    <a:pt x="36035" y="10909"/>
                  </a:lnTo>
                  <a:lnTo>
                    <a:pt x="32154" y="5103"/>
                  </a:lnTo>
                  <a:lnTo>
                    <a:pt x="26231" y="1339"/>
                  </a:lnTo>
                  <a:lnTo>
                    <a:pt x="1871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3038131" y="751139"/>
              <a:ext cx="152096" cy="24566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/>
          <p:nvPr/>
        </p:nvSpPr>
        <p:spPr>
          <a:xfrm>
            <a:off x="573190" y="1089985"/>
            <a:ext cx="346622" cy="22321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1013383" y="1143746"/>
            <a:ext cx="144950" cy="239202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2" name="object 32"/>
          <p:cNvGrpSpPr/>
          <p:nvPr/>
        </p:nvGrpSpPr>
        <p:grpSpPr>
          <a:xfrm>
            <a:off x="1206583" y="1143746"/>
            <a:ext cx="485140" cy="227329"/>
            <a:chOff x="1206583" y="1143746"/>
            <a:chExt cx="485140" cy="227329"/>
          </a:xfrm>
        </p:grpSpPr>
        <p:sp>
          <p:nvSpPr>
            <p:cNvPr id="33" name="object 33"/>
            <p:cNvSpPr/>
            <p:nvPr/>
          </p:nvSpPr>
          <p:spPr>
            <a:xfrm>
              <a:off x="1206583" y="1147829"/>
              <a:ext cx="131680" cy="16944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378040" y="1143746"/>
              <a:ext cx="140527" cy="173532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556336" y="1143746"/>
              <a:ext cx="134980" cy="227293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6" name="object 36"/>
          <p:cNvGrpSpPr/>
          <p:nvPr/>
        </p:nvGrpSpPr>
        <p:grpSpPr>
          <a:xfrm>
            <a:off x="1777742" y="1089985"/>
            <a:ext cx="338455" cy="227329"/>
            <a:chOff x="1777742" y="1089985"/>
            <a:chExt cx="338455" cy="227329"/>
          </a:xfrm>
        </p:grpSpPr>
        <p:sp>
          <p:nvSpPr>
            <p:cNvPr id="37" name="object 37"/>
            <p:cNvSpPr/>
            <p:nvPr/>
          </p:nvSpPr>
          <p:spPr>
            <a:xfrm>
              <a:off x="1777742" y="1089985"/>
              <a:ext cx="183059" cy="223210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984246" y="1147829"/>
              <a:ext cx="131680" cy="169449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9" name="object 39"/>
          <p:cNvGrpSpPr/>
          <p:nvPr/>
        </p:nvGrpSpPr>
        <p:grpSpPr>
          <a:xfrm>
            <a:off x="2165604" y="1067528"/>
            <a:ext cx="495300" cy="250190"/>
            <a:chOff x="2165604" y="1067528"/>
            <a:chExt cx="495300" cy="250190"/>
          </a:xfrm>
        </p:grpSpPr>
        <p:sp>
          <p:nvSpPr>
            <p:cNvPr id="40" name="object 40"/>
            <p:cNvSpPr/>
            <p:nvPr/>
          </p:nvSpPr>
          <p:spPr>
            <a:xfrm>
              <a:off x="2165604" y="1067528"/>
              <a:ext cx="158560" cy="249750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349344" y="1143746"/>
              <a:ext cx="140527" cy="173532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527640" y="1143746"/>
              <a:ext cx="132701" cy="169449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3" name="object 43"/>
          <p:cNvGrpSpPr/>
          <p:nvPr/>
        </p:nvGrpSpPr>
        <p:grpSpPr>
          <a:xfrm>
            <a:off x="1422844" y="1567574"/>
            <a:ext cx="241935" cy="140970"/>
            <a:chOff x="1422844" y="1567574"/>
            <a:chExt cx="241935" cy="140970"/>
          </a:xfrm>
        </p:grpSpPr>
        <p:sp>
          <p:nvSpPr>
            <p:cNvPr id="44" name="object 44"/>
            <p:cNvSpPr/>
            <p:nvPr/>
          </p:nvSpPr>
          <p:spPr>
            <a:xfrm>
              <a:off x="1422844" y="1575143"/>
              <a:ext cx="94410" cy="130660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539901" y="1567574"/>
              <a:ext cx="22225" cy="138430"/>
            </a:xfrm>
            <a:custGeom>
              <a:avLst/>
              <a:gdLst/>
              <a:ahLst/>
              <a:cxnLst/>
              <a:rect l="l" t="t" r="r" b="b"/>
              <a:pathLst>
                <a:path w="22225" h="138430">
                  <a:moveTo>
                    <a:pt x="19121" y="41429"/>
                  </a:moveTo>
                  <a:lnTo>
                    <a:pt x="2589" y="41429"/>
                  </a:lnTo>
                  <a:lnTo>
                    <a:pt x="2589" y="138229"/>
                  </a:lnTo>
                  <a:lnTo>
                    <a:pt x="19121" y="138229"/>
                  </a:lnTo>
                  <a:lnTo>
                    <a:pt x="19121" y="41429"/>
                  </a:lnTo>
                  <a:close/>
                </a:path>
                <a:path w="22225" h="138430">
                  <a:moveTo>
                    <a:pt x="17328" y="0"/>
                  </a:moveTo>
                  <a:lnTo>
                    <a:pt x="4581" y="0"/>
                  </a:lnTo>
                  <a:lnTo>
                    <a:pt x="0" y="4381"/>
                  </a:lnTo>
                  <a:lnTo>
                    <a:pt x="0" y="17328"/>
                  </a:lnTo>
                  <a:lnTo>
                    <a:pt x="4581" y="21511"/>
                  </a:lnTo>
                  <a:lnTo>
                    <a:pt x="17328" y="21511"/>
                  </a:lnTo>
                  <a:lnTo>
                    <a:pt x="21909" y="17328"/>
                  </a:lnTo>
                  <a:lnTo>
                    <a:pt x="21909" y="4381"/>
                  </a:lnTo>
                  <a:lnTo>
                    <a:pt x="1732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582525" y="1606613"/>
              <a:ext cx="82260" cy="101580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7" name="object 47"/>
          <p:cNvGrpSpPr/>
          <p:nvPr/>
        </p:nvGrpSpPr>
        <p:grpSpPr>
          <a:xfrm>
            <a:off x="1729917" y="1567574"/>
            <a:ext cx="469900" cy="140970"/>
            <a:chOff x="1729917" y="1567574"/>
            <a:chExt cx="469900" cy="140970"/>
          </a:xfrm>
        </p:grpSpPr>
        <p:sp>
          <p:nvSpPr>
            <p:cNvPr id="48" name="object 48"/>
            <p:cNvSpPr/>
            <p:nvPr/>
          </p:nvSpPr>
          <p:spPr>
            <a:xfrm>
              <a:off x="1729917" y="1567574"/>
              <a:ext cx="113033" cy="138229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1870058" y="1606613"/>
              <a:ext cx="77679" cy="99190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1973969" y="1567574"/>
              <a:ext cx="22225" cy="138430"/>
            </a:xfrm>
            <a:custGeom>
              <a:avLst/>
              <a:gdLst/>
              <a:ahLst/>
              <a:cxnLst/>
              <a:rect l="l" t="t" r="r" b="b"/>
              <a:pathLst>
                <a:path w="22225" h="138430">
                  <a:moveTo>
                    <a:pt x="19121" y="41429"/>
                  </a:moveTo>
                  <a:lnTo>
                    <a:pt x="2589" y="41429"/>
                  </a:lnTo>
                  <a:lnTo>
                    <a:pt x="2589" y="138229"/>
                  </a:lnTo>
                  <a:lnTo>
                    <a:pt x="19121" y="138229"/>
                  </a:lnTo>
                  <a:lnTo>
                    <a:pt x="19121" y="41429"/>
                  </a:lnTo>
                  <a:close/>
                </a:path>
                <a:path w="22225" h="138430">
                  <a:moveTo>
                    <a:pt x="17328" y="0"/>
                  </a:moveTo>
                  <a:lnTo>
                    <a:pt x="4581" y="0"/>
                  </a:lnTo>
                  <a:lnTo>
                    <a:pt x="0" y="4381"/>
                  </a:lnTo>
                  <a:lnTo>
                    <a:pt x="0" y="17328"/>
                  </a:lnTo>
                  <a:lnTo>
                    <a:pt x="4581" y="21511"/>
                  </a:lnTo>
                  <a:lnTo>
                    <a:pt x="17328" y="21511"/>
                  </a:lnTo>
                  <a:lnTo>
                    <a:pt x="21909" y="17328"/>
                  </a:lnTo>
                  <a:lnTo>
                    <a:pt x="21909" y="4381"/>
                  </a:lnTo>
                  <a:lnTo>
                    <a:pt x="1732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2016593" y="1606613"/>
              <a:ext cx="82260" cy="101580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2121739" y="1606613"/>
              <a:ext cx="77679" cy="99190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3" name="object 53"/>
          <p:cNvGrpSpPr/>
          <p:nvPr/>
        </p:nvGrpSpPr>
        <p:grpSpPr>
          <a:xfrm>
            <a:off x="570576" y="1561599"/>
            <a:ext cx="2310130" cy="400050"/>
            <a:chOff x="570576" y="1561599"/>
            <a:chExt cx="2310130" cy="400050"/>
          </a:xfrm>
        </p:grpSpPr>
        <p:sp>
          <p:nvSpPr>
            <p:cNvPr id="54" name="object 54"/>
            <p:cNvSpPr/>
            <p:nvPr/>
          </p:nvSpPr>
          <p:spPr>
            <a:xfrm>
              <a:off x="2263554" y="1563989"/>
              <a:ext cx="84849" cy="144204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2377444" y="1568969"/>
              <a:ext cx="77081" cy="139225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2484402" y="1561599"/>
              <a:ext cx="206507" cy="146595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2713795" y="1606613"/>
              <a:ext cx="77679" cy="99190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570576" y="1566578"/>
              <a:ext cx="2309546" cy="394538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9" name="object 59"/>
          <p:cNvGrpSpPr/>
          <p:nvPr/>
        </p:nvGrpSpPr>
        <p:grpSpPr>
          <a:xfrm>
            <a:off x="4414486" y="3232270"/>
            <a:ext cx="1308735" cy="245745"/>
            <a:chOff x="4414486" y="3232270"/>
            <a:chExt cx="1308735" cy="245745"/>
          </a:xfrm>
        </p:grpSpPr>
        <p:sp>
          <p:nvSpPr>
            <p:cNvPr id="60" name="object 60"/>
            <p:cNvSpPr/>
            <p:nvPr/>
          </p:nvSpPr>
          <p:spPr>
            <a:xfrm>
              <a:off x="4414486" y="3251246"/>
              <a:ext cx="154179" cy="222289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4598417" y="3240742"/>
              <a:ext cx="131137" cy="236860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4769201" y="3304785"/>
              <a:ext cx="130459" cy="172816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4931174" y="3232270"/>
              <a:ext cx="274338" cy="245332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/>
            <p:cNvSpPr/>
            <p:nvPr/>
          </p:nvSpPr>
          <p:spPr>
            <a:xfrm>
              <a:off x="5230825" y="3304785"/>
              <a:ext cx="139947" cy="172816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5403743" y="3238370"/>
              <a:ext cx="37465" cy="235585"/>
            </a:xfrm>
            <a:custGeom>
              <a:avLst/>
              <a:gdLst/>
              <a:ahLst/>
              <a:cxnLst/>
              <a:rect l="l" t="t" r="r" b="b"/>
              <a:pathLst>
                <a:path w="37464" h="235585">
                  <a:moveTo>
                    <a:pt x="32530" y="70482"/>
                  </a:moveTo>
                  <a:lnTo>
                    <a:pt x="4405" y="70482"/>
                  </a:lnTo>
                  <a:lnTo>
                    <a:pt x="4405" y="235166"/>
                  </a:lnTo>
                  <a:lnTo>
                    <a:pt x="32530" y="235166"/>
                  </a:lnTo>
                  <a:lnTo>
                    <a:pt x="32530" y="70482"/>
                  </a:lnTo>
                  <a:close/>
                </a:path>
                <a:path w="37464" h="235585">
                  <a:moveTo>
                    <a:pt x="18637" y="0"/>
                  </a:moveTo>
                  <a:lnTo>
                    <a:pt x="11150" y="1334"/>
                  </a:lnTo>
                  <a:lnTo>
                    <a:pt x="5252" y="5082"/>
                  </a:lnTo>
                  <a:lnTo>
                    <a:pt x="1387" y="10864"/>
                  </a:lnTo>
                  <a:lnTo>
                    <a:pt x="0" y="18298"/>
                  </a:lnTo>
                  <a:lnTo>
                    <a:pt x="1387" y="25874"/>
                  </a:lnTo>
                  <a:lnTo>
                    <a:pt x="5252" y="31640"/>
                  </a:lnTo>
                  <a:lnTo>
                    <a:pt x="11150" y="35309"/>
                  </a:lnTo>
                  <a:lnTo>
                    <a:pt x="18637" y="36596"/>
                  </a:lnTo>
                  <a:lnTo>
                    <a:pt x="26123" y="35309"/>
                  </a:lnTo>
                  <a:lnTo>
                    <a:pt x="32021" y="31640"/>
                  </a:lnTo>
                  <a:lnTo>
                    <a:pt x="35887" y="25874"/>
                  </a:lnTo>
                  <a:lnTo>
                    <a:pt x="37274" y="18298"/>
                  </a:lnTo>
                  <a:lnTo>
                    <a:pt x="35887" y="10864"/>
                  </a:lnTo>
                  <a:lnTo>
                    <a:pt x="32021" y="5082"/>
                  </a:lnTo>
                  <a:lnTo>
                    <a:pt x="26123" y="1334"/>
                  </a:lnTo>
                  <a:lnTo>
                    <a:pt x="1863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5467448" y="3255990"/>
              <a:ext cx="255226" cy="221612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7" name="object 67"/>
          <p:cNvGrpSpPr/>
          <p:nvPr/>
        </p:nvGrpSpPr>
        <p:grpSpPr>
          <a:xfrm>
            <a:off x="14413944" y="3232270"/>
            <a:ext cx="1257935" cy="245745"/>
            <a:chOff x="14413944" y="3232270"/>
            <a:chExt cx="1257935" cy="245745"/>
          </a:xfrm>
        </p:grpSpPr>
        <p:sp>
          <p:nvSpPr>
            <p:cNvPr id="68" name="object 68"/>
            <p:cNvSpPr/>
            <p:nvPr/>
          </p:nvSpPr>
          <p:spPr>
            <a:xfrm>
              <a:off x="14413941" y="3238371"/>
              <a:ext cx="231140" cy="235585"/>
            </a:xfrm>
            <a:custGeom>
              <a:avLst/>
              <a:gdLst/>
              <a:ahLst/>
              <a:cxnLst/>
              <a:rect l="l" t="t" r="r" b="b"/>
              <a:pathLst>
                <a:path w="231140" h="235585">
                  <a:moveTo>
                    <a:pt x="162991" y="12725"/>
                  </a:moveTo>
                  <a:lnTo>
                    <a:pt x="0" y="12725"/>
                  </a:lnTo>
                  <a:lnTo>
                    <a:pt x="0" y="36855"/>
                  </a:lnTo>
                  <a:lnTo>
                    <a:pt x="67094" y="36855"/>
                  </a:lnTo>
                  <a:lnTo>
                    <a:pt x="67094" y="234975"/>
                  </a:lnTo>
                  <a:lnTo>
                    <a:pt x="95554" y="234975"/>
                  </a:lnTo>
                  <a:lnTo>
                    <a:pt x="95554" y="36855"/>
                  </a:lnTo>
                  <a:lnTo>
                    <a:pt x="162991" y="36855"/>
                  </a:lnTo>
                  <a:lnTo>
                    <a:pt x="162991" y="12725"/>
                  </a:lnTo>
                  <a:close/>
                </a:path>
                <a:path w="231140" h="235585">
                  <a:moveTo>
                    <a:pt x="226288" y="70485"/>
                  </a:moveTo>
                  <a:lnTo>
                    <a:pt x="198158" y="70485"/>
                  </a:lnTo>
                  <a:lnTo>
                    <a:pt x="198158" y="235165"/>
                  </a:lnTo>
                  <a:lnTo>
                    <a:pt x="226288" y="235165"/>
                  </a:lnTo>
                  <a:lnTo>
                    <a:pt x="226288" y="70485"/>
                  </a:lnTo>
                  <a:close/>
                </a:path>
                <a:path w="231140" h="235585">
                  <a:moveTo>
                    <a:pt x="231025" y="18300"/>
                  </a:moveTo>
                  <a:lnTo>
                    <a:pt x="229641" y="10871"/>
                  </a:lnTo>
                  <a:lnTo>
                    <a:pt x="225780" y="5092"/>
                  </a:lnTo>
                  <a:lnTo>
                    <a:pt x="219875" y="1333"/>
                  </a:lnTo>
                  <a:lnTo>
                    <a:pt x="212394" y="0"/>
                  </a:lnTo>
                  <a:lnTo>
                    <a:pt x="204901" y="1333"/>
                  </a:lnTo>
                  <a:lnTo>
                    <a:pt x="199009" y="5092"/>
                  </a:lnTo>
                  <a:lnTo>
                    <a:pt x="195148" y="10871"/>
                  </a:lnTo>
                  <a:lnTo>
                    <a:pt x="193751" y="18300"/>
                  </a:lnTo>
                  <a:lnTo>
                    <a:pt x="195148" y="25882"/>
                  </a:lnTo>
                  <a:lnTo>
                    <a:pt x="199009" y="31648"/>
                  </a:lnTo>
                  <a:lnTo>
                    <a:pt x="204901" y="35318"/>
                  </a:lnTo>
                  <a:lnTo>
                    <a:pt x="212394" y="36601"/>
                  </a:lnTo>
                  <a:lnTo>
                    <a:pt x="219875" y="35318"/>
                  </a:lnTo>
                  <a:lnTo>
                    <a:pt x="225780" y="31648"/>
                  </a:lnTo>
                  <a:lnTo>
                    <a:pt x="229641" y="25882"/>
                  </a:lnTo>
                  <a:lnTo>
                    <a:pt x="231025" y="1830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/>
            <p:cNvSpPr/>
            <p:nvPr/>
          </p:nvSpPr>
          <p:spPr>
            <a:xfrm>
              <a:off x="14671374" y="3255990"/>
              <a:ext cx="255158" cy="221612"/>
            </a:xfrm>
            <a:prstGeom prst="rect">
              <a:avLst/>
            </a:prstGeom>
            <a:blipFill>
              <a:blip r:embed="rId3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14964112" y="3232270"/>
              <a:ext cx="46355" cy="245745"/>
            </a:xfrm>
            <a:custGeom>
              <a:avLst/>
              <a:gdLst/>
              <a:ahLst/>
              <a:cxnLst/>
              <a:rect l="l" t="t" r="r" b="b"/>
              <a:pathLst>
                <a:path w="46355" h="245745">
                  <a:moveTo>
                    <a:pt x="28125" y="0"/>
                  </a:moveTo>
                  <a:lnTo>
                    <a:pt x="0" y="0"/>
                  </a:lnTo>
                  <a:lnTo>
                    <a:pt x="0" y="208057"/>
                  </a:lnTo>
                  <a:lnTo>
                    <a:pt x="1651" y="223888"/>
                  </a:lnTo>
                  <a:lnTo>
                    <a:pt x="6861" y="235589"/>
                  </a:lnTo>
                  <a:lnTo>
                    <a:pt x="16011" y="242843"/>
                  </a:lnTo>
                  <a:lnTo>
                    <a:pt x="29480" y="245332"/>
                  </a:lnTo>
                  <a:lnTo>
                    <a:pt x="36596" y="245332"/>
                  </a:lnTo>
                  <a:lnTo>
                    <a:pt x="41679" y="244315"/>
                  </a:lnTo>
                  <a:lnTo>
                    <a:pt x="45745" y="242282"/>
                  </a:lnTo>
                  <a:lnTo>
                    <a:pt x="42018" y="221273"/>
                  </a:lnTo>
                  <a:lnTo>
                    <a:pt x="39307" y="221950"/>
                  </a:lnTo>
                  <a:lnTo>
                    <a:pt x="31852" y="221950"/>
                  </a:lnTo>
                  <a:lnTo>
                    <a:pt x="28125" y="218901"/>
                  </a:lnTo>
                  <a:lnTo>
                    <a:pt x="2812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15033035" y="3304785"/>
              <a:ext cx="121649" cy="172816"/>
            </a:xfrm>
            <a:prstGeom prst="rect">
              <a:avLst/>
            </a:prstGeom>
            <a:blipFill>
              <a:blip r:embed="rId3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15179997" y="3304785"/>
              <a:ext cx="139947" cy="172816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/>
            <p:cNvSpPr/>
            <p:nvPr/>
          </p:nvSpPr>
          <p:spPr>
            <a:xfrm>
              <a:off x="15352915" y="3238370"/>
              <a:ext cx="37465" cy="235585"/>
            </a:xfrm>
            <a:custGeom>
              <a:avLst/>
              <a:gdLst/>
              <a:ahLst/>
              <a:cxnLst/>
              <a:rect l="l" t="t" r="r" b="b"/>
              <a:pathLst>
                <a:path w="37465" h="235585">
                  <a:moveTo>
                    <a:pt x="32530" y="70482"/>
                  </a:moveTo>
                  <a:lnTo>
                    <a:pt x="4405" y="70482"/>
                  </a:lnTo>
                  <a:lnTo>
                    <a:pt x="4405" y="235166"/>
                  </a:lnTo>
                  <a:lnTo>
                    <a:pt x="32530" y="235166"/>
                  </a:lnTo>
                  <a:lnTo>
                    <a:pt x="32530" y="70482"/>
                  </a:lnTo>
                  <a:close/>
                </a:path>
                <a:path w="37465" h="235585">
                  <a:moveTo>
                    <a:pt x="18637" y="0"/>
                  </a:moveTo>
                  <a:lnTo>
                    <a:pt x="11150" y="1334"/>
                  </a:lnTo>
                  <a:lnTo>
                    <a:pt x="5252" y="5082"/>
                  </a:lnTo>
                  <a:lnTo>
                    <a:pt x="1387" y="10864"/>
                  </a:lnTo>
                  <a:lnTo>
                    <a:pt x="0" y="18298"/>
                  </a:lnTo>
                  <a:lnTo>
                    <a:pt x="1387" y="25874"/>
                  </a:lnTo>
                  <a:lnTo>
                    <a:pt x="5252" y="31640"/>
                  </a:lnTo>
                  <a:lnTo>
                    <a:pt x="11150" y="35309"/>
                  </a:lnTo>
                  <a:lnTo>
                    <a:pt x="18637" y="36596"/>
                  </a:lnTo>
                  <a:lnTo>
                    <a:pt x="26123" y="35309"/>
                  </a:lnTo>
                  <a:lnTo>
                    <a:pt x="32021" y="31640"/>
                  </a:lnTo>
                  <a:lnTo>
                    <a:pt x="35886" y="25874"/>
                  </a:lnTo>
                  <a:lnTo>
                    <a:pt x="37274" y="18298"/>
                  </a:lnTo>
                  <a:lnTo>
                    <a:pt x="35886" y="10864"/>
                  </a:lnTo>
                  <a:lnTo>
                    <a:pt x="32021" y="5082"/>
                  </a:lnTo>
                  <a:lnTo>
                    <a:pt x="26123" y="1334"/>
                  </a:lnTo>
                  <a:lnTo>
                    <a:pt x="1863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/>
            <p:cNvSpPr/>
            <p:nvPr/>
          </p:nvSpPr>
          <p:spPr>
            <a:xfrm>
              <a:off x="15416587" y="3255990"/>
              <a:ext cx="255158" cy="221612"/>
            </a:xfrm>
            <a:prstGeom prst="rect">
              <a:avLst/>
            </a:prstGeom>
            <a:blipFill>
              <a:blip r:embed="rId3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53522" y="0"/>
            <a:ext cx="0" cy="7194550"/>
          </a:xfrm>
          <a:custGeom>
            <a:avLst/>
            <a:gdLst/>
            <a:ahLst/>
            <a:cxnLst/>
            <a:rect l="l" t="t" r="r" b="b"/>
            <a:pathLst>
              <a:path w="0" h="7194550">
                <a:moveTo>
                  <a:pt x="0" y="0"/>
                </a:moveTo>
                <a:lnTo>
                  <a:pt x="0" y="7194433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02792" y="684451"/>
            <a:ext cx="202565" cy="236220"/>
          </a:xfrm>
          <a:custGeom>
            <a:avLst/>
            <a:gdLst/>
            <a:ahLst/>
            <a:cxnLst/>
            <a:rect l="l" t="t" r="r" b="b"/>
            <a:pathLst>
              <a:path w="202565" h="236219">
                <a:moveTo>
                  <a:pt x="132016" y="212064"/>
                </a:moveTo>
                <a:lnTo>
                  <a:pt x="28575" y="212064"/>
                </a:lnTo>
                <a:lnTo>
                  <a:pt x="28575" y="130784"/>
                </a:lnTo>
                <a:lnTo>
                  <a:pt x="112953" y="130784"/>
                </a:lnTo>
                <a:lnTo>
                  <a:pt x="112953" y="106654"/>
                </a:lnTo>
                <a:lnTo>
                  <a:pt x="28575" y="106654"/>
                </a:lnTo>
                <a:lnTo>
                  <a:pt x="28575" y="36804"/>
                </a:lnTo>
                <a:lnTo>
                  <a:pt x="128612" y="36804"/>
                </a:lnTo>
                <a:lnTo>
                  <a:pt x="128612" y="12674"/>
                </a:lnTo>
                <a:lnTo>
                  <a:pt x="0" y="12674"/>
                </a:lnTo>
                <a:lnTo>
                  <a:pt x="0" y="36804"/>
                </a:lnTo>
                <a:lnTo>
                  <a:pt x="0" y="106654"/>
                </a:lnTo>
                <a:lnTo>
                  <a:pt x="0" y="130784"/>
                </a:lnTo>
                <a:lnTo>
                  <a:pt x="0" y="212064"/>
                </a:lnTo>
                <a:lnTo>
                  <a:pt x="0" y="236194"/>
                </a:lnTo>
                <a:lnTo>
                  <a:pt x="132016" y="236194"/>
                </a:lnTo>
                <a:lnTo>
                  <a:pt x="132016" y="212064"/>
                </a:lnTo>
                <a:close/>
              </a:path>
              <a:path w="202565" h="236219">
                <a:moveTo>
                  <a:pt x="197485" y="70777"/>
                </a:moveTo>
                <a:lnTo>
                  <a:pt x="169240" y="70777"/>
                </a:lnTo>
                <a:lnTo>
                  <a:pt x="169240" y="236143"/>
                </a:lnTo>
                <a:lnTo>
                  <a:pt x="197485" y="236143"/>
                </a:lnTo>
                <a:lnTo>
                  <a:pt x="197485" y="70777"/>
                </a:lnTo>
                <a:close/>
              </a:path>
              <a:path w="202565" h="236219">
                <a:moveTo>
                  <a:pt x="202247" y="18376"/>
                </a:moveTo>
                <a:lnTo>
                  <a:pt x="200850" y="10909"/>
                </a:lnTo>
                <a:lnTo>
                  <a:pt x="196964" y="5105"/>
                </a:lnTo>
                <a:lnTo>
                  <a:pt x="191046" y="1346"/>
                </a:lnTo>
                <a:lnTo>
                  <a:pt x="183527" y="0"/>
                </a:lnTo>
                <a:lnTo>
                  <a:pt x="176009" y="1346"/>
                </a:lnTo>
                <a:lnTo>
                  <a:pt x="170091" y="5105"/>
                </a:lnTo>
                <a:lnTo>
                  <a:pt x="166204" y="10909"/>
                </a:lnTo>
                <a:lnTo>
                  <a:pt x="164820" y="18376"/>
                </a:lnTo>
                <a:lnTo>
                  <a:pt x="166204" y="25984"/>
                </a:lnTo>
                <a:lnTo>
                  <a:pt x="170091" y="31775"/>
                </a:lnTo>
                <a:lnTo>
                  <a:pt x="176009" y="35458"/>
                </a:lnTo>
                <a:lnTo>
                  <a:pt x="183527" y="36753"/>
                </a:lnTo>
                <a:lnTo>
                  <a:pt x="191046" y="35458"/>
                </a:lnTo>
                <a:lnTo>
                  <a:pt x="196964" y="31775"/>
                </a:lnTo>
                <a:lnTo>
                  <a:pt x="200850" y="25984"/>
                </a:lnTo>
                <a:lnTo>
                  <a:pt x="202247" y="18376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849957" y="674241"/>
            <a:ext cx="995680" cy="250825"/>
            <a:chOff x="849957" y="674241"/>
            <a:chExt cx="995680" cy="250825"/>
          </a:xfrm>
        </p:grpSpPr>
        <p:sp>
          <p:nvSpPr>
            <p:cNvPr id="5" name="object 5"/>
            <p:cNvSpPr/>
            <p:nvPr/>
          </p:nvSpPr>
          <p:spPr>
            <a:xfrm>
              <a:off x="849957" y="751139"/>
              <a:ext cx="132701" cy="16944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012499" y="674241"/>
              <a:ext cx="235561" cy="25043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284911" y="751139"/>
              <a:ext cx="130999" cy="17353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447555" y="678324"/>
              <a:ext cx="132701" cy="24226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609586" y="674241"/>
              <a:ext cx="235561" cy="25043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/>
          <p:cNvGrpSpPr/>
          <p:nvPr/>
        </p:nvGrpSpPr>
        <p:grpSpPr>
          <a:xfrm>
            <a:off x="1892444" y="678324"/>
            <a:ext cx="196850" cy="246379"/>
            <a:chOff x="1892444" y="678324"/>
            <a:chExt cx="196850" cy="246379"/>
          </a:xfrm>
        </p:grpSpPr>
        <p:sp>
          <p:nvSpPr>
            <p:cNvPr id="11" name="object 11"/>
            <p:cNvSpPr/>
            <p:nvPr/>
          </p:nvSpPr>
          <p:spPr>
            <a:xfrm>
              <a:off x="1892444" y="678324"/>
              <a:ext cx="46355" cy="246379"/>
            </a:xfrm>
            <a:custGeom>
              <a:avLst/>
              <a:gdLst/>
              <a:ahLst/>
              <a:cxnLst/>
              <a:rect l="l" t="t" r="r" b="b"/>
              <a:pathLst>
                <a:path w="46355" h="246380">
                  <a:moveTo>
                    <a:pt x="28241" y="0"/>
                  </a:moveTo>
                  <a:lnTo>
                    <a:pt x="0" y="0"/>
                  </a:lnTo>
                  <a:lnTo>
                    <a:pt x="0" y="208919"/>
                  </a:lnTo>
                  <a:lnTo>
                    <a:pt x="1658" y="224815"/>
                  </a:lnTo>
                  <a:lnTo>
                    <a:pt x="6890" y="236565"/>
                  </a:lnTo>
                  <a:lnTo>
                    <a:pt x="16077" y="243849"/>
                  </a:lnTo>
                  <a:lnTo>
                    <a:pt x="29602" y="246347"/>
                  </a:lnTo>
                  <a:lnTo>
                    <a:pt x="36748" y="246347"/>
                  </a:lnTo>
                  <a:lnTo>
                    <a:pt x="41851" y="245327"/>
                  </a:lnTo>
                  <a:lnTo>
                    <a:pt x="45935" y="243285"/>
                  </a:lnTo>
                  <a:lnTo>
                    <a:pt x="42192" y="222189"/>
                  </a:lnTo>
                  <a:lnTo>
                    <a:pt x="39470" y="222870"/>
                  </a:lnTo>
                  <a:lnTo>
                    <a:pt x="31984" y="222870"/>
                  </a:lnTo>
                  <a:lnTo>
                    <a:pt x="28241" y="219807"/>
                  </a:lnTo>
                  <a:lnTo>
                    <a:pt x="2824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963524" y="755222"/>
              <a:ext cx="125555" cy="16536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/>
          <p:cNvGrpSpPr/>
          <p:nvPr/>
        </p:nvGrpSpPr>
        <p:grpSpPr>
          <a:xfrm>
            <a:off x="2171423" y="684449"/>
            <a:ext cx="1019175" cy="312420"/>
            <a:chOff x="2171423" y="684449"/>
            <a:chExt cx="1019175" cy="312420"/>
          </a:xfrm>
        </p:grpSpPr>
        <p:sp>
          <p:nvSpPr>
            <p:cNvPr id="14" name="object 14"/>
            <p:cNvSpPr/>
            <p:nvPr/>
          </p:nvSpPr>
          <p:spPr>
            <a:xfrm>
              <a:off x="2171423" y="703503"/>
              <a:ext cx="153797" cy="21708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56116" y="824295"/>
              <a:ext cx="78740" cy="22225"/>
            </a:xfrm>
            <a:custGeom>
              <a:avLst/>
              <a:gdLst/>
              <a:ahLst/>
              <a:cxnLst/>
              <a:rect l="l" t="t" r="r" b="b"/>
              <a:pathLst>
                <a:path w="78739" h="22225">
                  <a:moveTo>
                    <a:pt x="78259" y="0"/>
                  </a:moveTo>
                  <a:lnTo>
                    <a:pt x="0" y="0"/>
                  </a:lnTo>
                  <a:lnTo>
                    <a:pt x="0" y="21776"/>
                  </a:lnTo>
                  <a:lnTo>
                    <a:pt x="78259" y="21776"/>
                  </a:lnTo>
                  <a:lnTo>
                    <a:pt x="7825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455811" y="751139"/>
              <a:ext cx="122153" cy="17353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603382" y="751139"/>
              <a:ext cx="140527" cy="17353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776982" y="684449"/>
              <a:ext cx="37465" cy="236220"/>
            </a:xfrm>
            <a:custGeom>
              <a:avLst/>
              <a:gdLst/>
              <a:ahLst/>
              <a:cxnLst/>
              <a:rect l="l" t="t" r="r" b="b"/>
              <a:pathLst>
                <a:path w="37464" h="236219">
                  <a:moveTo>
                    <a:pt x="32664" y="70773"/>
                  </a:moveTo>
                  <a:lnTo>
                    <a:pt x="4423" y="70773"/>
                  </a:lnTo>
                  <a:lnTo>
                    <a:pt x="4423" y="236140"/>
                  </a:lnTo>
                  <a:lnTo>
                    <a:pt x="32664" y="236140"/>
                  </a:lnTo>
                  <a:lnTo>
                    <a:pt x="32664" y="70773"/>
                  </a:lnTo>
                  <a:close/>
                </a:path>
                <a:path w="37464" h="236219">
                  <a:moveTo>
                    <a:pt x="18714" y="0"/>
                  </a:moveTo>
                  <a:lnTo>
                    <a:pt x="11196" y="1339"/>
                  </a:lnTo>
                  <a:lnTo>
                    <a:pt x="5274" y="5103"/>
                  </a:lnTo>
                  <a:lnTo>
                    <a:pt x="1392" y="10909"/>
                  </a:lnTo>
                  <a:lnTo>
                    <a:pt x="0" y="18373"/>
                  </a:lnTo>
                  <a:lnTo>
                    <a:pt x="1392" y="25981"/>
                  </a:lnTo>
                  <a:lnTo>
                    <a:pt x="5274" y="31771"/>
                  </a:lnTo>
                  <a:lnTo>
                    <a:pt x="11196" y="35456"/>
                  </a:lnTo>
                  <a:lnTo>
                    <a:pt x="18714" y="36748"/>
                  </a:lnTo>
                  <a:lnTo>
                    <a:pt x="26231" y="35456"/>
                  </a:lnTo>
                  <a:lnTo>
                    <a:pt x="32154" y="31771"/>
                  </a:lnTo>
                  <a:lnTo>
                    <a:pt x="36035" y="25981"/>
                  </a:lnTo>
                  <a:lnTo>
                    <a:pt x="37428" y="18373"/>
                  </a:lnTo>
                  <a:lnTo>
                    <a:pt x="36035" y="10909"/>
                  </a:lnTo>
                  <a:lnTo>
                    <a:pt x="32154" y="5103"/>
                  </a:lnTo>
                  <a:lnTo>
                    <a:pt x="26231" y="1339"/>
                  </a:lnTo>
                  <a:lnTo>
                    <a:pt x="1871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840951" y="702142"/>
              <a:ext cx="103098" cy="22252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969093" y="684449"/>
              <a:ext cx="37465" cy="236220"/>
            </a:xfrm>
            <a:custGeom>
              <a:avLst/>
              <a:gdLst/>
              <a:ahLst/>
              <a:cxnLst/>
              <a:rect l="l" t="t" r="r" b="b"/>
              <a:pathLst>
                <a:path w="37464" h="236219">
                  <a:moveTo>
                    <a:pt x="32664" y="70773"/>
                  </a:moveTo>
                  <a:lnTo>
                    <a:pt x="4423" y="70773"/>
                  </a:lnTo>
                  <a:lnTo>
                    <a:pt x="4423" y="236140"/>
                  </a:lnTo>
                  <a:lnTo>
                    <a:pt x="32664" y="236140"/>
                  </a:lnTo>
                  <a:lnTo>
                    <a:pt x="32664" y="70773"/>
                  </a:lnTo>
                  <a:close/>
                </a:path>
                <a:path w="37464" h="236219">
                  <a:moveTo>
                    <a:pt x="18714" y="0"/>
                  </a:moveTo>
                  <a:lnTo>
                    <a:pt x="11196" y="1339"/>
                  </a:lnTo>
                  <a:lnTo>
                    <a:pt x="5274" y="5103"/>
                  </a:lnTo>
                  <a:lnTo>
                    <a:pt x="1392" y="10909"/>
                  </a:lnTo>
                  <a:lnTo>
                    <a:pt x="0" y="18373"/>
                  </a:lnTo>
                  <a:lnTo>
                    <a:pt x="1392" y="25981"/>
                  </a:lnTo>
                  <a:lnTo>
                    <a:pt x="5274" y="31771"/>
                  </a:lnTo>
                  <a:lnTo>
                    <a:pt x="11196" y="35456"/>
                  </a:lnTo>
                  <a:lnTo>
                    <a:pt x="18714" y="36748"/>
                  </a:lnTo>
                  <a:lnTo>
                    <a:pt x="26231" y="35456"/>
                  </a:lnTo>
                  <a:lnTo>
                    <a:pt x="32154" y="31771"/>
                  </a:lnTo>
                  <a:lnTo>
                    <a:pt x="36035" y="25981"/>
                  </a:lnTo>
                  <a:lnTo>
                    <a:pt x="37428" y="18373"/>
                  </a:lnTo>
                  <a:lnTo>
                    <a:pt x="36035" y="10909"/>
                  </a:lnTo>
                  <a:lnTo>
                    <a:pt x="32154" y="5103"/>
                  </a:lnTo>
                  <a:lnTo>
                    <a:pt x="26231" y="1339"/>
                  </a:lnTo>
                  <a:lnTo>
                    <a:pt x="1871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038131" y="751139"/>
              <a:ext cx="152096" cy="24566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/>
          <p:nvPr/>
        </p:nvSpPr>
        <p:spPr>
          <a:xfrm>
            <a:off x="573190" y="1089985"/>
            <a:ext cx="346622" cy="22321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206651" y="1147829"/>
            <a:ext cx="131680" cy="16944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013383" y="1143746"/>
            <a:ext cx="144950" cy="23920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5" name="object 25"/>
          <p:cNvGrpSpPr/>
          <p:nvPr/>
        </p:nvGrpSpPr>
        <p:grpSpPr>
          <a:xfrm>
            <a:off x="1378108" y="1143746"/>
            <a:ext cx="313690" cy="227329"/>
            <a:chOff x="1378108" y="1143746"/>
            <a:chExt cx="313690" cy="227329"/>
          </a:xfrm>
        </p:grpSpPr>
        <p:sp>
          <p:nvSpPr>
            <p:cNvPr id="26" name="object 26"/>
            <p:cNvSpPr/>
            <p:nvPr/>
          </p:nvSpPr>
          <p:spPr>
            <a:xfrm>
              <a:off x="1378108" y="1143746"/>
              <a:ext cx="140527" cy="173532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556404" y="1143746"/>
              <a:ext cx="134980" cy="227293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/>
          <p:nvPr/>
        </p:nvSpPr>
        <p:spPr>
          <a:xfrm>
            <a:off x="1807413" y="1089985"/>
            <a:ext cx="29209" cy="223520"/>
          </a:xfrm>
          <a:custGeom>
            <a:avLst/>
            <a:gdLst/>
            <a:ahLst/>
            <a:cxnLst/>
            <a:rect l="l" t="t" r="r" b="b"/>
            <a:pathLst>
              <a:path w="29210" h="223519">
                <a:moveTo>
                  <a:pt x="28581" y="0"/>
                </a:moveTo>
                <a:lnTo>
                  <a:pt x="0" y="0"/>
                </a:lnTo>
                <a:lnTo>
                  <a:pt x="0" y="223210"/>
                </a:lnTo>
                <a:lnTo>
                  <a:pt x="28581" y="223210"/>
                </a:lnTo>
                <a:lnTo>
                  <a:pt x="2858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1888191" y="1143746"/>
            <a:ext cx="132701" cy="16944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0" name="object 30"/>
          <p:cNvGrpSpPr/>
          <p:nvPr/>
        </p:nvGrpSpPr>
        <p:grpSpPr>
          <a:xfrm>
            <a:off x="2069209" y="1143746"/>
            <a:ext cx="481965" cy="173990"/>
            <a:chOff x="2069209" y="1143746"/>
            <a:chExt cx="481965" cy="173990"/>
          </a:xfrm>
        </p:grpSpPr>
        <p:sp>
          <p:nvSpPr>
            <p:cNvPr id="31" name="object 31"/>
            <p:cNvSpPr/>
            <p:nvPr/>
          </p:nvSpPr>
          <p:spPr>
            <a:xfrm>
              <a:off x="2069209" y="1143746"/>
              <a:ext cx="132701" cy="169449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239985" y="1143746"/>
              <a:ext cx="140527" cy="173532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418281" y="1143746"/>
              <a:ext cx="132701" cy="169449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4" name="object 34"/>
          <p:cNvGrpSpPr/>
          <p:nvPr/>
        </p:nvGrpSpPr>
        <p:grpSpPr>
          <a:xfrm>
            <a:off x="1422844" y="1567574"/>
            <a:ext cx="241935" cy="140970"/>
            <a:chOff x="1422844" y="1567574"/>
            <a:chExt cx="241935" cy="140970"/>
          </a:xfrm>
        </p:grpSpPr>
        <p:sp>
          <p:nvSpPr>
            <p:cNvPr id="35" name="object 35"/>
            <p:cNvSpPr/>
            <p:nvPr/>
          </p:nvSpPr>
          <p:spPr>
            <a:xfrm>
              <a:off x="1422844" y="1575143"/>
              <a:ext cx="94410" cy="130660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539901" y="1567574"/>
              <a:ext cx="22225" cy="138430"/>
            </a:xfrm>
            <a:custGeom>
              <a:avLst/>
              <a:gdLst/>
              <a:ahLst/>
              <a:cxnLst/>
              <a:rect l="l" t="t" r="r" b="b"/>
              <a:pathLst>
                <a:path w="22225" h="138430">
                  <a:moveTo>
                    <a:pt x="19121" y="41429"/>
                  </a:moveTo>
                  <a:lnTo>
                    <a:pt x="2589" y="41429"/>
                  </a:lnTo>
                  <a:lnTo>
                    <a:pt x="2589" y="138229"/>
                  </a:lnTo>
                  <a:lnTo>
                    <a:pt x="19121" y="138229"/>
                  </a:lnTo>
                  <a:lnTo>
                    <a:pt x="19121" y="41429"/>
                  </a:lnTo>
                  <a:close/>
                </a:path>
                <a:path w="22225" h="138430">
                  <a:moveTo>
                    <a:pt x="17328" y="0"/>
                  </a:moveTo>
                  <a:lnTo>
                    <a:pt x="4581" y="0"/>
                  </a:lnTo>
                  <a:lnTo>
                    <a:pt x="0" y="4381"/>
                  </a:lnTo>
                  <a:lnTo>
                    <a:pt x="0" y="17328"/>
                  </a:lnTo>
                  <a:lnTo>
                    <a:pt x="4581" y="21511"/>
                  </a:lnTo>
                  <a:lnTo>
                    <a:pt x="17328" y="21511"/>
                  </a:lnTo>
                  <a:lnTo>
                    <a:pt x="21909" y="17328"/>
                  </a:lnTo>
                  <a:lnTo>
                    <a:pt x="21909" y="4381"/>
                  </a:lnTo>
                  <a:lnTo>
                    <a:pt x="1732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582525" y="1606613"/>
              <a:ext cx="82260" cy="101580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8" name="object 38"/>
          <p:cNvGrpSpPr/>
          <p:nvPr/>
        </p:nvGrpSpPr>
        <p:grpSpPr>
          <a:xfrm>
            <a:off x="1729917" y="1567574"/>
            <a:ext cx="266065" cy="138430"/>
            <a:chOff x="1729917" y="1567574"/>
            <a:chExt cx="266065" cy="138430"/>
          </a:xfrm>
        </p:grpSpPr>
        <p:sp>
          <p:nvSpPr>
            <p:cNvPr id="39" name="object 39"/>
            <p:cNvSpPr/>
            <p:nvPr/>
          </p:nvSpPr>
          <p:spPr>
            <a:xfrm>
              <a:off x="1729917" y="1567574"/>
              <a:ext cx="113033" cy="138229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870058" y="1606613"/>
              <a:ext cx="77679" cy="99190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973969" y="1567574"/>
              <a:ext cx="22225" cy="138430"/>
            </a:xfrm>
            <a:custGeom>
              <a:avLst/>
              <a:gdLst/>
              <a:ahLst/>
              <a:cxnLst/>
              <a:rect l="l" t="t" r="r" b="b"/>
              <a:pathLst>
                <a:path w="22225" h="138430">
                  <a:moveTo>
                    <a:pt x="19121" y="41429"/>
                  </a:moveTo>
                  <a:lnTo>
                    <a:pt x="2589" y="41429"/>
                  </a:lnTo>
                  <a:lnTo>
                    <a:pt x="2589" y="138229"/>
                  </a:lnTo>
                  <a:lnTo>
                    <a:pt x="19121" y="138229"/>
                  </a:lnTo>
                  <a:lnTo>
                    <a:pt x="19121" y="41429"/>
                  </a:lnTo>
                  <a:close/>
                </a:path>
                <a:path w="22225" h="138430">
                  <a:moveTo>
                    <a:pt x="17328" y="0"/>
                  </a:moveTo>
                  <a:lnTo>
                    <a:pt x="4581" y="0"/>
                  </a:lnTo>
                  <a:lnTo>
                    <a:pt x="0" y="4381"/>
                  </a:lnTo>
                  <a:lnTo>
                    <a:pt x="0" y="17328"/>
                  </a:lnTo>
                  <a:lnTo>
                    <a:pt x="4581" y="21511"/>
                  </a:lnTo>
                  <a:lnTo>
                    <a:pt x="17328" y="21511"/>
                  </a:lnTo>
                  <a:lnTo>
                    <a:pt x="21909" y="17328"/>
                  </a:lnTo>
                  <a:lnTo>
                    <a:pt x="21909" y="4381"/>
                  </a:lnTo>
                  <a:lnTo>
                    <a:pt x="1732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2" name="object 42"/>
          <p:cNvGrpSpPr/>
          <p:nvPr/>
        </p:nvGrpSpPr>
        <p:grpSpPr>
          <a:xfrm>
            <a:off x="2016593" y="1606613"/>
            <a:ext cx="182880" cy="101600"/>
            <a:chOff x="2016593" y="1606613"/>
            <a:chExt cx="182880" cy="101600"/>
          </a:xfrm>
        </p:grpSpPr>
        <p:sp>
          <p:nvSpPr>
            <p:cNvPr id="43" name="object 43"/>
            <p:cNvSpPr/>
            <p:nvPr/>
          </p:nvSpPr>
          <p:spPr>
            <a:xfrm>
              <a:off x="2121739" y="1606613"/>
              <a:ext cx="77679" cy="99190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2016593" y="1606613"/>
              <a:ext cx="82260" cy="101580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5" name="object 45"/>
          <p:cNvGrpSpPr/>
          <p:nvPr/>
        </p:nvGrpSpPr>
        <p:grpSpPr>
          <a:xfrm>
            <a:off x="570576" y="1561599"/>
            <a:ext cx="2310130" cy="400050"/>
            <a:chOff x="570576" y="1561599"/>
            <a:chExt cx="2310130" cy="400050"/>
          </a:xfrm>
        </p:grpSpPr>
        <p:sp>
          <p:nvSpPr>
            <p:cNvPr id="46" name="object 46"/>
            <p:cNvSpPr/>
            <p:nvPr/>
          </p:nvSpPr>
          <p:spPr>
            <a:xfrm>
              <a:off x="2377444" y="1568969"/>
              <a:ext cx="77081" cy="139225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2263554" y="1563989"/>
              <a:ext cx="84849" cy="144204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2484402" y="1561599"/>
              <a:ext cx="206507" cy="146595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2713795" y="1606613"/>
              <a:ext cx="77679" cy="99190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570576" y="1566578"/>
              <a:ext cx="2309546" cy="394538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1" name="object 51"/>
          <p:cNvSpPr/>
          <p:nvPr/>
        </p:nvSpPr>
        <p:spPr>
          <a:xfrm>
            <a:off x="4363456" y="3251246"/>
            <a:ext cx="28575" cy="222885"/>
          </a:xfrm>
          <a:custGeom>
            <a:avLst/>
            <a:gdLst/>
            <a:ahLst/>
            <a:cxnLst/>
            <a:rect l="l" t="t" r="r" b="b"/>
            <a:pathLst>
              <a:path w="28575" h="222885">
                <a:moveTo>
                  <a:pt x="28463" y="0"/>
                </a:moveTo>
                <a:lnTo>
                  <a:pt x="0" y="0"/>
                </a:lnTo>
                <a:lnTo>
                  <a:pt x="0" y="222289"/>
                </a:lnTo>
                <a:lnTo>
                  <a:pt x="28463" y="222289"/>
                </a:lnTo>
                <a:lnTo>
                  <a:pt x="28463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4443901" y="3304785"/>
            <a:ext cx="132153" cy="168750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53" name="object 53"/>
          <p:cNvGrpSpPr/>
          <p:nvPr/>
        </p:nvGrpSpPr>
        <p:grpSpPr>
          <a:xfrm>
            <a:off x="4624240" y="3238370"/>
            <a:ext cx="1149985" cy="239395"/>
            <a:chOff x="4624240" y="3238370"/>
            <a:chExt cx="1149985" cy="239395"/>
          </a:xfrm>
        </p:grpSpPr>
        <p:sp>
          <p:nvSpPr>
            <p:cNvPr id="54" name="object 54"/>
            <p:cNvSpPr/>
            <p:nvPr/>
          </p:nvSpPr>
          <p:spPr>
            <a:xfrm>
              <a:off x="4624240" y="3304785"/>
              <a:ext cx="132153" cy="168750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4794346" y="3304785"/>
              <a:ext cx="139947" cy="17281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4971907" y="3304785"/>
              <a:ext cx="132154" cy="168750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5135066" y="3304785"/>
              <a:ext cx="121649" cy="172816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5282028" y="3304785"/>
              <a:ext cx="139947" cy="17281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5454845" y="3238370"/>
              <a:ext cx="37465" cy="235585"/>
            </a:xfrm>
            <a:custGeom>
              <a:avLst/>
              <a:gdLst/>
              <a:ahLst/>
              <a:cxnLst/>
              <a:rect l="l" t="t" r="r" b="b"/>
              <a:pathLst>
                <a:path w="37464" h="235585">
                  <a:moveTo>
                    <a:pt x="32530" y="70482"/>
                  </a:moveTo>
                  <a:lnTo>
                    <a:pt x="4405" y="70482"/>
                  </a:lnTo>
                  <a:lnTo>
                    <a:pt x="4405" y="235166"/>
                  </a:lnTo>
                  <a:lnTo>
                    <a:pt x="32530" y="235166"/>
                  </a:lnTo>
                  <a:lnTo>
                    <a:pt x="32530" y="70482"/>
                  </a:lnTo>
                  <a:close/>
                </a:path>
                <a:path w="37464" h="235585">
                  <a:moveTo>
                    <a:pt x="18637" y="0"/>
                  </a:moveTo>
                  <a:lnTo>
                    <a:pt x="11150" y="1334"/>
                  </a:lnTo>
                  <a:lnTo>
                    <a:pt x="5252" y="5082"/>
                  </a:lnTo>
                  <a:lnTo>
                    <a:pt x="1387" y="10864"/>
                  </a:lnTo>
                  <a:lnTo>
                    <a:pt x="0" y="18298"/>
                  </a:lnTo>
                  <a:lnTo>
                    <a:pt x="1387" y="25874"/>
                  </a:lnTo>
                  <a:lnTo>
                    <a:pt x="5252" y="31640"/>
                  </a:lnTo>
                  <a:lnTo>
                    <a:pt x="11150" y="35309"/>
                  </a:lnTo>
                  <a:lnTo>
                    <a:pt x="18637" y="36596"/>
                  </a:lnTo>
                  <a:lnTo>
                    <a:pt x="26123" y="35309"/>
                  </a:lnTo>
                  <a:lnTo>
                    <a:pt x="32021" y="31640"/>
                  </a:lnTo>
                  <a:lnTo>
                    <a:pt x="35887" y="25874"/>
                  </a:lnTo>
                  <a:lnTo>
                    <a:pt x="37274" y="18298"/>
                  </a:lnTo>
                  <a:lnTo>
                    <a:pt x="35887" y="10864"/>
                  </a:lnTo>
                  <a:lnTo>
                    <a:pt x="32021" y="5082"/>
                  </a:lnTo>
                  <a:lnTo>
                    <a:pt x="26123" y="1334"/>
                  </a:lnTo>
                  <a:lnTo>
                    <a:pt x="1863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5518516" y="3255990"/>
              <a:ext cx="255192" cy="221612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1" name="object 61"/>
          <p:cNvSpPr/>
          <p:nvPr/>
        </p:nvSpPr>
        <p:spPr>
          <a:xfrm>
            <a:off x="14348257" y="3251246"/>
            <a:ext cx="28575" cy="222885"/>
          </a:xfrm>
          <a:custGeom>
            <a:avLst/>
            <a:gdLst/>
            <a:ahLst/>
            <a:cxnLst/>
            <a:rect l="l" t="t" r="r" b="b"/>
            <a:pathLst>
              <a:path w="28575" h="222885">
                <a:moveTo>
                  <a:pt x="28463" y="0"/>
                </a:moveTo>
                <a:lnTo>
                  <a:pt x="0" y="0"/>
                </a:lnTo>
                <a:lnTo>
                  <a:pt x="0" y="222289"/>
                </a:lnTo>
                <a:lnTo>
                  <a:pt x="28463" y="222289"/>
                </a:lnTo>
                <a:lnTo>
                  <a:pt x="28463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14428702" y="3304785"/>
            <a:ext cx="132153" cy="168750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63" name="object 63"/>
          <p:cNvGrpSpPr/>
          <p:nvPr/>
        </p:nvGrpSpPr>
        <p:grpSpPr>
          <a:xfrm>
            <a:off x="14609041" y="3238370"/>
            <a:ext cx="1149985" cy="239395"/>
            <a:chOff x="14609041" y="3238370"/>
            <a:chExt cx="1149985" cy="239395"/>
          </a:xfrm>
        </p:grpSpPr>
        <p:sp>
          <p:nvSpPr>
            <p:cNvPr id="64" name="object 64"/>
            <p:cNvSpPr/>
            <p:nvPr/>
          </p:nvSpPr>
          <p:spPr>
            <a:xfrm>
              <a:off x="14609041" y="3304785"/>
              <a:ext cx="132153" cy="168750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14779146" y="3304785"/>
              <a:ext cx="139947" cy="172816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14956708" y="3304785"/>
              <a:ext cx="132154" cy="168750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15119867" y="3304785"/>
              <a:ext cx="121649" cy="172816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/>
            <p:cNvSpPr/>
            <p:nvPr/>
          </p:nvSpPr>
          <p:spPr>
            <a:xfrm>
              <a:off x="15266829" y="3304785"/>
              <a:ext cx="139947" cy="17281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/>
            <p:cNvSpPr/>
            <p:nvPr/>
          </p:nvSpPr>
          <p:spPr>
            <a:xfrm>
              <a:off x="15439645" y="3238370"/>
              <a:ext cx="37465" cy="235585"/>
            </a:xfrm>
            <a:custGeom>
              <a:avLst/>
              <a:gdLst/>
              <a:ahLst/>
              <a:cxnLst/>
              <a:rect l="l" t="t" r="r" b="b"/>
              <a:pathLst>
                <a:path w="37465" h="235585">
                  <a:moveTo>
                    <a:pt x="32530" y="70482"/>
                  </a:moveTo>
                  <a:lnTo>
                    <a:pt x="4405" y="70482"/>
                  </a:lnTo>
                  <a:lnTo>
                    <a:pt x="4405" y="235166"/>
                  </a:lnTo>
                  <a:lnTo>
                    <a:pt x="32530" y="235166"/>
                  </a:lnTo>
                  <a:lnTo>
                    <a:pt x="32530" y="70482"/>
                  </a:lnTo>
                  <a:close/>
                </a:path>
                <a:path w="37465" h="235585">
                  <a:moveTo>
                    <a:pt x="18637" y="0"/>
                  </a:moveTo>
                  <a:lnTo>
                    <a:pt x="11150" y="1334"/>
                  </a:lnTo>
                  <a:lnTo>
                    <a:pt x="5252" y="5082"/>
                  </a:lnTo>
                  <a:lnTo>
                    <a:pt x="1387" y="10864"/>
                  </a:lnTo>
                  <a:lnTo>
                    <a:pt x="0" y="18298"/>
                  </a:lnTo>
                  <a:lnTo>
                    <a:pt x="1387" y="25874"/>
                  </a:lnTo>
                  <a:lnTo>
                    <a:pt x="5252" y="31640"/>
                  </a:lnTo>
                  <a:lnTo>
                    <a:pt x="11150" y="35309"/>
                  </a:lnTo>
                  <a:lnTo>
                    <a:pt x="18637" y="36596"/>
                  </a:lnTo>
                  <a:lnTo>
                    <a:pt x="26123" y="35309"/>
                  </a:lnTo>
                  <a:lnTo>
                    <a:pt x="32021" y="31640"/>
                  </a:lnTo>
                  <a:lnTo>
                    <a:pt x="35887" y="25874"/>
                  </a:lnTo>
                  <a:lnTo>
                    <a:pt x="37274" y="18298"/>
                  </a:lnTo>
                  <a:lnTo>
                    <a:pt x="35887" y="10864"/>
                  </a:lnTo>
                  <a:lnTo>
                    <a:pt x="32021" y="5082"/>
                  </a:lnTo>
                  <a:lnTo>
                    <a:pt x="26123" y="1334"/>
                  </a:lnTo>
                  <a:lnTo>
                    <a:pt x="1863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15503317" y="3255990"/>
              <a:ext cx="255192" cy="221612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1" name="object 71"/>
          <p:cNvSpPr/>
          <p:nvPr/>
        </p:nvSpPr>
        <p:spPr>
          <a:xfrm>
            <a:off x="140405" y="263861"/>
            <a:ext cx="0" cy="6708140"/>
          </a:xfrm>
          <a:custGeom>
            <a:avLst/>
            <a:gdLst/>
            <a:ahLst/>
            <a:cxnLst/>
            <a:rect l="l" t="t" r="r" b="b"/>
            <a:pathLst>
              <a:path w="0" h="6708140">
                <a:moveTo>
                  <a:pt x="0" y="0"/>
                </a:moveTo>
                <a:lnTo>
                  <a:pt x="0" y="6707866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/>
          <p:nvPr/>
        </p:nvSpPr>
        <p:spPr>
          <a:xfrm>
            <a:off x="265342" y="7054028"/>
            <a:ext cx="19615150" cy="0"/>
          </a:xfrm>
          <a:custGeom>
            <a:avLst/>
            <a:gdLst/>
            <a:ahLst/>
            <a:cxnLst/>
            <a:rect l="l" t="t" r="r" b="b"/>
            <a:pathLst>
              <a:path w="19615150" h="0">
                <a:moveTo>
                  <a:pt x="0" y="0"/>
                </a:moveTo>
                <a:lnTo>
                  <a:pt x="19615041" y="0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/>
          <p:nvPr/>
        </p:nvSpPr>
        <p:spPr>
          <a:xfrm>
            <a:off x="19963671" y="222704"/>
            <a:ext cx="0" cy="6708140"/>
          </a:xfrm>
          <a:custGeom>
            <a:avLst/>
            <a:gdLst/>
            <a:ahLst/>
            <a:cxnLst/>
            <a:rect l="l" t="t" r="r" b="b"/>
            <a:pathLst>
              <a:path w="0" h="6708140">
                <a:moveTo>
                  <a:pt x="0" y="6707866"/>
                </a:moveTo>
                <a:lnTo>
                  <a:pt x="0" y="0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/>
          <p:nvPr/>
        </p:nvSpPr>
        <p:spPr>
          <a:xfrm>
            <a:off x="223693" y="140403"/>
            <a:ext cx="19615150" cy="0"/>
          </a:xfrm>
          <a:custGeom>
            <a:avLst/>
            <a:gdLst/>
            <a:ahLst/>
            <a:cxnLst/>
            <a:rect l="l" t="t" r="r" b="b"/>
            <a:pathLst>
              <a:path w="19615150" h="0">
                <a:moveTo>
                  <a:pt x="19615041" y="0"/>
                </a:moveTo>
                <a:lnTo>
                  <a:pt x="0" y="0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75" name="object 75"/>
          <p:cNvSpPr/>
          <p:nvPr/>
        </p:nvSpPr>
        <p:spPr>
          <a:xfrm>
            <a:off x="140405" y="7012875"/>
            <a:ext cx="41910" cy="41275"/>
          </a:xfrm>
          <a:custGeom>
            <a:avLst/>
            <a:gdLst/>
            <a:ahLst/>
            <a:cxnLst/>
            <a:rect l="l" t="t" r="r" b="b"/>
            <a:pathLst>
              <a:path w="41910" h="41275">
                <a:moveTo>
                  <a:pt x="0" y="0"/>
                </a:moveTo>
                <a:lnTo>
                  <a:pt x="0" y="41154"/>
                </a:lnTo>
                <a:lnTo>
                  <a:pt x="41640" y="41154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/>
          <p:nvPr/>
        </p:nvSpPr>
        <p:spPr>
          <a:xfrm>
            <a:off x="19922021" y="7012875"/>
            <a:ext cx="41910" cy="41275"/>
          </a:xfrm>
          <a:custGeom>
            <a:avLst/>
            <a:gdLst/>
            <a:ahLst/>
            <a:cxnLst/>
            <a:rect l="l" t="t" r="r" b="b"/>
            <a:pathLst>
              <a:path w="41909" h="41275">
                <a:moveTo>
                  <a:pt x="0" y="41154"/>
                </a:moveTo>
                <a:lnTo>
                  <a:pt x="41652" y="41154"/>
                </a:lnTo>
                <a:lnTo>
                  <a:pt x="41652" y="0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/>
          <p:nvPr/>
        </p:nvSpPr>
        <p:spPr>
          <a:xfrm>
            <a:off x="19922021" y="140404"/>
            <a:ext cx="41910" cy="41275"/>
          </a:xfrm>
          <a:custGeom>
            <a:avLst/>
            <a:gdLst/>
            <a:ahLst/>
            <a:cxnLst/>
            <a:rect l="l" t="t" r="r" b="b"/>
            <a:pathLst>
              <a:path w="41909" h="41275">
                <a:moveTo>
                  <a:pt x="41652" y="41154"/>
                </a:moveTo>
                <a:lnTo>
                  <a:pt x="41652" y="0"/>
                </a:lnTo>
                <a:lnTo>
                  <a:pt x="0" y="0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/>
          <p:nvPr/>
        </p:nvSpPr>
        <p:spPr>
          <a:xfrm>
            <a:off x="140405" y="140404"/>
            <a:ext cx="41910" cy="41275"/>
          </a:xfrm>
          <a:custGeom>
            <a:avLst/>
            <a:gdLst/>
            <a:ahLst/>
            <a:cxnLst/>
            <a:rect l="l" t="t" r="r" b="b"/>
            <a:pathLst>
              <a:path w="41910" h="41275">
                <a:moveTo>
                  <a:pt x="41640" y="0"/>
                </a:moveTo>
                <a:lnTo>
                  <a:pt x="0" y="0"/>
                </a:lnTo>
                <a:lnTo>
                  <a:pt x="0" y="41154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2020-09-24T13:15:43Z</dcterms:created>
  <dcterms:modified xsi:type="dcterms:W3CDTF">2020-09-24T13:15:43Z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2020-09-24T00:00:00Z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2020-09-24T00:00:00Z</vt:filetime>
  </property>
</Properties>
</file>