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Default Extension="png" ContentType="image/png"/>
  <Override PartName="/ppt/slides/slide2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  <p:sldId id="257" r:id="rId7"/>
  </p:sldIdLst>
  <p:sldSz cx="20104100" cy="10121900"/>
  <p:notesSz cx="20104100" cy="101219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Relationship Id="rId7" Type="http://schemas.openxmlformats.org/officeDocument/2006/relationships/slide" Target="slides/slide2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507807" y="3137789"/>
            <a:ext cx="17088486" cy="21255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3015615" y="5668264"/>
            <a:ext cx="14072870" cy="25304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1005205" y="2328037"/>
            <a:ext cx="8745284" cy="668045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10353611" y="2328037"/>
            <a:ext cx="8745284" cy="668045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68034" y="68034"/>
            <a:ext cx="19968210" cy="9982835"/>
          </a:xfrm>
          <a:custGeom>
            <a:avLst/>
            <a:gdLst/>
            <a:ahLst/>
            <a:cxnLst/>
            <a:rect l="l" t="t" r="r" b="b"/>
            <a:pathLst>
              <a:path w="19968210" h="9982835">
                <a:moveTo>
                  <a:pt x="0" y="9982524"/>
                </a:moveTo>
                <a:lnTo>
                  <a:pt x="19967973" y="9982524"/>
                </a:lnTo>
                <a:lnTo>
                  <a:pt x="19967973" y="0"/>
                </a:lnTo>
                <a:lnTo>
                  <a:pt x="0" y="0"/>
                </a:lnTo>
                <a:lnTo>
                  <a:pt x="0" y="9982524"/>
                </a:lnTo>
                <a:close/>
              </a:path>
            </a:pathLst>
          </a:custGeom>
          <a:ln w="11742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005205" y="404876"/>
            <a:ext cx="18093690" cy="161950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1005205" y="2328037"/>
            <a:ext cx="18093690" cy="668045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6835394" y="9413367"/>
            <a:ext cx="6433312" cy="50609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1005205" y="9413367"/>
            <a:ext cx="4623943" cy="50609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14474953" y="9413367"/>
            <a:ext cx="4623943" cy="50609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7" Type="http://schemas.openxmlformats.org/officeDocument/2006/relationships/image" Target="../media/image6.png"/><Relationship Id="rId8" Type="http://schemas.openxmlformats.org/officeDocument/2006/relationships/image" Target="../media/image7.png"/><Relationship Id="rId9" Type="http://schemas.openxmlformats.org/officeDocument/2006/relationships/image" Target="../media/image8.png"/><Relationship Id="rId10" Type="http://schemas.openxmlformats.org/officeDocument/2006/relationships/image" Target="../media/image9.png"/><Relationship Id="rId11" Type="http://schemas.openxmlformats.org/officeDocument/2006/relationships/image" Target="../media/image10.png"/><Relationship Id="rId12" Type="http://schemas.openxmlformats.org/officeDocument/2006/relationships/image" Target="../media/image11.png"/><Relationship Id="rId13" Type="http://schemas.openxmlformats.org/officeDocument/2006/relationships/image" Target="../media/image12.png"/><Relationship Id="rId14" Type="http://schemas.openxmlformats.org/officeDocument/2006/relationships/image" Target="../media/image13.png"/><Relationship Id="rId15" Type="http://schemas.openxmlformats.org/officeDocument/2006/relationships/image" Target="../media/image14.png"/><Relationship Id="rId16" Type="http://schemas.openxmlformats.org/officeDocument/2006/relationships/image" Target="../media/image15.png"/><Relationship Id="rId17" Type="http://schemas.openxmlformats.org/officeDocument/2006/relationships/image" Target="../media/image16.png"/><Relationship Id="rId18" Type="http://schemas.openxmlformats.org/officeDocument/2006/relationships/image" Target="../media/image17.png"/><Relationship Id="rId19" Type="http://schemas.openxmlformats.org/officeDocument/2006/relationships/image" Target="../media/image18.png"/><Relationship Id="rId20" Type="http://schemas.openxmlformats.org/officeDocument/2006/relationships/image" Target="../media/image19.png"/><Relationship Id="rId21" Type="http://schemas.openxmlformats.org/officeDocument/2006/relationships/image" Target="../media/image20.png"/><Relationship Id="rId22" Type="http://schemas.openxmlformats.org/officeDocument/2006/relationships/image" Target="../media/image21.png"/><Relationship Id="rId23" Type="http://schemas.openxmlformats.org/officeDocument/2006/relationships/image" Target="../media/image22.png"/><Relationship Id="rId24" Type="http://schemas.openxmlformats.org/officeDocument/2006/relationships/image" Target="../media/image23.png"/><Relationship Id="rId25" Type="http://schemas.openxmlformats.org/officeDocument/2006/relationships/image" Target="../media/image24.png"/><Relationship Id="rId26" Type="http://schemas.openxmlformats.org/officeDocument/2006/relationships/image" Target="../media/image25.png"/><Relationship Id="rId27" Type="http://schemas.openxmlformats.org/officeDocument/2006/relationships/image" Target="../media/image26.png"/><Relationship Id="rId28" Type="http://schemas.openxmlformats.org/officeDocument/2006/relationships/image" Target="../media/image27.png"/></Relationships>
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7" Type="http://schemas.openxmlformats.org/officeDocument/2006/relationships/image" Target="../media/image6.png"/><Relationship Id="rId8" Type="http://schemas.openxmlformats.org/officeDocument/2006/relationships/image" Target="../media/image7.png"/><Relationship Id="rId9" Type="http://schemas.openxmlformats.org/officeDocument/2006/relationships/image" Target="../media/image8.png"/><Relationship Id="rId10" Type="http://schemas.openxmlformats.org/officeDocument/2006/relationships/image" Target="../media/image9.png"/><Relationship Id="rId11" Type="http://schemas.openxmlformats.org/officeDocument/2006/relationships/image" Target="../media/image10.png"/><Relationship Id="rId12" Type="http://schemas.openxmlformats.org/officeDocument/2006/relationships/image" Target="../media/image11.png"/><Relationship Id="rId13" Type="http://schemas.openxmlformats.org/officeDocument/2006/relationships/image" Target="../media/image12.png"/><Relationship Id="rId14" Type="http://schemas.openxmlformats.org/officeDocument/2006/relationships/image" Target="../media/image13.png"/><Relationship Id="rId15" Type="http://schemas.openxmlformats.org/officeDocument/2006/relationships/image" Target="../media/image18.png"/><Relationship Id="rId16" Type="http://schemas.openxmlformats.org/officeDocument/2006/relationships/image" Target="../media/image17.png"/><Relationship Id="rId17" Type="http://schemas.openxmlformats.org/officeDocument/2006/relationships/image" Target="../media/image19.png"/><Relationship Id="rId18" Type="http://schemas.openxmlformats.org/officeDocument/2006/relationships/image" Target="../media/image28.png"/><Relationship Id="rId19" Type="http://schemas.openxmlformats.org/officeDocument/2006/relationships/image" Target="../media/image29.png"/><Relationship Id="rId20" Type="http://schemas.openxmlformats.org/officeDocument/2006/relationships/image" Target="../media/image24.png"/><Relationship Id="rId21" Type="http://schemas.openxmlformats.org/officeDocument/2006/relationships/image" Target="../media/image27.png"/><Relationship Id="rId22" Type="http://schemas.openxmlformats.org/officeDocument/2006/relationships/image" Target="../media/image30.png"/><Relationship Id="rId23" Type="http://schemas.openxmlformats.org/officeDocument/2006/relationships/image" Target="../media/image31.png"/><Relationship Id="rId24" Type="http://schemas.openxmlformats.org/officeDocument/2006/relationships/image" Target="../media/image32.png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39010" y="262013"/>
            <a:ext cx="0" cy="9636125"/>
          </a:xfrm>
          <a:custGeom>
            <a:avLst/>
            <a:gdLst/>
            <a:ahLst/>
            <a:cxnLst/>
            <a:rect l="l" t="t" r="r" b="b"/>
            <a:pathLst>
              <a:path w="0" h="9636125">
                <a:moveTo>
                  <a:pt x="0" y="0"/>
                </a:moveTo>
                <a:lnTo>
                  <a:pt x="0" y="9635567"/>
                </a:lnTo>
              </a:path>
            </a:pathLst>
          </a:custGeom>
          <a:ln w="11742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261899" y="9979582"/>
            <a:ext cx="19621500" cy="0"/>
          </a:xfrm>
          <a:custGeom>
            <a:avLst/>
            <a:gdLst/>
            <a:ahLst/>
            <a:cxnLst/>
            <a:rect l="l" t="t" r="r" b="b"/>
            <a:pathLst>
              <a:path w="19621500" h="0">
                <a:moveTo>
                  <a:pt x="0" y="0"/>
                </a:moveTo>
                <a:lnTo>
                  <a:pt x="19621215" y="0"/>
                </a:lnTo>
              </a:path>
            </a:pathLst>
          </a:custGeom>
          <a:ln w="11742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19965041" y="221007"/>
            <a:ext cx="0" cy="9636125"/>
          </a:xfrm>
          <a:custGeom>
            <a:avLst/>
            <a:gdLst/>
            <a:ahLst/>
            <a:cxnLst/>
            <a:rect l="l" t="t" r="r" b="b"/>
            <a:pathLst>
              <a:path w="0" h="9636125">
                <a:moveTo>
                  <a:pt x="0" y="9635567"/>
                </a:moveTo>
                <a:lnTo>
                  <a:pt x="0" y="0"/>
                </a:lnTo>
              </a:path>
            </a:pathLst>
          </a:custGeom>
          <a:ln w="11742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220938" y="139007"/>
            <a:ext cx="19621500" cy="0"/>
          </a:xfrm>
          <a:custGeom>
            <a:avLst/>
            <a:gdLst/>
            <a:ahLst/>
            <a:cxnLst/>
            <a:rect l="l" t="t" r="r" b="b"/>
            <a:pathLst>
              <a:path w="19621500" h="0">
                <a:moveTo>
                  <a:pt x="19621215" y="0"/>
                </a:moveTo>
                <a:lnTo>
                  <a:pt x="0" y="0"/>
                </a:lnTo>
              </a:path>
            </a:pathLst>
          </a:custGeom>
          <a:ln w="11742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139010" y="9938579"/>
            <a:ext cx="41275" cy="41275"/>
          </a:xfrm>
          <a:custGeom>
            <a:avLst/>
            <a:gdLst/>
            <a:ahLst/>
            <a:cxnLst/>
            <a:rect l="l" t="t" r="r" b="b"/>
            <a:pathLst>
              <a:path w="41275" h="41275">
                <a:moveTo>
                  <a:pt x="0" y="0"/>
                </a:moveTo>
                <a:lnTo>
                  <a:pt x="0" y="41003"/>
                </a:lnTo>
                <a:lnTo>
                  <a:pt x="40968" y="41003"/>
                </a:lnTo>
              </a:path>
            </a:pathLst>
          </a:custGeom>
          <a:ln w="11742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/>
          <p:nvPr/>
        </p:nvSpPr>
        <p:spPr>
          <a:xfrm>
            <a:off x="19924076" y="9938579"/>
            <a:ext cx="41275" cy="41275"/>
          </a:xfrm>
          <a:custGeom>
            <a:avLst/>
            <a:gdLst/>
            <a:ahLst/>
            <a:cxnLst/>
            <a:rect l="l" t="t" r="r" b="b"/>
            <a:pathLst>
              <a:path w="41275" h="41275">
                <a:moveTo>
                  <a:pt x="0" y="41003"/>
                </a:moveTo>
                <a:lnTo>
                  <a:pt x="40968" y="41003"/>
                </a:lnTo>
                <a:lnTo>
                  <a:pt x="40968" y="0"/>
                </a:lnTo>
              </a:path>
            </a:pathLst>
          </a:custGeom>
          <a:ln w="11742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/>
          <p:nvPr/>
        </p:nvSpPr>
        <p:spPr>
          <a:xfrm>
            <a:off x="19924076" y="139009"/>
            <a:ext cx="41275" cy="41275"/>
          </a:xfrm>
          <a:custGeom>
            <a:avLst/>
            <a:gdLst/>
            <a:ahLst/>
            <a:cxnLst/>
            <a:rect l="l" t="t" r="r" b="b"/>
            <a:pathLst>
              <a:path w="41275" h="41275">
                <a:moveTo>
                  <a:pt x="40968" y="41003"/>
                </a:moveTo>
                <a:lnTo>
                  <a:pt x="40968" y="0"/>
                </a:lnTo>
                <a:lnTo>
                  <a:pt x="0" y="0"/>
                </a:lnTo>
              </a:path>
            </a:pathLst>
          </a:custGeom>
          <a:ln w="11742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/>
          <p:nvPr/>
        </p:nvSpPr>
        <p:spPr>
          <a:xfrm>
            <a:off x="139010" y="139009"/>
            <a:ext cx="41275" cy="41275"/>
          </a:xfrm>
          <a:custGeom>
            <a:avLst/>
            <a:gdLst/>
            <a:ahLst/>
            <a:cxnLst/>
            <a:rect l="l" t="t" r="r" b="b"/>
            <a:pathLst>
              <a:path w="41275" h="41275">
                <a:moveTo>
                  <a:pt x="40968" y="0"/>
                </a:moveTo>
                <a:lnTo>
                  <a:pt x="0" y="0"/>
                </a:lnTo>
                <a:lnTo>
                  <a:pt x="0" y="41003"/>
                </a:lnTo>
              </a:path>
            </a:pathLst>
          </a:custGeom>
          <a:ln w="11742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0" name="object 10"/>
          <p:cNvSpPr/>
          <p:nvPr/>
        </p:nvSpPr>
        <p:spPr>
          <a:xfrm>
            <a:off x="10052026" y="0"/>
            <a:ext cx="0" cy="10118725"/>
          </a:xfrm>
          <a:custGeom>
            <a:avLst/>
            <a:gdLst/>
            <a:ahLst/>
            <a:cxnLst/>
            <a:rect l="l" t="t" r="r" b="b"/>
            <a:pathLst>
              <a:path w="0" h="10118725">
                <a:moveTo>
                  <a:pt x="0" y="0"/>
                </a:moveTo>
                <a:lnTo>
                  <a:pt x="0" y="10118592"/>
                </a:lnTo>
              </a:path>
            </a:pathLst>
          </a:custGeom>
          <a:ln w="11742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grpSp>
        <p:nvGrpSpPr>
          <p:cNvPr id="11" name="object 11"/>
          <p:cNvGrpSpPr/>
          <p:nvPr/>
        </p:nvGrpSpPr>
        <p:grpSpPr>
          <a:xfrm>
            <a:off x="532005" y="591199"/>
            <a:ext cx="1236345" cy="207645"/>
            <a:chOff x="532005" y="591199"/>
            <a:chExt cx="1236345" cy="207645"/>
          </a:xfrm>
        </p:grpSpPr>
        <p:sp>
          <p:nvSpPr>
            <p:cNvPr id="12" name="object 12"/>
            <p:cNvSpPr/>
            <p:nvPr/>
          </p:nvSpPr>
          <p:spPr>
            <a:xfrm>
              <a:off x="532003" y="599662"/>
              <a:ext cx="168275" cy="196215"/>
            </a:xfrm>
            <a:custGeom>
              <a:avLst/>
              <a:gdLst/>
              <a:ahLst/>
              <a:cxnLst/>
              <a:rect l="l" t="t" r="r" b="b"/>
              <a:pathLst>
                <a:path w="168275" h="196215">
                  <a:moveTo>
                    <a:pt x="109372" y="175539"/>
                  </a:moveTo>
                  <a:lnTo>
                    <a:pt x="23672" y="175539"/>
                  </a:lnTo>
                  <a:lnTo>
                    <a:pt x="23672" y="108229"/>
                  </a:lnTo>
                  <a:lnTo>
                    <a:pt x="93586" y="108229"/>
                  </a:lnTo>
                  <a:lnTo>
                    <a:pt x="93586" y="87909"/>
                  </a:lnTo>
                  <a:lnTo>
                    <a:pt x="23672" y="87909"/>
                  </a:lnTo>
                  <a:lnTo>
                    <a:pt x="23672" y="30759"/>
                  </a:lnTo>
                  <a:lnTo>
                    <a:pt x="106553" y="30759"/>
                  </a:lnTo>
                  <a:lnTo>
                    <a:pt x="106553" y="10439"/>
                  </a:lnTo>
                  <a:lnTo>
                    <a:pt x="0" y="10439"/>
                  </a:lnTo>
                  <a:lnTo>
                    <a:pt x="0" y="30759"/>
                  </a:lnTo>
                  <a:lnTo>
                    <a:pt x="0" y="87909"/>
                  </a:lnTo>
                  <a:lnTo>
                    <a:pt x="0" y="108229"/>
                  </a:lnTo>
                  <a:lnTo>
                    <a:pt x="0" y="175539"/>
                  </a:lnTo>
                  <a:lnTo>
                    <a:pt x="0" y="195859"/>
                  </a:lnTo>
                  <a:lnTo>
                    <a:pt x="109372" y="195859"/>
                  </a:lnTo>
                  <a:lnTo>
                    <a:pt x="109372" y="175539"/>
                  </a:lnTo>
                  <a:close/>
                </a:path>
                <a:path w="168275" h="196215">
                  <a:moveTo>
                    <a:pt x="164071" y="58635"/>
                  </a:moveTo>
                  <a:lnTo>
                    <a:pt x="140665" y="58635"/>
                  </a:lnTo>
                  <a:lnTo>
                    <a:pt x="140665" y="195643"/>
                  </a:lnTo>
                  <a:lnTo>
                    <a:pt x="164071" y="195643"/>
                  </a:lnTo>
                  <a:lnTo>
                    <a:pt x="164071" y="58635"/>
                  </a:lnTo>
                  <a:close/>
                </a:path>
                <a:path w="168275" h="196215">
                  <a:moveTo>
                    <a:pt x="168008" y="6197"/>
                  </a:moveTo>
                  <a:lnTo>
                    <a:pt x="161531" y="0"/>
                  </a:lnTo>
                  <a:lnTo>
                    <a:pt x="143484" y="0"/>
                  </a:lnTo>
                  <a:lnTo>
                    <a:pt x="137007" y="6197"/>
                  </a:lnTo>
                  <a:lnTo>
                    <a:pt x="137007" y="24523"/>
                  </a:lnTo>
                  <a:lnTo>
                    <a:pt x="143484" y="30441"/>
                  </a:lnTo>
                  <a:lnTo>
                    <a:pt x="161531" y="30441"/>
                  </a:lnTo>
                  <a:lnTo>
                    <a:pt x="168008" y="24523"/>
                  </a:lnTo>
                  <a:lnTo>
                    <a:pt x="168008" y="6197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/>
            <p:cNvSpPr/>
            <p:nvPr/>
          </p:nvSpPr>
          <p:spPr>
            <a:xfrm>
              <a:off x="737797" y="654910"/>
              <a:ext cx="109943" cy="140389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/>
            <p:cNvSpPr/>
            <p:nvPr/>
          </p:nvSpPr>
          <p:spPr>
            <a:xfrm>
              <a:off x="872831" y="591199"/>
              <a:ext cx="195558" cy="207483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/>
            <p:cNvSpPr/>
            <p:nvPr/>
          </p:nvSpPr>
          <p:spPr>
            <a:xfrm>
              <a:off x="1099343" y="654910"/>
              <a:ext cx="108534" cy="143772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/>
            <p:cNvSpPr/>
            <p:nvPr/>
          </p:nvSpPr>
          <p:spPr>
            <a:xfrm>
              <a:off x="1234658" y="594582"/>
              <a:ext cx="109943" cy="200717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7" name="object 17"/>
            <p:cNvSpPr/>
            <p:nvPr/>
          </p:nvSpPr>
          <p:spPr>
            <a:xfrm>
              <a:off x="1369382" y="591199"/>
              <a:ext cx="195558" cy="207483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8" name="object 18"/>
            <p:cNvSpPr/>
            <p:nvPr/>
          </p:nvSpPr>
          <p:spPr>
            <a:xfrm>
              <a:off x="1604520" y="594582"/>
              <a:ext cx="38100" cy="204470"/>
            </a:xfrm>
            <a:custGeom>
              <a:avLst/>
              <a:gdLst/>
              <a:ahLst/>
              <a:cxnLst/>
              <a:rect l="l" t="t" r="r" b="b"/>
              <a:pathLst>
                <a:path w="38100" h="204470">
                  <a:moveTo>
                    <a:pt x="23398" y="0"/>
                  </a:moveTo>
                  <a:lnTo>
                    <a:pt x="0" y="0"/>
                  </a:lnTo>
                  <a:lnTo>
                    <a:pt x="0" y="173090"/>
                  </a:lnTo>
                  <a:lnTo>
                    <a:pt x="1374" y="186261"/>
                  </a:lnTo>
                  <a:lnTo>
                    <a:pt x="5708" y="195995"/>
                  </a:lnTo>
                  <a:lnTo>
                    <a:pt x="13320" y="202030"/>
                  </a:lnTo>
                  <a:lnTo>
                    <a:pt x="24525" y="204100"/>
                  </a:lnTo>
                  <a:lnTo>
                    <a:pt x="30445" y="204100"/>
                  </a:lnTo>
                  <a:lnTo>
                    <a:pt x="34674" y="203254"/>
                  </a:lnTo>
                  <a:lnTo>
                    <a:pt x="38057" y="201563"/>
                  </a:lnTo>
                  <a:lnTo>
                    <a:pt x="34956" y="184085"/>
                  </a:lnTo>
                  <a:lnTo>
                    <a:pt x="32701" y="184649"/>
                  </a:lnTo>
                  <a:lnTo>
                    <a:pt x="26499" y="184649"/>
                  </a:lnTo>
                  <a:lnTo>
                    <a:pt x="23398" y="182111"/>
                  </a:lnTo>
                  <a:lnTo>
                    <a:pt x="23398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9" name="object 19"/>
            <p:cNvSpPr/>
            <p:nvPr/>
          </p:nvSpPr>
          <p:spPr>
            <a:xfrm>
              <a:off x="1663833" y="658292"/>
              <a:ext cx="104023" cy="137006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20" name="object 20"/>
          <p:cNvGrpSpPr/>
          <p:nvPr/>
        </p:nvGrpSpPr>
        <p:grpSpPr>
          <a:xfrm>
            <a:off x="1836079" y="599656"/>
            <a:ext cx="847725" cy="259079"/>
            <a:chOff x="1836079" y="599656"/>
            <a:chExt cx="847725" cy="259079"/>
          </a:xfrm>
        </p:grpSpPr>
        <p:sp>
          <p:nvSpPr>
            <p:cNvPr id="21" name="object 21"/>
            <p:cNvSpPr/>
            <p:nvPr/>
          </p:nvSpPr>
          <p:spPr>
            <a:xfrm>
              <a:off x="1836079" y="615442"/>
              <a:ext cx="127421" cy="179856"/>
            </a:xfrm>
            <a:prstGeom prst="rect">
              <a:avLst/>
            </a:prstGeom>
            <a:blipFill>
              <a:blip r:embed="rId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2" name="object 22"/>
            <p:cNvSpPr/>
            <p:nvPr/>
          </p:nvSpPr>
          <p:spPr>
            <a:xfrm>
              <a:off x="1989518" y="654920"/>
              <a:ext cx="184785" cy="144145"/>
            </a:xfrm>
            <a:custGeom>
              <a:avLst/>
              <a:gdLst/>
              <a:ahLst/>
              <a:cxnLst/>
              <a:rect l="l" t="t" r="r" b="b"/>
              <a:pathLst>
                <a:path w="184785" h="144145">
                  <a:moveTo>
                    <a:pt x="64833" y="60604"/>
                  </a:moveTo>
                  <a:lnTo>
                    <a:pt x="0" y="60604"/>
                  </a:lnTo>
                  <a:lnTo>
                    <a:pt x="0" y="78651"/>
                  </a:lnTo>
                  <a:lnTo>
                    <a:pt x="64833" y="78651"/>
                  </a:lnTo>
                  <a:lnTo>
                    <a:pt x="64833" y="60604"/>
                  </a:lnTo>
                  <a:close/>
                </a:path>
                <a:path w="184785" h="144145">
                  <a:moveTo>
                    <a:pt x="184251" y="102895"/>
                  </a:moveTo>
                  <a:lnTo>
                    <a:pt x="157848" y="67411"/>
                  </a:lnTo>
                  <a:lnTo>
                    <a:pt x="130454" y="56756"/>
                  </a:lnTo>
                  <a:lnTo>
                    <a:pt x="121285" y="51904"/>
                  </a:lnTo>
                  <a:lnTo>
                    <a:pt x="115328" y="45821"/>
                  </a:lnTo>
                  <a:lnTo>
                    <a:pt x="113207" y="37769"/>
                  </a:lnTo>
                  <a:lnTo>
                    <a:pt x="114668" y="30403"/>
                  </a:lnTo>
                  <a:lnTo>
                    <a:pt x="119202" y="24104"/>
                  </a:lnTo>
                  <a:lnTo>
                    <a:pt x="127000" y="19697"/>
                  </a:lnTo>
                  <a:lnTo>
                    <a:pt x="138303" y="18034"/>
                  </a:lnTo>
                  <a:lnTo>
                    <a:pt x="147002" y="18757"/>
                  </a:lnTo>
                  <a:lnTo>
                    <a:pt x="155041" y="20891"/>
                  </a:lnTo>
                  <a:lnTo>
                    <a:pt x="162598" y="24345"/>
                  </a:lnTo>
                  <a:lnTo>
                    <a:pt x="169875" y="29032"/>
                  </a:lnTo>
                  <a:lnTo>
                    <a:pt x="180581" y="15494"/>
                  </a:lnTo>
                  <a:lnTo>
                    <a:pt x="171831" y="9271"/>
                  </a:lnTo>
                  <a:lnTo>
                    <a:pt x="161734" y="4368"/>
                  </a:lnTo>
                  <a:lnTo>
                    <a:pt x="150418" y="1143"/>
                  </a:lnTo>
                  <a:lnTo>
                    <a:pt x="138023" y="0"/>
                  </a:lnTo>
                  <a:lnTo>
                    <a:pt x="118008" y="2984"/>
                  </a:lnTo>
                  <a:lnTo>
                    <a:pt x="103136" y="11201"/>
                  </a:lnTo>
                  <a:lnTo>
                    <a:pt x="93853" y="23545"/>
                  </a:lnTo>
                  <a:lnTo>
                    <a:pt x="90652" y="38900"/>
                  </a:lnTo>
                  <a:lnTo>
                    <a:pt x="94056" y="53594"/>
                  </a:lnTo>
                  <a:lnTo>
                    <a:pt x="103098" y="64477"/>
                  </a:lnTo>
                  <a:lnTo>
                    <a:pt x="115989" y="72517"/>
                  </a:lnTo>
                  <a:lnTo>
                    <a:pt x="130975" y="78651"/>
                  </a:lnTo>
                  <a:lnTo>
                    <a:pt x="142316" y="83058"/>
                  </a:lnTo>
                  <a:lnTo>
                    <a:pt x="152146" y="88303"/>
                  </a:lnTo>
                  <a:lnTo>
                    <a:pt x="159080" y="95135"/>
                  </a:lnTo>
                  <a:lnTo>
                    <a:pt x="161696" y="104305"/>
                  </a:lnTo>
                  <a:lnTo>
                    <a:pt x="160045" y="112598"/>
                  </a:lnTo>
                  <a:lnTo>
                    <a:pt x="155067" y="119316"/>
                  </a:lnTo>
                  <a:lnTo>
                    <a:pt x="146710" y="123799"/>
                  </a:lnTo>
                  <a:lnTo>
                    <a:pt x="134912" y="125437"/>
                  </a:lnTo>
                  <a:lnTo>
                    <a:pt x="123012" y="124498"/>
                  </a:lnTo>
                  <a:lnTo>
                    <a:pt x="112433" y="121678"/>
                  </a:lnTo>
                  <a:lnTo>
                    <a:pt x="102806" y="117005"/>
                  </a:lnTo>
                  <a:lnTo>
                    <a:pt x="93764" y="110502"/>
                  </a:lnTo>
                  <a:lnTo>
                    <a:pt x="83045" y="124028"/>
                  </a:lnTo>
                  <a:lnTo>
                    <a:pt x="93560" y="132346"/>
                  </a:lnTo>
                  <a:lnTo>
                    <a:pt x="105803" y="138557"/>
                  </a:lnTo>
                  <a:lnTo>
                    <a:pt x="119443" y="142430"/>
                  </a:lnTo>
                  <a:lnTo>
                    <a:pt x="134073" y="143764"/>
                  </a:lnTo>
                  <a:lnTo>
                    <a:pt x="155587" y="140512"/>
                  </a:lnTo>
                  <a:lnTo>
                    <a:pt x="171323" y="131686"/>
                  </a:lnTo>
                  <a:lnTo>
                    <a:pt x="180975" y="118668"/>
                  </a:lnTo>
                  <a:lnTo>
                    <a:pt x="184251" y="102895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3" name="object 23"/>
            <p:cNvSpPr/>
            <p:nvPr/>
          </p:nvSpPr>
          <p:spPr>
            <a:xfrm>
              <a:off x="2195256" y="654909"/>
              <a:ext cx="116427" cy="143772"/>
            </a:xfrm>
            <a:prstGeom prst="rect">
              <a:avLst/>
            </a:prstGeom>
            <a:blipFill>
              <a:blip r:embed="rId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4" name="object 24"/>
            <p:cNvSpPr/>
            <p:nvPr/>
          </p:nvSpPr>
          <p:spPr>
            <a:xfrm>
              <a:off x="2339536" y="599656"/>
              <a:ext cx="31115" cy="196215"/>
            </a:xfrm>
            <a:custGeom>
              <a:avLst/>
              <a:gdLst/>
              <a:ahLst/>
              <a:cxnLst/>
              <a:rect l="l" t="t" r="r" b="b"/>
              <a:pathLst>
                <a:path w="31114" h="196215">
                  <a:moveTo>
                    <a:pt x="27063" y="58636"/>
                  </a:moveTo>
                  <a:lnTo>
                    <a:pt x="3664" y="58636"/>
                  </a:lnTo>
                  <a:lnTo>
                    <a:pt x="3664" y="195643"/>
                  </a:lnTo>
                  <a:lnTo>
                    <a:pt x="27063" y="195643"/>
                  </a:lnTo>
                  <a:lnTo>
                    <a:pt x="27063" y="58636"/>
                  </a:lnTo>
                  <a:close/>
                </a:path>
                <a:path w="31114" h="196215">
                  <a:moveTo>
                    <a:pt x="24525" y="0"/>
                  </a:moveTo>
                  <a:lnTo>
                    <a:pt x="6483" y="0"/>
                  </a:lnTo>
                  <a:lnTo>
                    <a:pt x="0" y="6201"/>
                  </a:lnTo>
                  <a:lnTo>
                    <a:pt x="0" y="24525"/>
                  </a:lnTo>
                  <a:lnTo>
                    <a:pt x="6483" y="30445"/>
                  </a:lnTo>
                  <a:lnTo>
                    <a:pt x="24525" y="30445"/>
                  </a:lnTo>
                  <a:lnTo>
                    <a:pt x="31009" y="24525"/>
                  </a:lnTo>
                  <a:lnTo>
                    <a:pt x="31009" y="6201"/>
                  </a:lnTo>
                  <a:lnTo>
                    <a:pt x="24525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5" name="object 25"/>
            <p:cNvSpPr/>
            <p:nvPr/>
          </p:nvSpPr>
          <p:spPr>
            <a:xfrm>
              <a:off x="2392985" y="614315"/>
              <a:ext cx="85417" cy="184367"/>
            </a:xfrm>
            <a:prstGeom prst="rect">
              <a:avLst/>
            </a:prstGeom>
            <a:blipFill>
              <a:blip r:embed="rId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6" name="object 26"/>
            <p:cNvSpPr/>
            <p:nvPr/>
          </p:nvSpPr>
          <p:spPr>
            <a:xfrm>
              <a:off x="2499603" y="599656"/>
              <a:ext cx="31115" cy="196215"/>
            </a:xfrm>
            <a:custGeom>
              <a:avLst/>
              <a:gdLst/>
              <a:ahLst/>
              <a:cxnLst/>
              <a:rect l="l" t="t" r="r" b="b"/>
              <a:pathLst>
                <a:path w="31114" h="196215">
                  <a:moveTo>
                    <a:pt x="27063" y="58636"/>
                  </a:moveTo>
                  <a:lnTo>
                    <a:pt x="3664" y="58636"/>
                  </a:lnTo>
                  <a:lnTo>
                    <a:pt x="3664" y="195643"/>
                  </a:lnTo>
                  <a:lnTo>
                    <a:pt x="27063" y="195643"/>
                  </a:lnTo>
                  <a:lnTo>
                    <a:pt x="27063" y="58636"/>
                  </a:lnTo>
                  <a:close/>
                </a:path>
                <a:path w="31114" h="196215">
                  <a:moveTo>
                    <a:pt x="24525" y="0"/>
                  </a:moveTo>
                  <a:lnTo>
                    <a:pt x="6483" y="0"/>
                  </a:lnTo>
                  <a:lnTo>
                    <a:pt x="0" y="6201"/>
                  </a:lnTo>
                  <a:lnTo>
                    <a:pt x="0" y="24525"/>
                  </a:lnTo>
                  <a:lnTo>
                    <a:pt x="6483" y="30445"/>
                  </a:lnTo>
                  <a:lnTo>
                    <a:pt x="24525" y="30445"/>
                  </a:lnTo>
                  <a:lnTo>
                    <a:pt x="31009" y="24525"/>
                  </a:lnTo>
                  <a:lnTo>
                    <a:pt x="31009" y="6201"/>
                  </a:lnTo>
                  <a:lnTo>
                    <a:pt x="24525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7" name="object 27"/>
            <p:cNvSpPr/>
            <p:nvPr/>
          </p:nvSpPr>
          <p:spPr>
            <a:xfrm>
              <a:off x="2557281" y="654909"/>
              <a:ext cx="126012" cy="203536"/>
            </a:xfrm>
            <a:prstGeom prst="rect">
              <a:avLst/>
            </a:prstGeom>
            <a:blipFill>
              <a:blip r:embed="rId1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28" name="object 28"/>
          <p:cNvGrpSpPr/>
          <p:nvPr/>
        </p:nvGrpSpPr>
        <p:grpSpPr>
          <a:xfrm>
            <a:off x="513963" y="937337"/>
            <a:ext cx="1483360" cy="231775"/>
            <a:chOff x="513963" y="937337"/>
            <a:chExt cx="1483360" cy="231775"/>
          </a:xfrm>
        </p:grpSpPr>
        <p:sp>
          <p:nvSpPr>
            <p:cNvPr id="29" name="object 29"/>
            <p:cNvSpPr/>
            <p:nvPr/>
          </p:nvSpPr>
          <p:spPr>
            <a:xfrm>
              <a:off x="513963" y="937337"/>
              <a:ext cx="118682" cy="186622"/>
            </a:xfrm>
            <a:prstGeom prst="rect">
              <a:avLst/>
            </a:prstGeom>
            <a:blipFill>
              <a:blip r:embed="rId1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0" name="object 30"/>
            <p:cNvSpPr/>
            <p:nvPr/>
          </p:nvSpPr>
          <p:spPr>
            <a:xfrm>
              <a:off x="658441" y="937337"/>
              <a:ext cx="115299" cy="186622"/>
            </a:xfrm>
            <a:prstGeom prst="rect">
              <a:avLst/>
            </a:prstGeom>
            <a:blipFill>
              <a:blip r:embed="rId1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1" name="object 31"/>
            <p:cNvSpPr/>
            <p:nvPr/>
          </p:nvSpPr>
          <p:spPr>
            <a:xfrm>
              <a:off x="801367" y="937337"/>
              <a:ext cx="381250" cy="186622"/>
            </a:xfrm>
            <a:prstGeom prst="rect">
              <a:avLst/>
            </a:prstGeom>
            <a:blipFill>
              <a:blip r:embed="rId1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2" name="object 32"/>
            <p:cNvSpPr/>
            <p:nvPr/>
          </p:nvSpPr>
          <p:spPr>
            <a:xfrm>
              <a:off x="1208385" y="937337"/>
              <a:ext cx="115300" cy="186622"/>
            </a:xfrm>
            <a:prstGeom prst="rect">
              <a:avLst/>
            </a:prstGeom>
            <a:blipFill>
              <a:blip r:embed="rId1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3" name="object 33"/>
            <p:cNvSpPr/>
            <p:nvPr/>
          </p:nvSpPr>
          <p:spPr>
            <a:xfrm>
              <a:off x="1351311" y="937337"/>
              <a:ext cx="115299" cy="186622"/>
            </a:xfrm>
            <a:prstGeom prst="rect">
              <a:avLst/>
            </a:prstGeom>
            <a:blipFill>
              <a:blip r:embed="rId1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4" name="object 34"/>
            <p:cNvSpPr/>
            <p:nvPr/>
          </p:nvSpPr>
          <p:spPr>
            <a:xfrm>
              <a:off x="1502329" y="980187"/>
              <a:ext cx="189441" cy="140389"/>
            </a:xfrm>
            <a:prstGeom prst="rect">
              <a:avLst/>
            </a:prstGeom>
            <a:blipFill>
              <a:blip r:embed="rId1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5" name="object 35"/>
            <p:cNvSpPr/>
            <p:nvPr/>
          </p:nvSpPr>
          <p:spPr>
            <a:xfrm>
              <a:off x="1732562" y="980187"/>
              <a:ext cx="189441" cy="140389"/>
            </a:xfrm>
            <a:prstGeom prst="rect">
              <a:avLst/>
            </a:prstGeom>
            <a:blipFill>
              <a:blip r:embed="rId1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6" name="object 36"/>
            <p:cNvSpPr/>
            <p:nvPr/>
          </p:nvSpPr>
          <p:spPr>
            <a:xfrm>
              <a:off x="1954226" y="1088158"/>
              <a:ext cx="43180" cy="80645"/>
            </a:xfrm>
            <a:custGeom>
              <a:avLst/>
              <a:gdLst/>
              <a:ahLst/>
              <a:cxnLst/>
              <a:rect l="l" t="t" r="r" b="b"/>
              <a:pathLst>
                <a:path w="43180" h="80644">
                  <a:moveTo>
                    <a:pt x="23116" y="0"/>
                  </a:moveTo>
                  <a:lnTo>
                    <a:pt x="13813" y="0"/>
                  </a:lnTo>
                  <a:lnTo>
                    <a:pt x="5920" y="6201"/>
                  </a:lnTo>
                  <a:lnTo>
                    <a:pt x="5920" y="27063"/>
                  </a:lnTo>
                  <a:lnTo>
                    <a:pt x="13531" y="32701"/>
                  </a:lnTo>
                  <a:lnTo>
                    <a:pt x="24525" y="32701"/>
                  </a:lnTo>
                  <a:lnTo>
                    <a:pt x="25653" y="32419"/>
                  </a:lnTo>
                  <a:lnTo>
                    <a:pt x="23904" y="43105"/>
                  </a:lnTo>
                  <a:lnTo>
                    <a:pt x="18852" y="52575"/>
                  </a:lnTo>
                  <a:lnTo>
                    <a:pt x="10787" y="60565"/>
                  </a:lnTo>
                  <a:lnTo>
                    <a:pt x="0" y="66811"/>
                  </a:lnTo>
                  <a:lnTo>
                    <a:pt x="5638" y="80343"/>
                  </a:lnTo>
                  <a:lnTo>
                    <a:pt x="21204" y="71591"/>
                  </a:lnTo>
                  <a:lnTo>
                    <a:pt x="32912" y="59588"/>
                  </a:lnTo>
                  <a:lnTo>
                    <a:pt x="40286" y="44783"/>
                  </a:lnTo>
                  <a:lnTo>
                    <a:pt x="42849" y="27626"/>
                  </a:lnTo>
                  <a:lnTo>
                    <a:pt x="41510" y="16055"/>
                  </a:lnTo>
                  <a:lnTo>
                    <a:pt x="37634" y="7364"/>
                  </a:lnTo>
                  <a:lnTo>
                    <a:pt x="31432" y="1898"/>
                  </a:lnTo>
                  <a:lnTo>
                    <a:pt x="23116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37" name="object 37"/>
          <p:cNvGrpSpPr/>
          <p:nvPr/>
        </p:nvGrpSpPr>
        <p:grpSpPr>
          <a:xfrm>
            <a:off x="2068680" y="917040"/>
            <a:ext cx="733425" cy="207010"/>
            <a:chOff x="2068680" y="917040"/>
            <a:chExt cx="733425" cy="207010"/>
          </a:xfrm>
        </p:grpSpPr>
        <p:sp>
          <p:nvSpPr>
            <p:cNvPr id="38" name="object 38"/>
            <p:cNvSpPr/>
            <p:nvPr/>
          </p:nvSpPr>
          <p:spPr>
            <a:xfrm>
              <a:off x="2068680" y="935646"/>
              <a:ext cx="151665" cy="184930"/>
            </a:xfrm>
            <a:prstGeom prst="rect">
              <a:avLst/>
            </a:prstGeom>
            <a:blipFill>
              <a:blip r:embed="rId1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9" name="object 39"/>
            <p:cNvSpPr/>
            <p:nvPr/>
          </p:nvSpPr>
          <p:spPr>
            <a:xfrm>
              <a:off x="2240220" y="983570"/>
              <a:ext cx="109098" cy="140389"/>
            </a:xfrm>
            <a:prstGeom prst="rect">
              <a:avLst/>
            </a:prstGeom>
            <a:blipFill>
              <a:blip r:embed="rId1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40" name="object 40"/>
            <p:cNvSpPr/>
            <p:nvPr/>
          </p:nvSpPr>
          <p:spPr>
            <a:xfrm>
              <a:off x="2390956" y="917040"/>
              <a:ext cx="131368" cy="206919"/>
            </a:xfrm>
            <a:prstGeom prst="rect">
              <a:avLst/>
            </a:prstGeom>
            <a:blipFill>
              <a:blip r:embed="rId1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41" name="object 41"/>
            <p:cNvSpPr/>
            <p:nvPr/>
          </p:nvSpPr>
          <p:spPr>
            <a:xfrm>
              <a:off x="2543693" y="980187"/>
              <a:ext cx="116427" cy="143772"/>
            </a:xfrm>
            <a:prstGeom prst="rect">
              <a:avLst/>
            </a:prstGeom>
            <a:blipFill>
              <a:blip r:embed="rId1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42" name="object 42"/>
            <p:cNvSpPr/>
            <p:nvPr/>
          </p:nvSpPr>
          <p:spPr>
            <a:xfrm>
              <a:off x="2691835" y="980187"/>
              <a:ext cx="109943" cy="140389"/>
            </a:xfrm>
            <a:prstGeom prst="rect">
              <a:avLst/>
            </a:prstGeom>
            <a:blipFill>
              <a:blip r:embed="rId1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43" name="object 43"/>
          <p:cNvSpPr/>
          <p:nvPr/>
        </p:nvSpPr>
        <p:spPr>
          <a:xfrm>
            <a:off x="505314" y="1326380"/>
            <a:ext cx="1916421" cy="331002"/>
          </a:xfrm>
          <a:prstGeom prst="rect">
            <a:avLst/>
          </a:prstGeom>
          <a:blipFill>
            <a:blip r:embed="rId20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grpSp>
        <p:nvGrpSpPr>
          <p:cNvPr id="44" name="object 44"/>
          <p:cNvGrpSpPr/>
          <p:nvPr/>
        </p:nvGrpSpPr>
        <p:grpSpPr>
          <a:xfrm>
            <a:off x="4419506" y="3785970"/>
            <a:ext cx="1295400" cy="243204"/>
            <a:chOff x="4419506" y="3785970"/>
            <a:chExt cx="1295400" cy="243204"/>
          </a:xfrm>
        </p:grpSpPr>
        <p:sp>
          <p:nvSpPr>
            <p:cNvPr id="45" name="object 45"/>
            <p:cNvSpPr/>
            <p:nvPr/>
          </p:nvSpPr>
          <p:spPr>
            <a:xfrm>
              <a:off x="4419506" y="3804757"/>
              <a:ext cx="152647" cy="220081"/>
            </a:xfrm>
            <a:prstGeom prst="rect">
              <a:avLst/>
            </a:prstGeom>
            <a:blipFill>
              <a:blip r:embed="rId2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46" name="object 46"/>
            <p:cNvSpPr/>
            <p:nvPr/>
          </p:nvSpPr>
          <p:spPr>
            <a:xfrm>
              <a:off x="4601610" y="3794357"/>
              <a:ext cx="129834" cy="234507"/>
            </a:xfrm>
            <a:prstGeom prst="rect">
              <a:avLst/>
            </a:prstGeom>
            <a:blipFill>
              <a:blip r:embed="rId2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47" name="object 47"/>
            <p:cNvSpPr/>
            <p:nvPr/>
          </p:nvSpPr>
          <p:spPr>
            <a:xfrm>
              <a:off x="4770697" y="3857765"/>
              <a:ext cx="129163" cy="171099"/>
            </a:xfrm>
            <a:prstGeom prst="rect">
              <a:avLst/>
            </a:prstGeom>
            <a:blipFill>
              <a:blip r:embed="rId2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48" name="object 48"/>
            <p:cNvSpPr/>
            <p:nvPr/>
          </p:nvSpPr>
          <p:spPr>
            <a:xfrm>
              <a:off x="4931061" y="3785970"/>
              <a:ext cx="271612" cy="242894"/>
            </a:xfrm>
            <a:prstGeom prst="rect">
              <a:avLst/>
            </a:prstGeom>
            <a:blipFill>
              <a:blip r:embed="rId2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49" name="object 49"/>
            <p:cNvSpPr/>
            <p:nvPr/>
          </p:nvSpPr>
          <p:spPr>
            <a:xfrm>
              <a:off x="5227735" y="3857765"/>
              <a:ext cx="138557" cy="171099"/>
            </a:xfrm>
            <a:prstGeom prst="rect">
              <a:avLst/>
            </a:prstGeom>
            <a:blipFill>
              <a:blip r:embed="rId2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50" name="object 50"/>
            <p:cNvSpPr/>
            <p:nvPr/>
          </p:nvSpPr>
          <p:spPr>
            <a:xfrm>
              <a:off x="5398935" y="3792009"/>
              <a:ext cx="37465" cy="233045"/>
            </a:xfrm>
            <a:custGeom>
              <a:avLst/>
              <a:gdLst/>
              <a:ahLst/>
              <a:cxnLst/>
              <a:rect l="l" t="t" r="r" b="b"/>
              <a:pathLst>
                <a:path w="37464" h="233045">
                  <a:moveTo>
                    <a:pt x="32207" y="69781"/>
                  </a:moveTo>
                  <a:lnTo>
                    <a:pt x="4361" y="69781"/>
                  </a:lnTo>
                  <a:lnTo>
                    <a:pt x="4361" y="232829"/>
                  </a:lnTo>
                  <a:lnTo>
                    <a:pt x="32207" y="232829"/>
                  </a:lnTo>
                  <a:lnTo>
                    <a:pt x="32207" y="69781"/>
                  </a:lnTo>
                  <a:close/>
                </a:path>
                <a:path w="37464" h="233045">
                  <a:moveTo>
                    <a:pt x="18451" y="0"/>
                  </a:moveTo>
                  <a:lnTo>
                    <a:pt x="11039" y="1320"/>
                  </a:lnTo>
                  <a:lnTo>
                    <a:pt x="5200" y="5032"/>
                  </a:lnTo>
                  <a:lnTo>
                    <a:pt x="1373" y="10756"/>
                  </a:lnTo>
                  <a:lnTo>
                    <a:pt x="0" y="18116"/>
                  </a:lnTo>
                  <a:lnTo>
                    <a:pt x="1373" y="25617"/>
                  </a:lnTo>
                  <a:lnTo>
                    <a:pt x="5200" y="31326"/>
                  </a:lnTo>
                  <a:lnTo>
                    <a:pt x="11039" y="34959"/>
                  </a:lnTo>
                  <a:lnTo>
                    <a:pt x="18451" y="36232"/>
                  </a:lnTo>
                  <a:lnTo>
                    <a:pt x="25864" y="34959"/>
                  </a:lnTo>
                  <a:lnTo>
                    <a:pt x="31703" y="31326"/>
                  </a:lnTo>
                  <a:lnTo>
                    <a:pt x="35530" y="25617"/>
                  </a:lnTo>
                  <a:lnTo>
                    <a:pt x="36903" y="18116"/>
                  </a:lnTo>
                  <a:lnTo>
                    <a:pt x="35530" y="10756"/>
                  </a:lnTo>
                  <a:lnTo>
                    <a:pt x="31703" y="5032"/>
                  </a:lnTo>
                  <a:lnTo>
                    <a:pt x="25864" y="1320"/>
                  </a:lnTo>
                  <a:lnTo>
                    <a:pt x="18451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1" name="object 51"/>
            <p:cNvSpPr/>
            <p:nvPr/>
          </p:nvSpPr>
          <p:spPr>
            <a:xfrm>
              <a:off x="5462007" y="3809454"/>
              <a:ext cx="252691" cy="219410"/>
            </a:xfrm>
            <a:prstGeom prst="rect">
              <a:avLst/>
            </a:prstGeom>
            <a:blipFill>
              <a:blip r:embed="rId2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52" name="object 52"/>
          <p:cNvGrpSpPr/>
          <p:nvPr/>
        </p:nvGrpSpPr>
        <p:grpSpPr>
          <a:xfrm>
            <a:off x="14421573" y="3785970"/>
            <a:ext cx="1245870" cy="243204"/>
            <a:chOff x="14421573" y="3785970"/>
            <a:chExt cx="1245870" cy="243204"/>
          </a:xfrm>
        </p:grpSpPr>
        <p:sp>
          <p:nvSpPr>
            <p:cNvPr id="53" name="object 53"/>
            <p:cNvSpPr/>
            <p:nvPr/>
          </p:nvSpPr>
          <p:spPr>
            <a:xfrm>
              <a:off x="14421562" y="3792011"/>
              <a:ext cx="229235" cy="233679"/>
            </a:xfrm>
            <a:custGeom>
              <a:avLst/>
              <a:gdLst/>
              <a:ahLst/>
              <a:cxnLst/>
              <a:rect l="l" t="t" r="r" b="b"/>
              <a:pathLst>
                <a:path w="229234" h="233679">
                  <a:moveTo>
                    <a:pt x="161378" y="12141"/>
                  </a:moveTo>
                  <a:lnTo>
                    <a:pt x="0" y="12141"/>
                  </a:lnTo>
                  <a:lnTo>
                    <a:pt x="0" y="36271"/>
                  </a:lnTo>
                  <a:lnTo>
                    <a:pt x="66433" y="36271"/>
                  </a:lnTo>
                  <a:lnTo>
                    <a:pt x="66433" y="233121"/>
                  </a:lnTo>
                  <a:lnTo>
                    <a:pt x="94615" y="233121"/>
                  </a:lnTo>
                  <a:lnTo>
                    <a:pt x="94615" y="36271"/>
                  </a:lnTo>
                  <a:lnTo>
                    <a:pt x="161378" y="36271"/>
                  </a:lnTo>
                  <a:lnTo>
                    <a:pt x="161378" y="12141"/>
                  </a:lnTo>
                  <a:close/>
                </a:path>
                <a:path w="229234" h="233679">
                  <a:moveTo>
                    <a:pt x="224040" y="69786"/>
                  </a:moveTo>
                  <a:lnTo>
                    <a:pt x="196202" y="69786"/>
                  </a:lnTo>
                  <a:lnTo>
                    <a:pt x="196202" y="232829"/>
                  </a:lnTo>
                  <a:lnTo>
                    <a:pt x="224040" y="232829"/>
                  </a:lnTo>
                  <a:lnTo>
                    <a:pt x="224040" y="69786"/>
                  </a:lnTo>
                  <a:close/>
                </a:path>
                <a:path w="229234" h="233679">
                  <a:moveTo>
                    <a:pt x="228739" y="18122"/>
                  </a:moveTo>
                  <a:lnTo>
                    <a:pt x="227368" y="10756"/>
                  </a:lnTo>
                  <a:lnTo>
                    <a:pt x="223545" y="5041"/>
                  </a:lnTo>
                  <a:lnTo>
                    <a:pt x="217703" y="1320"/>
                  </a:lnTo>
                  <a:lnTo>
                    <a:pt x="210286" y="0"/>
                  </a:lnTo>
                  <a:lnTo>
                    <a:pt x="202882" y="1320"/>
                  </a:lnTo>
                  <a:lnTo>
                    <a:pt x="197040" y="5041"/>
                  </a:lnTo>
                  <a:lnTo>
                    <a:pt x="193217" y="10756"/>
                  </a:lnTo>
                  <a:lnTo>
                    <a:pt x="191833" y="18122"/>
                  </a:lnTo>
                  <a:lnTo>
                    <a:pt x="193217" y="25615"/>
                  </a:lnTo>
                  <a:lnTo>
                    <a:pt x="197040" y="31330"/>
                  </a:lnTo>
                  <a:lnTo>
                    <a:pt x="202882" y="34963"/>
                  </a:lnTo>
                  <a:lnTo>
                    <a:pt x="210286" y="36233"/>
                  </a:lnTo>
                  <a:lnTo>
                    <a:pt x="217703" y="34963"/>
                  </a:lnTo>
                  <a:lnTo>
                    <a:pt x="223545" y="31330"/>
                  </a:lnTo>
                  <a:lnTo>
                    <a:pt x="227368" y="25615"/>
                  </a:lnTo>
                  <a:lnTo>
                    <a:pt x="228739" y="18122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4" name="object 54"/>
            <p:cNvSpPr/>
            <p:nvPr/>
          </p:nvSpPr>
          <p:spPr>
            <a:xfrm>
              <a:off x="14676445" y="3809454"/>
              <a:ext cx="252624" cy="219410"/>
            </a:xfrm>
            <a:prstGeom prst="rect">
              <a:avLst/>
            </a:prstGeom>
            <a:blipFill>
              <a:blip r:embed="rId2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55" name="object 55"/>
            <p:cNvSpPr/>
            <p:nvPr/>
          </p:nvSpPr>
          <p:spPr>
            <a:xfrm>
              <a:off x="14966275" y="3785970"/>
              <a:ext cx="45720" cy="243204"/>
            </a:xfrm>
            <a:custGeom>
              <a:avLst/>
              <a:gdLst/>
              <a:ahLst/>
              <a:cxnLst/>
              <a:rect l="l" t="t" r="r" b="b"/>
              <a:pathLst>
                <a:path w="45719" h="243204">
                  <a:moveTo>
                    <a:pt x="27845" y="0"/>
                  </a:moveTo>
                  <a:lnTo>
                    <a:pt x="0" y="0"/>
                  </a:lnTo>
                  <a:lnTo>
                    <a:pt x="0" y="205990"/>
                  </a:lnTo>
                  <a:lnTo>
                    <a:pt x="1635" y="221664"/>
                  </a:lnTo>
                  <a:lnTo>
                    <a:pt x="6793" y="233249"/>
                  </a:lnTo>
                  <a:lnTo>
                    <a:pt x="15851" y="240430"/>
                  </a:lnTo>
                  <a:lnTo>
                    <a:pt x="29187" y="242894"/>
                  </a:lnTo>
                  <a:lnTo>
                    <a:pt x="36233" y="242894"/>
                  </a:lnTo>
                  <a:lnTo>
                    <a:pt x="41265" y="241888"/>
                  </a:lnTo>
                  <a:lnTo>
                    <a:pt x="45291" y="239875"/>
                  </a:lnTo>
                  <a:lnTo>
                    <a:pt x="41600" y="219074"/>
                  </a:lnTo>
                  <a:lnTo>
                    <a:pt x="38916" y="219745"/>
                  </a:lnTo>
                  <a:lnTo>
                    <a:pt x="31536" y="219745"/>
                  </a:lnTo>
                  <a:lnTo>
                    <a:pt x="27845" y="216726"/>
                  </a:lnTo>
                  <a:lnTo>
                    <a:pt x="27845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6" name="object 56"/>
            <p:cNvSpPr/>
            <p:nvPr/>
          </p:nvSpPr>
          <p:spPr>
            <a:xfrm>
              <a:off x="15034513" y="3857765"/>
              <a:ext cx="120440" cy="171099"/>
            </a:xfrm>
            <a:prstGeom prst="rect">
              <a:avLst/>
            </a:prstGeom>
            <a:blipFill>
              <a:blip r:embed="rId2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57" name="object 57"/>
            <p:cNvSpPr/>
            <p:nvPr/>
          </p:nvSpPr>
          <p:spPr>
            <a:xfrm>
              <a:off x="15180016" y="3857765"/>
              <a:ext cx="138557" cy="171099"/>
            </a:xfrm>
            <a:prstGeom prst="rect">
              <a:avLst/>
            </a:prstGeom>
            <a:blipFill>
              <a:blip r:embed="rId2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58" name="object 58"/>
            <p:cNvSpPr/>
            <p:nvPr/>
          </p:nvSpPr>
          <p:spPr>
            <a:xfrm>
              <a:off x="15351217" y="3792009"/>
              <a:ext cx="37465" cy="233045"/>
            </a:xfrm>
            <a:custGeom>
              <a:avLst/>
              <a:gdLst/>
              <a:ahLst/>
              <a:cxnLst/>
              <a:rect l="l" t="t" r="r" b="b"/>
              <a:pathLst>
                <a:path w="37465" h="233045">
                  <a:moveTo>
                    <a:pt x="32206" y="69781"/>
                  </a:moveTo>
                  <a:lnTo>
                    <a:pt x="4361" y="69781"/>
                  </a:lnTo>
                  <a:lnTo>
                    <a:pt x="4361" y="232829"/>
                  </a:lnTo>
                  <a:lnTo>
                    <a:pt x="32206" y="232829"/>
                  </a:lnTo>
                  <a:lnTo>
                    <a:pt x="32206" y="69781"/>
                  </a:lnTo>
                  <a:close/>
                </a:path>
                <a:path w="37465" h="233045">
                  <a:moveTo>
                    <a:pt x="18451" y="0"/>
                  </a:moveTo>
                  <a:lnTo>
                    <a:pt x="11039" y="1320"/>
                  </a:lnTo>
                  <a:lnTo>
                    <a:pt x="5200" y="5032"/>
                  </a:lnTo>
                  <a:lnTo>
                    <a:pt x="1373" y="10756"/>
                  </a:lnTo>
                  <a:lnTo>
                    <a:pt x="0" y="18116"/>
                  </a:lnTo>
                  <a:lnTo>
                    <a:pt x="1373" y="25617"/>
                  </a:lnTo>
                  <a:lnTo>
                    <a:pt x="5200" y="31326"/>
                  </a:lnTo>
                  <a:lnTo>
                    <a:pt x="11039" y="34959"/>
                  </a:lnTo>
                  <a:lnTo>
                    <a:pt x="18451" y="36232"/>
                  </a:lnTo>
                  <a:lnTo>
                    <a:pt x="25864" y="34959"/>
                  </a:lnTo>
                  <a:lnTo>
                    <a:pt x="31703" y="31326"/>
                  </a:lnTo>
                  <a:lnTo>
                    <a:pt x="35530" y="25617"/>
                  </a:lnTo>
                  <a:lnTo>
                    <a:pt x="36903" y="18116"/>
                  </a:lnTo>
                  <a:lnTo>
                    <a:pt x="35530" y="10756"/>
                  </a:lnTo>
                  <a:lnTo>
                    <a:pt x="31703" y="5032"/>
                  </a:lnTo>
                  <a:lnTo>
                    <a:pt x="25864" y="1320"/>
                  </a:lnTo>
                  <a:lnTo>
                    <a:pt x="18451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9" name="object 59"/>
            <p:cNvSpPr/>
            <p:nvPr/>
          </p:nvSpPr>
          <p:spPr>
            <a:xfrm>
              <a:off x="15414254" y="3809454"/>
              <a:ext cx="252624" cy="219410"/>
            </a:xfrm>
            <a:prstGeom prst="rect">
              <a:avLst/>
            </a:prstGeom>
            <a:blipFill>
              <a:blip r:embed="rId2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0052026" y="0"/>
            <a:ext cx="0" cy="10118725"/>
          </a:xfrm>
          <a:custGeom>
            <a:avLst/>
            <a:gdLst/>
            <a:ahLst/>
            <a:cxnLst/>
            <a:rect l="l" t="t" r="r" b="b"/>
            <a:pathLst>
              <a:path w="0" h="10118725">
                <a:moveTo>
                  <a:pt x="0" y="0"/>
                </a:moveTo>
                <a:lnTo>
                  <a:pt x="0" y="10118592"/>
                </a:lnTo>
              </a:path>
            </a:pathLst>
          </a:custGeom>
          <a:ln w="11742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grpSp>
        <p:nvGrpSpPr>
          <p:cNvPr id="3" name="object 3"/>
          <p:cNvGrpSpPr/>
          <p:nvPr/>
        </p:nvGrpSpPr>
        <p:grpSpPr>
          <a:xfrm>
            <a:off x="532005" y="591199"/>
            <a:ext cx="1236345" cy="207645"/>
            <a:chOff x="532005" y="591199"/>
            <a:chExt cx="1236345" cy="207645"/>
          </a:xfrm>
        </p:grpSpPr>
        <p:sp>
          <p:nvSpPr>
            <p:cNvPr id="4" name="object 4"/>
            <p:cNvSpPr/>
            <p:nvPr/>
          </p:nvSpPr>
          <p:spPr>
            <a:xfrm>
              <a:off x="532003" y="599662"/>
              <a:ext cx="168275" cy="196215"/>
            </a:xfrm>
            <a:custGeom>
              <a:avLst/>
              <a:gdLst/>
              <a:ahLst/>
              <a:cxnLst/>
              <a:rect l="l" t="t" r="r" b="b"/>
              <a:pathLst>
                <a:path w="168275" h="196215">
                  <a:moveTo>
                    <a:pt x="109372" y="175539"/>
                  </a:moveTo>
                  <a:lnTo>
                    <a:pt x="23672" y="175539"/>
                  </a:lnTo>
                  <a:lnTo>
                    <a:pt x="23672" y="108229"/>
                  </a:lnTo>
                  <a:lnTo>
                    <a:pt x="93586" y="108229"/>
                  </a:lnTo>
                  <a:lnTo>
                    <a:pt x="93586" y="87909"/>
                  </a:lnTo>
                  <a:lnTo>
                    <a:pt x="23672" y="87909"/>
                  </a:lnTo>
                  <a:lnTo>
                    <a:pt x="23672" y="30759"/>
                  </a:lnTo>
                  <a:lnTo>
                    <a:pt x="106553" y="30759"/>
                  </a:lnTo>
                  <a:lnTo>
                    <a:pt x="106553" y="10439"/>
                  </a:lnTo>
                  <a:lnTo>
                    <a:pt x="0" y="10439"/>
                  </a:lnTo>
                  <a:lnTo>
                    <a:pt x="0" y="30759"/>
                  </a:lnTo>
                  <a:lnTo>
                    <a:pt x="0" y="87909"/>
                  </a:lnTo>
                  <a:lnTo>
                    <a:pt x="0" y="108229"/>
                  </a:lnTo>
                  <a:lnTo>
                    <a:pt x="0" y="175539"/>
                  </a:lnTo>
                  <a:lnTo>
                    <a:pt x="0" y="195859"/>
                  </a:lnTo>
                  <a:lnTo>
                    <a:pt x="109372" y="195859"/>
                  </a:lnTo>
                  <a:lnTo>
                    <a:pt x="109372" y="175539"/>
                  </a:lnTo>
                  <a:close/>
                </a:path>
                <a:path w="168275" h="196215">
                  <a:moveTo>
                    <a:pt x="164071" y="58635"/>
                  </a:moveTo>
                  <a:lnTo>
                    <a:pt x="140665" y="58635"/>
                  </a:lnTo>
                  <a:lnTo>
                    <a:pt x="140665" y="195643"/>
                  </a:lnTo>
                  <a:lnTo>
                    <a:pt x="164071" y="195643"/>
                  </a:lnTo>
                  <a:lnTo>
                    <a:pt x="164071" y="58635"/>
                  </a:lnTo>
                  <a:close/>
                </a:path>
                <a:path w="168275" h="196215">
                  <a:moveTo>
                    <a:pt x="168008" y="6197"/>
                  </a:moveTo>
                  <a:lnTo>
                    <a:pt x="161531" y="0"/>
                  </a:lnTo>
                  <a:lnTo>
                    <a:pt x="143484" y="0"/>
                  </a:lnTo>
                  <a:lnTo>
                    <a:pt x="137007" y="6197"/>
                  </a:lnTo>
                  <a:lnTo>
                    <a:pt x="137007" y="24523"/>
                  </a:lnTo>
                  <a:lnTo>
                    <a:pt x="143484" y="30441"/>
                  </a:lnTo>
                  <a:lnTo>
                    <a:pt x="161531" y="30441"/>
                  </a:lnTo>
                  <a:lnTo>
                    <a:pt x="168008" y="24523"/>
                  </a:lnTo>
                  <a:lnTo>
                    <a:pt x="168008" y="6197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/>
            <p:cNvSpPr/>
            <p:nvPr/>
          </p:nvSpPr>
          <p:spPr>
            <a:xfrm>
              <a:off x="737797" y="654910"/>
              <a:ext cx="109943" cy="140389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/>
            <p:cNvSpPr/>
            <p:nvPr/>
          </p:nvSpPr>
          <p:spPr>
            <a:xfrm>
              <a:off x="872831" y="591199"/>
              <a:ext cx="195558" cy="207483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/>
            <p:cNvSpPr/>
            <p:nvPr/>
          </p:nvSpPr>
          <p:spPr>
            <a:xfrm>
              <a:off x="1099343" y="654910"/>
              <a:ext cx="108534" cy="143772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/>
            <p:cNvSpPr/>
            <p:nvPr/>
          </p:nvSpPr>
          <p:spPr>
            <a:xfrm>
              <a:off x="1234658" y="594582"/>
              <a:ext cx="109943" cy="200717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/>
            <p:cNvSpPr/>
            <p:nvPr/>
          </p:nvSpPr>
          <p:spPr>
            <a:xfrm>
              <a:off x="1369382" y="591199"/>
              <a:ext cx="195558" cy="207483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/>
            <p:cNvSpPr/>
            <p:nvPr/>
          </p:nvSpPr>
          <p:spPr>
            <a:xfrm>
              <a:off x="1604520" y="594582"/>
              <a:ext cx="38100" cy="204470"/>
            </a:xfrm>
            <a:custGeom>
              <a:avLst/>
              <a:gdLst/>
              <a:ahLst/>
              <a:cxnLst/>
              <a:rect l="l" t="t" r="r" b="b"/>
              <a:pathLst>
                <a:path w="38100" h="204470">
                  <a:moveTo>
                    <a:pt x="23398" y="0"/>
                  </a:moveTo>
                  <a:lnTo>
                    <a:pt x="0" y="0"/>
                  </a:lnTo>
                  <a:lnTo>
                    <a:pt x="0" y="173090"/>
                  </a:lnTo>
                  <a:lnTo>
                    <a:pt x="1374" y="186261"/>
                  </a:lnTo>
                  <a:lnTo>
                    <a:pt x="5708" y="195995"/>
                  </a:lnTo>
                  <a:lnTo>
                    <a:pt x="13320" y="202030"/>
                  </a:lnTo>
                  <a:lnTo>
                    <a:pt x="24525" y="204100"/>
                  </a:lnTo>
                  <a:lnTo>
                    <a:pt x="30445" y="204100"/>
                  </a:lnTo>
                  <a:lnTo>
                    <a:pt x="34674" y="203254"/>
                  </a:lnTo>
                  <a:lnTo>
                    <a:pt x="38057" y="201563"/>
                  </a:lnTo>
                  <a:lnTo>
                    <a:pt x="34956" y="184085"/>
                  </a:lnTo>
                  <a:lnTo>
                    <a:pt x="32701" y="184649"/>
                  </a:lnTo>
                  <a:lnTo>
                    <a:pt x="26499" y="184649"/>
                  </a:lnTo>
                  <a:lnTo>
                    <a:pt x="23398" y="182111"/>
                  </a:lnTo>
                  <a:lnTo>
                    <a:pt x="23398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/>
            <p:cNvSpPr/>
            <p:nvPr/>
          </p:nvSpPr>
          <p:spPr>
            <a:xfrm>
              <a:off x="1663833" y="658292"/>
              <a:ext cx="104023" cy="137006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12" name="object 12"/>
          <p:cNvGrpSpPr/>
          <p:nvPr/>
        </p:nvGrpSpPr>
        <p:grpSpPr>
          <a:xfrm>
            <a:off x="1836079" y="599656"/>
            <a:ext cx="847725" cy="259079"/>
            <a:chOff x="1836079" y="599656"/>
            <a:chExt cx="847725" cy="259079"/>
          </a:xfrm>
        </p:grpSpPr>
        <p:sp>
          <p:nvSpPr>
            <p:cNvPr id="13" name="object 13"/>
            <p:cNvSpPr/>
            <p:nvPr/>
          </p:nvSpPr>
          <p:spPr>
            <a:xfrm>
              <a:off x="1836079" y="615442"/>
              <a:ext cx="127421" cy="179856"/>
            </a:xfrm>
            <a:prstGeom prst="rect">
              <a:avLst/>
            </a:prstGeom>
            <a:blipFill>
              <a:blip r:embed="rId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/>
            <p:cNvSpPr/>
            <p:nvPr/>
          </p:nvSpPr>
          <p:spPr>
            <a:xfrm>
              <a:off x="1989518" y="654920"/>
              <a:ext cx="184785" cy="144145"/>
            </a:xfrm>
            <a:custGeom>
              <a:avLst/>
              <a:gdLst/>
              <a:ahLst/>
              <a:cxnLst/>
              <a:rect l="l" t="t" r="r" b="b"/>
              <a:pathLst>
                <a:path w="184785" h="144145">
                  <a:moveTo>
                    <a:pt x="64833" y="60604"/>
                  </a:moveTo>
                  <a:lnTo>
                    <a:pt x="0" y="60604"/>
                  </a:lnTo>
                  <a:lnTo>
                    <a:pt x="0" y="78651"/>
                  </a:lnTo>
                  <a:lnTo>
                    <a:pt x="64833" y="78651"/>
                  </a:lnTo>
                  <a:lnTo>
                    <a:pt x="64833" y="60604"/>
                  </a:lnTo>
                  <a:close/>
                </a:path>
                <a:path w="184785" h="144145">
                  <a:moveTo>
                    <a:pt x="184251" y="102895"/>
                  </a:moveTo>
                  <a:lnTo>
                    <a:pt x="157848" y="67411"/>
                  </a:lnTo>
                  <a:lnTo>
                    <a:pt x="130454" y="56756"/>
                  </a:lnTo>
                  <a:lnTo>
                    <a:pt x="121285" y="51904"/>
                  </a:lnTo>
                  <a:lnTo>
                    <a:pt x="115328" y="45821"/>
                  </a:lnTo>
                  <a:lnTo>
                    <a:pt x="113207" y="37769"/>
                  </a:lnTo>
                  <a:lnTo>
                    <a:pt x="114668" y="30403"/>
                  </a:lnTo>
                  <a:lnTo>
                    <a:pt x="119202" y="24104"/>
                  </a:lnTo>
                  <a:lnTo>
                    <a:pt x="127000" y="19697"/>
                  </a:lnTo>
                  <a:lnTo>
                    <a:pt x="138303" y="18034"/>
                  </a:lnTo>
                  <a:lnTo>
                    <a:pt x="147002" y="18757"/>
                  </a:lnTo>
                  <a:lnTo>
                    <a:pt x="155041" y="20891"/>
                  </a:lnTo>
                  <a:lnTo>
                    <a:pt x="162598" y="24345"/>
                  </a:lnTo>
                  <a:lnTo>
                    <a:pt x="169875" y="29032"/>
                  </a:lnTo>
                  <a:lnTo>
                    <a:pt x="180581" y="15494"/>
                  </a:lnTo>
                  <a:lnTo>
                    <a:pt x="171831" y="9271"/>
                  </a:lnTo>
                  <a:lnTo>
                    <a:pt x="161734" y="4368"/>
                  </a:lnTo>
                  <a:lnTo>
                    <a:pt x="150418" y="1143"/>
                  </a:lnTo>
                  <a:lnTo>
                    <a:pt x="138023" y="0"/>
                  </a:lnTo>
                  <a:lnTo>
                    <a:pt x="118008" y="2984"/>
                  </a:lnTo>
                  <a:lnTo>
                    <a:pt x="103136" y="11201"/>
                  </a:lnTo>
                  <a:lnTo>
                    <a:pt x="93853" y="23545"/>
                  </a:lnTo>
                  <a:lnTo>
                    <a:pt x="90652" y="38900"/>
                  </a:lnTo>
                  <a:lnTo>
                    <a:pt x="94056" y="53594"/>
                  </a:lnTo>
                  <a:lnTo>
                    <a:pt x="103098" y="64477"/>
                  </a:lnTo>
                  <a:lnTo>
                    <a:pt x="115989" y="72517"/>
                  </a:lnTo>
                  <a:lnTo>
                    <a:pt x="130975" y="78651"/>
                  </a:lnTo>
                  <a:lnTo>
                    <a:pt x="142316" y="83058"/>
                  </a:lnTo>
                  <a:lnTo>
                    <a:pt x="152146" y="88303"/>
                  </a:lnTo>
                  <a:lnTo>
                    <a:pt x="159080" y="95135"/>
                  </a:lnTo>
                  <a:lnTo>
                    <a:pt x="161696" y="104305"/>
                  </a:lnTo>
                  <a:lnTo>
                    <a:pt x="160045" y="112598"/>
                  </a:lnTo>
                  <a:lnTo>
                    <a:pt x="155067" y="119316"/>
                  </a:lnTo>
                  <a:lnTo>
                    <a:pt x="146710" y="123799"/>
                  </a:lnTo>
                  <a:lnTo>
                    <a:pt x="134912" y="125437"/>
                  </a:lnTo>
                  <a:lnTo>
                    <a:pt x="123012" y="124498"/>
                  </a:lnTo>
                  <a:lnTo>
                    <a:pt x="112433" y="121678"/>
                  </a:lnTo>
                  <a:lnTo>
                    <a:pt x="102806" y="117005"/>
                  </a:lnTo>
                  <a:lnTo>
                    <a:pt x="93764" y="110502"/>
                  </a:lnTo>
                  <a:lnTo>
                    <a:pt x="83045" y="124028"/>
                  </a:lnTo>
                  <a:lnTo>
                    <a:pt x="93560" y="132346"/>
                  </a:lnTo>
                  <a:lnTo>
                    <a:pt x="105803" y="138557"/>
                  </a:lnTo>
                  <a:lnTo>
                    <a:pt x="119443" y="142430"/>
                  </a:lnTo>
                  <a:lnTo>
                    <a:pt x="134073" y="143764"/>
                  </a:lnTo>
                  <a:lnTo>
                    <a:pt x="155587" y="140512"/>
                  </a:lnTo>
                  <a:lnTo>
                    <a:pt x="171323" y="131686"/>
                  </a:lnTo>
                  <a:lnTo>
                    <a:pt x="180975" y="118668"/>
                  </a:lnTo>
                  <a:lnTo>
                    <a:pt x="184251" y="102895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/>
            <p:cNvSpPr/>
            <p:nvPr/>
          </p:nvSpPr>
          <p:spPr>
            <a:xfrm>
              <a:off x="2195256" y="654909"/>
              <a:ext cx="116427" cy="143772"/>
            </a:xfrm>
            <a:prstGeom prst="rect">
              <a:avLst/>
            </a:prstGeom>
            <a:blipFill>
              <a:blip r:embed="rId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/>
            <p:cNvSpPr/>
            <p:nvPr/>
          </p:nvSpPr>
          <p:spPr>
            <a:xfrm>
              <a:off x="2339536" y="599656"/>
              <a:ext cx="31115" cy="196215"/>
            </a:xfrm>
            <a:custGeom>
              <a:avLst/>
              <a:gdLst/>
              <a:ahLst/>
              <a:cxnLst/>
              <a:rect l="l" t="t" r="r" b="b"/>
              <a:pathLst>
                <a:path w="31114" h="196215">
                  <a:moveTo>
                    <a:pt x="27063" y="58636"/>
                  </a:moveTo>
                  <a:lnTo>
                    <a:pt x="3664" y="58636"/>
                  </a:lnTo>
                  <a:lnTo>
                    <a:pt x="3664" y="195643"/>
                  </a:lnTo>
                  <a:lnTo>
                    <a:pt x="27063" y="195643"/>
                  </a:lnTo>
                  <a:lnTo>
                    <a:pt x="27063" y="58636"/>
                  </a:lnTo>
                  <a:close/>
                </a:path>
                <a:path w="31114" h="196215">
                  <a:moveTo>
                    <a:pt x="24525" y="0"/>
                  </a:moveTo>
                  <a:lnTo>
                    <a:pt x="6483" y="0"/>
                  </a:lnTo>
                  <a:lnTo>
                    <a:pt x="0" y="6201"/>
                  </a:lnTo>
                  <a:lnTo>
                    <a:pt x="0" y="24525"/>
                  </a:lnTo>
                  <a:lnTo>
                    <a:pt x="6483" y="30445"/>
                  </a:lnTo>
                  <a:lnTo>
                    <a:pt x="24525" y="30445"/>
                  </a:lnTo>
                  <a:lnTo>
                    <a:pt x="31009" y="24525"/>
                  </a:lnTo>
                  <a:lnTo>
                    <a:pt x="31009" y="6201"/>
                  </a:lnTo>
                  <a:lnTo>
                    <a:pt x="24525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7" name="object 17"/>
            <p:cNvSpPr/>
            <p:nvPr/>
          </p:nvSpPr>
          <p:spPr>
            <a:xfrm>
              <a:off x="2392985" y="614315"/>
              <a:ext cx="85417" cy="184367"/>
            </a:xfrm>
            <a:prstGeom prst="rect">
              <a:avLst/>
            </a:prstGeom>
            <a:blipFill>
              <a:blip r:embed="rId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8" name="object 18"/>
            <p:cNvSpPr/>
            <p:nvPr/>
          </p:nvSpPr>
          <p:spPr>
            <a:xfrm>
              <a:off x="2499603" y="599656"/>
              <a:ext cx="31115" cy="196215"/>
            </a:xfrm>
            <a:custGeom>
              <a:avLst/>
              <a:gdLst/>
              <a:ahLst/>
              <a:cxnLst/>
              <a:rect l="l" t="t" r="r" b="b"/>
              <a:pathLst>
                <a:path w="31114" h="196215">
                  <a:moveTo>
                    <a:pt x="27063" y="58636"/>
                  </a:moveTo>
                  <a:lnTo>
                    <a:pt x="3664" y="58636"/>
                  </a:lnTo>
                  <a:lnTo>
                    <a:pt x="3664" y="195643"/>
                  </a:lnTo>
                  <a:lnTo>
                    <a:pt x="27063" y="195643"/>
                  </a:lnTo>
                  <a:lnTo>
                    <a:pt x="27063" y="58636"/>
                  </a:lnTo>
                  <a:close/>
                </a:path>
                <a:path w="31114" h="196215">
                  <a:moveTo>
                    <a:pt x="24525" y="0"/>
                  </a:moveTo>
                  <a:lnTo>
                    <a:pt x="6483" y="0"/>
                  </a:lnTo>
                  <a:lnTo>
                    <a:pt x="0" y="6201"/>
                  </a:lnTo>
                  <a:lnTo>
                    <a:pt x="0" y="24525"/>
                  </a:lnTo>
                  <a:lnTo>
                    <a:pt x="6483" y="30445"/>
                  </a:lnTo>
                  <a:lnTo>
                    <a:pt x="24525" y="30445"/>
                  </a:lnTo>
                  <a:lnTo>
                    <a:pt x="31009" y="24525"/>
                  </a:lnTo>
                  <a:lnTo>
                    <a:pt x="31009" y="6201"/>
                  </a:lnTo>
                  <a:lnTo>
                    <a:pt x="24525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9" name="object 19"/>
            <p:cNvSpPr/>
            <p:nvPr/>
          </p:nvSpPr>
          <p:spPr>
            <a:xfrm>
              <a:off x="2557281" y="654909"/>
              <a:ext cx="126012" cy="203536"/>
            </a:xfrm>
            <a:prstGeom prst="rect">
              <a:avLst/>
            </a:prstGeom>
            <a:blipFill>
              <a:blip r:embed="rId1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20" name="object 20"/>
          <p:cNvGrpSpPr/>
          <p:nvPr/>
        </p:nvGrpSpPr>
        <p:grpSpPr>
          <a:xfrm>
            <a:off x="513963" y="937337"/>
            <a:ext cx="668655" cy="186690"/>
            <a:chOff x="513963" y="937337"/>
            <a:chExt cx="668655" cy="186690"/>
          </a:xfrm>
        </p:grpSpPr>
        <p:sp>
          <p:nvSpPr>
            <p:cNvPr id="21" name="object 21"/>
            <p:cNvSpPr/>
            <p:nvPr/>
          </p:nvSpPr>
          <p:spPr>
            <a:xfrm>
              <a:off x="513963" y="937337"/>
              <a:ext cx="118682" cy="186622"/>
            </a:xfrm>
            <a:prstGeom prst="rect">
              <a:avLst/>
            </a:prstGeom>
            <a:blipFill>
              <a:blip r:embed="rId1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2" name="object 22"/>
            <p:cNvSpPr/>
            <p:nvPr/>
          </p:nvSpPr>
          <p:spPr>
            <a:xfrm>
              <a:off x="658441" y="937337"/>
              <a:ext cx="115299" cy="186622"/>
            </a:xfrm>
            <a:prstGeom prst="rect">
              <a:avLst/>
            </a:prstGeom>
            <a:blipFill>
              <a:blip r:embed="rId1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3" name="object 23"/>
            <p:cNvSpPr/>
            <p:nvPr/>
          </p:nvSpPr>
          <p:spPr>
            <a:xfrm>
              <a:off x="801367" y="937337"/>
              <a:ext cx="381250" cy="186622"/>
            </a:xfrm>
            <a:prstGeom prst="rect">
              <a:avLst/>
            </a:prstGeom>
            <a:blipFill>
              <a:blip r:embed="rId1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24" name="object 24"/>
          <p:cNvGrpSpPr/>
          <p:nvPr/>
        </p:nvGrpSpPr>
        <p:grpSpPr>
          <a:xfrm>
            <a:off x="1208384" y="937337"/>
            <a:ext cx="789305" cy="231775"/>
            <a:chOff x="1208384" y="937337"/>
            <a:chExt cx="789305" cy="231775"/>
          </a:xfrm>
        </p:grpSpPr>
        <p:sp>
          <p:nvSpPr>
            <p:cNvPr id="25" name="object 25"/>
            <p:cNvSpPr/>
            <p:nvPr/>
          </p:nvSpPr>
          <p:spPr>
            <a:xfrm>
              <a:off x="1351311" y="937337"/>
              <a:ext cx="115299" cy="186622"/>
            </a:xfrm>
            <a:prstGeom prst="rect">
              <a:avLst/>
            </a:prstGeom>
            <a:blipFill>
              <a:blip r:embed="rId1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6" name="object 26"/>
            <p:cNvSpPr/>
            <p:nvPr/>
          </p:nvSpPr>
          <p:spPr>
            <a:xfrm>
              <a:off x="1208384" y="937337"/>
              <a:ext cx="115300" cy="186622"/>
            </a:xfrm>
            <a:prstGeom prst="rect">
              <a:avLst/>
            </a:prstGeom>
            <a:blipFill>
              <a:blip r:embed="rId1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7" name="object 27"/>
            <p:cNvSpPr/>
            <p:nvPr/>
          </p:nvSpPr>
          <p:spPr>
            <a:xfrm>
              <a:off x="1502329" y="980187"/>
              <a:ext cx="189441" cy="140389"/>
            </a:xfrm>
            <a:prstGeom prst="rect">
              <a:avLst/>
            </a:prstGeom>
            <a:blipFill>
              <a:blip r:embed="rId1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8" name="object 28"/>
            <p:cNvSpPr/>
            <p:nvPr/>
          </p:nvSpPr>
          <p:spPr>
            <a:xfrm>
              <a:off x="1732562" y="980187"/>
              <a:ext cx="189441" cy="140389"/>
            </a:xfrm>
            <a:prstGeom prst="rect">
              <a:avLst/>
            </a:prstGeom>
            <a:blipFill>
              <a:blip r:embed="rId1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9" name="object 29"/>
            <p:cNvSpPr/>
            <p:nvPr/>
          </p:nvSpPr>
          <p:spPr>
            <a:xfrm>
              <a:off x="1954225" y="1088158"/>
              <a:ext cx="43180" cy="80645"/>
            </a:xfrm>
            <a:custGeom>
              <a:avLst/>
              <a:gdLst/>
              <a:ahLst/>
              <a:cxnLst/>
              <a:rect l="l" t="t" r="r" b="b"/>
              <a:pathLst>
                <a:path w="43180" h="80644">
                  <a:moveTo>
                    <a:pt x="23116" y="0"/>
                  </a:moveTo>
                  <a:lnTo>
                    <a:pt x="13813" y="0"/>
                  </a:lnTo>
                  <a:lnTo>
                    <a:pt x="5920" y="6201"/>
                  </a:lnTo>
                  <a:lnTo>
                    <a:pt x="5920" y="27063"/>
                  </a:lnTo>
                  <a:lnTo>
                    <a:pt x="13531" y="32701"/>
                  </a:lnTo>
                  <a:lnTo>
                    <a:pt x="24525" y="32701"/>
                  </a:lnTo>
                  <a:lnTo>
                    <a:pt x="25653" y="32419"/>
                  </a:lnTo>
                  <a:lnTo>
                    <a:pt x="23904" y="43105"/>
                  </a:lnTo>
                  <a:lnTo>
                    <a:pt x="18852" y="52575"/>
                  </a:lnTo>
                  <a:lnTo>
                    <a:pt x="10787" y="60565"/>
                  </a:lnTo>
                  <a:lnTo>
                    <a:pt x="0" y="66811"/>
                  </a:lnTo>
                  <a:lnTo>
                    <a:pt x="5638" y="80343"/>
                  </a:lnTo>
                  <a:lnTo>
                    <a:pt x="21204" y="71591"/>
                  </a:lnTo>
                  <a:lnTo>
                    <a:pt x="32912" y="59588"/>
                  </a:lnTo>
                  <a:lnTo>
                    <a:pt x="40286" y="44783"/>
                  </a:lnTo>
                  <a:lnTo>
                    <a:pt x="42849" y="27626"/>
                  </a:lnTo>
                  <a:lnTo>
                    <a:pt x="41510" y="16055"/>
                  </a:lnTo>
                  <a:lnTo>
                    <a:pt x="37634" y="7364"/>
                  </a:lnTo>
                  <a:lnTo>
                    <a:pt x="31432" y="1898"/>
                  </a:lnTo>
                  <a:lnTo>
                    <a:pt x="23116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30" name="object 30"/>
          <p:cNvGrpSpPr/>
          <p:nvPr/>
        </p:nvGrpSpPr>
        <p:grpSpPr>
          <a:xfrm>
            <a:off x="2093206" y="935646"/>
            <a:ext cx="618490" cy="188595"/>
            <a:chOff x="2093206" y="935646"/>
            <a:chExt cx="618490" cy="188595"/>
          </a:xfrm>
        </p:grpSpPr>
        <p:sp>
          <p:nvSpPr>
            <p:cNvPr id="31" name="object 31"/>
            <p:cNvSpPr/>
            <p:nvPr/>
          </p:nvSpPr>
          <p:spPr>
            <a:xfrm>
              <a:off x="2093206" y="935646"/>
              <a:ext cx="24130" cy="185420"/>
            </a:xfrm>
            <a:custGeom>
              <a:avLst/>
              <a:gdLst/>
              <a:ahLst/>
              <a:cxnLst/>
              <a:rect l="l" t="t" r="r" b="b"/>
              <a:pathLst>
                <a:path w="24130" h="185419">
                  <a:moveTo>
                    <a:pt x="23680" y="0"/>
                  </a:moveTo>
                  <a:lnTo>
                    <a:pt x="0" y="0"/>
                  </a:lnTo>
                  <a:lnTo>
                    <a:pt x="0" y="184930"/>
                  </a:lnTo>
                  <a:lnTo>
                    <a:pt x="23680" y="184930"/>
                  </a:lnTo>
                  <a:lnTo>
                    <a:pt x="23680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2" name="object 32"/>
            <p:cNvSpPr/>
            <p:nvPr/>
          </p:nvSpPr>
          <p:spPr>
            <a:xfrm>
              <a:off x="2160610" y="980187"/>
              <a:ext cx="109943" cy="140389"/>
            </a:xfrm>
            <a:prstGeom prst="rect">
              <a:avLst/>
            </a:prstGeom>
            <a:blipFill>
              <a:blip r:embed="rId1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3" name="object 33"/>
            <p:cNvSpPr/>
            <p:nvPr/>
          </p:nvSpPr>
          <p:spPr>
            <a:xfrm>
              <a:off x="2311063" y="980187"/>
              <a:ext cx="109943" cy="140389"/>
            </a:xfrm>
            <a:prstGeom prst="rect">
              <a:avLst/>
            </a:prstGeom>
            <a:blipFill>
              <a:blip r:embed="rId1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4" name="object 34"/>
            <p:cNvSpPr/>
            <p:nvPr/>
          </p:nvSpPr>
          <p:spPr>
            <a:xfrm>
              <a:off x="2453003" y="980187"/>
              <a:ext cx="116427" cy="143772"/>
            </a:xfrm>
            <a:prstGeom prst="rect">
              <a:avLst/>
            </a:prstGeom>
            <a:blipFill>
              <a:blip r:embed="rId1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5" name="object 35"/>
            <p:cNvSpPr/>
            <p:nvPr/>
          </p:nvSpPr>
          <p:spPr>
            <a:xfrm>
              <a:off x="2601145" y="980187"/>
              <a:ext cx="109943" cy="140389"/>
            </a:xfrm>
            <a:prstGeom prst="rect">
              <a:avLst/>
            </a:prstGeom>
            <a:blipFill>
              <a:blip r:embed="rId1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36" name="object 36"/>
          <p:cNvSpPr/>
          <p:nvPr/>
        </p:nvSpPr>
        <p:spPr>
          <a:xfrm>
            <a:off x="505314" y="1326380"/>
            <a:ext cx="1916421" cy="331002"/>
          </a:xfrm>
          <a:prstGeom prst="rect">
            <a:avLst/>
          </a:prstGeom>
          <a:blipFill>
            <a:blip r:embed="rId17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7" name="object 37"/>
          <p:cNvSpPr/>
          <p:nvPr/>
        </p:nvSpPr>
        <p:spPr>
          <a:xfrm>
            <a:off x="4368983" y="3804758"/>
            <a:ext cx="28575" cy="220345"/>
          </a:xfrm>
          <a:custGeom>
            <a:avLst/>
            <a:gdLst/>
            <a:ahLst/>
            <a:cxnLst/>
            <a:rect l="l" t="t" r="r" b="b"/>
            <a:pathLst>
              <a:path w="28575" h="220345">
                <a:moveTo>
                  <a:pt x="28181" y="0"/>
                </a:moveTo>
                <a:lnTo>
                  <a:pt x="0" y="0"/>
                </a:lnTo>
                <a:lnTo>
                  <a:pt x="0" y="220081"/>
                </a:lnTo>
                <a:lnTo>
                  <a:pt x="28181" y="220081"/>
                </a:lnTo>
                <a:lnTo>
                  <a:pt x="28181" y="0"/>
                </a:lnTo>
                <a:close/>
              </a:path>
            </a:pathLst>
          </a:custGeom>
          <a:solidFill>
            <a:srgbClr val="EC008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8" name="object 38"/>
          <p:cNvSpPr/>
          <p:nvPr/>
        </p:nvSpPr>
        <p:spPr>
          <a:xfrm>
            <a:off x="4448628" y="3857765"/>
            <a:ext cx="130840" cy="167073"/>
          </a:xfrm>
          <a:prstGeom prst="rect">
            <a:avLst/>
          </a:prstGeom>
          <a:blipFill>
            <a:blip r:embed="rId18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grpSp>
        <p:nvGrpSpPr>
          <p:cNvPr id="39" name="object 39"/>
          <p:cNvGrpSpPr/>
          <p:nvPr/>
        </p:nvGrpSpPr>
        <p:grpSpPr>
          <a:xfrm>
            <a:off x="4627176" y="3792009"/>
            <a:ext cx="1138555" cy="236854"/>
            <a:chOff x="4627176" y="3792009"/>
            <a:chExt cx="1138555" cy="236854"/>
          </a:xfrm>
        </p:grpSpPr>
        <p:sp>
          <p:nvSpPr>
            <p:cNvPr id="40" name="object 40"/>
            <p:cNvSpPr/>
            <p:nvPr/>
          </p:nvSpPr>
          <p:spPr>
            <a:xfrm>
              <a:off x="4627176" y="3857765"/>
              <a:ext cx="130840" cy="167073"/>
            </a:xfrm>
            <a:prstGeom prst="rect">
              <a:avLst/>
            </a:prstGeom>
            <a:blipFill>
              <a:blip r:embed="rId1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41" name="object 41"/>
            <p:cNvSpPr/>
            <p:nvPr/>
          </p:nvSpPr>
          <p:spPr>
            <a:xfrm>
              <a:off x="4795592" y="3857765"/>
              <a:ext cx="138557" cy="171099"/>
            </a:xfrm>
            <a:prstGeom prst="rect">
              <a:avLst/>
            </a:prstGeom>
            <a:blipFill>
              <a:blip r:embed="rId2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42" name="object 42"/>
            <p:cNvSpPr/>
            <p:nvPr/>
          </p:nvSpPr>
          <p:spPr>
            <a:xfrm>
              <a:off x="4971389" y="3857765"/>
              <a:ext cx="130841" cy="167073"/>
            </a:xfrm>
            <a:prstGeom prst="rect">
              <a:avLst/>
            </a:prstGeom>
            <a:blipFill>
              <a:blip r:embed="rId1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43" name="object 43"/>
            <p:cNvSpPr/>
            <p:nvPr/>
          </p:nvSpPr>
          <p:spPr>
            <a:xfrm>
              <a:off x="5132927" y="3857765"/>
              <a:ext cx="120440" cy="171099"/>
            </a:xfrm>
            <a:prstGeom prst="rect">
              <a:avLst/>
            </a:prstGeom>
            <a:blipFill>
              <a:blip r:embed="rId2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44" name="object 44"/>
            <p:cNvSpPr/>
            <p:nvPr/>
          </p:nvSpPr>
          <p:spPr>
            <a:xfrm>
              <a:off x="5278429" y="3857765"/>
              <a:ext cx="138557" cy="171099"/>
            </a:xfrm>
            <a:prstGeom prst="rect">
              <a:avLst/>
            </a:prstGeom>
            <a:blipFill>
              <a:blip r:embed="rId2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45" name="object 45"/>
            <p:cNvSpPr/>
            <p:nvPr/>
          </p:nvSpPr>
          <p:spPr>
            <a:xfrm>
              <a:off x="5449529" y="3792009"/>
              <a:ext cx="37465" cy="233045"/>
            </a:xfrm>
            <a:custGeom>
              <a:avLst/>
              <a:gdLst/>
              <a:ahLst/>
              <a:cxnLst/>
              <a:rect l="l" t="t" r="r" b="b"/>
              <a:pathLst>
                <a:path w="37464" h="233045">
                  <a:moveTo>
                    <a:pt x="32207" y="69781"/>
                  </a:moveTo>
                  <a:lnTo>
                    <a:pt x="4361" y="69781"/>
                  </a:lnTo>
                  <a:lnTo>
                    <a:pt x="4361" y="232829"/>
                  </a:lnTo>
                  <a:lnTo>
                    <a:pt x="32207" y="232829"/>
                  </a:lnTo>
                  <a:lnTo>
                    <a:pt x="32207" y="69781"/>
                  </a:lnTo>
                  <a:close/>
                </a:path>
                <a:path w="37464" h="233045">
                  <a:moveTo>
                    <a:pt x="18451" y="0"/>
                  </a:moveTo>
                  <a:lnTo>
                    <a:pt x="11039" y="1320"/>
                  </a:lnTo>
                  <a:lnTo>
                    <a:pt x="5200" y="5032"/>
                  </a:lnTo>
                  <a:lnTo>
                    <a:pt x="1373" y="10756"/>
                  </a:lnTo>
                  <a:lnTo>
                    <a:pt x="0" y="18116"/>
                  </a:lnTo>
                  <a:lnTo>
                    <a:pt x="1373" y="25617"/>
                  </a:lnTo>
                  <a:lnTo>
                    <a:pt x="5200" y="31326"/>
                  </a:lnTo>
                  <a:lnTo>
                    <a:pt x="11039" y="34959"/>
                  </a:lnTo>
                  <a:lnTo>
                    <a:pt x="18451" y="36232"/>
                  </a:lnTo>
                  <a:lnTo>
                    <a:pt x="25864" y="34959"/>
                  </a:lnTo>
                  <a:lnTo>
                    <a:pt x="31703" y="31326"/>
                  </a:lnTo>
                  <a:lnTo>
                    <a:pt x="35530" y="25617"/>
                  </a:lnTo>
                  <a:lnTo>
                    <a:pt x="36903" y="18116"/>
                  </a:lnTo>
                  <a:lnTo>
                    <a:pt x="35530" y="10756"/>
                  </a:lnTo>
                  <a:lnTo>
                    <a:pt x="31703" y="5032"/>
                  </a:lnTo>
                  <a:lnTo>
                    <a:pt x="25864" y="1320"/>
                  </a:lnTo>
                  <a:lnTo>
                    <a:pt x="18451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6" name="object 46"/>
            <p:cNvSpPr/>
            <p:nvPr/>
          </p:nvSpPr>
          <p:spPr>
            <a:xfrm>
              <a:off x="5512567" y="3809454"/>
              <a:ext cx="252657" cy="219410"/>
            </a:xfrm>
            <a:prstGeom prst="rect">
              <a:avLst/>
            </a:prstGeom>
            <a:blipFill>
              <a:blip r:embed="rId2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47" name="object 47"/>
          <p:cNvSpPr/>
          <p:nvPr/>
        </p:nvSpPr>
        <p:spPr>
          <a:xfrm>
            <a:off x="14356536" y="3804758"/>
            <a:ext cx="28575" cy="220345"/>
          </a:xfrm>
          <a:custGeom>
            <a:avLst/>
            <a:gdLst/>
            <a:ahLst/>
            <a:cxnLst/>
            <a:rect l="l" t="t" r="r" b="b"/>
            <a:pathLst>
              <a:path w="28575" h="220345">
                <a:moveTo>
                  <a:pt x="28181" y="0"/>
                </a:moveTo>
                <a:lnTo>
                  <a:pt x="0" y="0"/>
                </a:lnTo>
                <a:lnTo>
                  <a:pt x="0" y="220081"/>
                </a:lnTo>
                <a:lnTo>
                  <a:pt x="28181" y="220081"/>
                </a:lnTo>
                <a:lnTo>
                  <a:pt x="28181" y="0"/>
                </a:lnTo>
                <a:close/>
              </a:path>
            </a:pathLst>
          </a:custGeom>
          <a:solidFill>
            <a:srgbClr val="EC008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8" name="object 48"/>
          <p:cNvSpPr/>
          <p:nvPr/>
        </p:nvSpPr>
        <p:spPr>
          <a:xfrm>
            <a:off x="14436180" y="3857765"/>
            <a:ext cx="130840" cy="167073"/>
          </a:xfrm>
          <a:prstGeom prst="rect">
            <a:avLst/>
          </a:prstGeom>
          <a:blipFill>
            <a:blip r:embed="rId18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grpSp>
        <p:nvGrpSpPr>
          <p:cNvPr id="49" name="object 49"/>
          <p:cNvGrpSpPr/>
          <p:nvPr/>
        </p:nvGrpSpPr>
        <p:grpSpPr>
          <a:xfrm>
            <a:off x="14614729" y="3792009"/>
            <a:ext cx="1138555" cy="236854"/>
            <a:chOff x="14614729" y="3792009"/>
            <a:chExt cx="1138555" cy="236854"/>
          </a:xfrm>
        </p:grpSpPr>
        <p:sp>
          <p:nvSpPr>
            <p:cNvPr id="50" name="object 50"/>
            <p:cNvSpPr/>
            <p:nvPr/>
          </p:nvSpPr>
          <p:spPr>
            <a:xfrm>
              <a:off x="14614729" y="3857765"/>
              <a:ext cx="130840" cy="167073"/>
            </a:xfrm>
            <a:prstGeom prst="rect">
              <a:avLst/>
            </a:prstGeom>
            <a:blipFill>
              <a:blip r:embed="rId1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51" name="object 51"/>
            <p:cNvSpPr/>
            <p:nvPr/>
          </p:nvSpPr>
          <p:spPr>
            <a:xfrm>
              <a:off x="14783146" y="3857765"/>
              <a:ext cx="138557" cy="171099"/>
            </a:xfrm>
            <a:prstGeom prst="rect">
              <a:avLst/>
            </a:prstGeom>
            <a:blipFill>
              <a:blip r:embed="rId2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52" name="object 52"/>
            <p:cNvSpPr/>
            <p:nvPr/>
          </p:nvSpPr>
          <p:spPr>
            <a:xfrm>
              <a:off x="14958942" y="3857765"/>
              <a:ext cx="130841" cy="167073"/>
            </a:xfrm>
            <a:prstGeom prst="rect">
              <a:avLst/>
            </a:prstGeom>
            <a:blipFill>
              <a:blip r:embed="rId1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53" name="object 53"/>
            <p:cNvSpPr/>
            <p:nvPr/>
          </p:nvSpPr>
          <p:spPr>
            <a:xfrm>
              <a:off x="15120480" y="3857765"/>
              <a:ext cx="120440" cy="171099"/>
            </a:xfrm>
            <a:prstGeom prst="rect">
              <a:avLst/>
            </a:prstGeom>
            <a:blipFill>
              <a:blip r:embed="rId2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54" name="object 54"/>
            <p:cNvSpPr/>
            <p:nvPr/>
          </p:nvSpPr>
          <p:spPr>
            <a:xfrm>
              <a:off x="15265983" y="3857765"/>
              <a:ext cx="138557" cy="171099"/>
            </a:xfrm>
            <a:prstGeom prst="rect">
              <a:avLst/>
            </a:prstGeom>
            <a:blipFill>
              <a:blip r:embed="rId2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55" name="object 55"/>
            <p:cNvSpPr/>
            <p:nvPr/>
          </p:nvSpPr>
          <p:spPr>
            <a:xfrm>
              <a:off x="15437082" y="3792009"/>
              <a:ext cx="37465" cy="233045"/>
            </a:xfrm>
            <a:custGeom>
              <a:avLst/>
              <a:gdLst/>
              <a:ahLst/>
              <a:cxnLst/>
              <a:rect l="l" t="t" r="r" b="b"/>
              <a:pathLst>
                <a:path w="37465" h="233045">
                  <a:moveTo>
                    <a:pt x="32207" y="69781"/>
                  </a:moveTo>
                  <a:lnTo>
                    <a:pt x="4361" y="69781"/>
                  </a:lnTo>
                  <a:lnTo>
                    <a:pt x="4361" y="232829"/>
                  </a:lnTo>
                  <a:lnTo>
                    <a:pt x="32207" y="232829"/>
                  </a:lnTo>
                  <a:lnTo>
                    <a:pt x="32207" y="69781"/>
                  </a:lnTo>
                  <a:close/>
                </a:path>
                <a:path w="37465" h="233045">
                  <a:moveTo>
                    <a:pt x="18451" y="0"/>
                  </a:moveTo>
                  <a:lnTo>
                    <a:pt x="11039" y="1320"/>
                  </a:lnTo>
                  <a:lnTo>
                    <a:pt x="5200" y="5032"/>
                  </a:lnTo>
                  <a:lnTo>
                    <a:pt x="1373" y="10756"/>
                  </a:lnTo>
                  <a:lnTo>
                    <a:pt x="0" y="18116"/>
                  </a:lnTo>
                  <a:lnTo>
                    <a:pt x="1373" y="25617"/>
                  </a:lnTo>
                  <a:lnTo>
                    <a:pt x="5200" y="31326"/>
                  </a:lnTo>
                  <a:lnTo>
                    <a:pt x="11039" y="34959"/>
                  </a:lnTo>
                  <a:lnTo>
                    <a:pt x="18451" y="36232"/>
                  </a:lnTo>
                  <a:lnTo>
                    <a:pt x="25864" y="34959"/>
                  </a:lnTo>
                  <a:lnTo>
                    <a:pt x="31703" y="31326"/>
                  </a:lnTo>
                  <a:lnTo>
                    <a:pt x="35530" y="25617"/>
                  </a:lnTo>
                  <a:lnTo>
                    <a:pt x="36903" y="18116"/>
                  </a:lnTo>
                  <a:lnTo>
                    <a:pt x="35530" y="10756"/>
                  </a:lnTo>
                  <a:lnTo>
                    <a:pt x="31703" y="5032"/>
                  </a:lnTo>
                  <a:lnTo>
                    <a:pt x="25864" y="1320"/>
                  </a:lnTo>
                  <a:lnTo>
                    <a:pt x="18451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6" name="object 56"/>
            <p:cNvSpPr/>
            <p:nvPr/>
          </p:nvSpPr>
          <p:spPr>
            <a:xfrm>
              <a:off x="15500120" y="3809454"/>
              <a:ext cx="252658" cy="219410"/>
            </a:xfrm>
            <a:prstGeom prst="rect">
              <a:avLst/>
            </a:prstGeom>
            <a:blipFill>
              <a:blip r:embed="rId2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57" name="object 57"/>
          <p:cNvSpPr/>
          <p:nvPr/>
        </p:nvSpPr>
        <p:spPr>
          <a:xfrm>
            <a:off x="139010" y="262013"/>
            <a:ext cx="0" cy="9636125"/>
          </a:xfrm>
          <a:custGeom>
            <a:avLst/>
            <a:gdLst/>
            <a:ahLst/>
            <a:cxnLst/>
            <a:rect l="l" t="t" r="r" b="b"/>
            <a:pathLst>
              <a:path w="0" h="9636125">
                <a:moveTo>
                  <a:pt x="0" y="0"/>
                </a:moveTo>
                <a:lnTo>
                  <a:pt x="0" y="9635567"/>
                </a:lnTo>
              </a:path>
            </a:pathLst>
          </a:custGeom>
          <a:ln w="11742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58" name="object 58"/>
          <p:cNvSpPr/>
          <p:nvPr/>
        </p:nvSpPr>
        <p:spPr>
          <a:xfrm>
            <a:off x="261899" y="9979582"/>
            <a:ext cx="19621500" cy="0"/>
          </a:xfrm>
          <a:custGeom>
            <a:avLst/>
            <a:gdLst/>
            <a:ahLst/>
            <a:cxnLst/>
            <a:rect l="l" t="t" r="r" b="b"/>
            <a:pathLst>
              <a:path w="19621500" h="0">
                <a:moveTo>
                  <a:pt x="0" y="0"/>
                </a:moveTo>
                <a:lnTo>
                  <a:pt x="19621215" y="0"/>
                </a:lnTo>
              </a:path>
            </a:pathLst>
          </a:custGeom>
          <a:ln w="11742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59" name="object 59"/>
          <p:cNvSpPr/>
          <p:nvPr/>
        </p:nvSpPr>
        <p:spPr>
          <a:xfrm>
            <a:off x="19965041" y="221007"/>
            <a:ext cx="0" cy="9636125"/>
          </a:xfrm>
          <a:custGeom>
            <a:avLst/>
            <a:gdLst/>
            <a:ahLst/>
            <a:cxnLst/>
            <a:rect l="l" t="t" r="r" b="b"/>
            <a:pathLst>
              <a:path w="0" h="9636125">
                <a:moveTo>
                  <a:pt x="0" y="9635567"/>
                </a:moveTo>
                <a:lnTo>
                  <a:pt x="0" y="0"/>
                </a:lnTo>
              </a:path>
            </a:pathLst>
          </a:custGeom>
          <a:ln w="11742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60" name="object 60"/>
          <p:cNvSpPr/>
          <p:nvPr/>
        </p:nvSpPr>
        <p:spPr>
          <a:xfrm>
            <a:off x="220938" y="139007"/>
            <a:ext cx="19621500" cy="0"/>
          </a:xfrm>
          <a:custGeom>
            <a:avLst/>
            <a:gdLst/>
            <a:ahLst/>
            <a:cxnLst/>
            <a:rect l="l" t="t" r="r" b="b"/>
            <a:pathLst>
              <a:path w="19621500" h="0">
                <a:moveTo>
                  <a:pt x="19621215" y="0"/>
                </a:moveTo>
                <a:lnTo>
                  <a:pt x="0" y="0"/>
                </a:lnTo>
              </a:path>
            </a:pathLst>
          </a:custGeom>
          <a:ln w="11742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61" name="object 61"/>
          <p:cNvSpPr/>
          <p:nvPr/>
        </p:nvSpPr>
        <p:spPr>
          <a:xfrm>
            <a:off x="139010" y="9938579"/>
            <a:ext cx="41275" cy="41275"/>
          </a:xfrm>
          <a:custGeom>
            <a:avLst/>
            <a:gdLst/>
            <a:ahLst/>
            <a:cxnLst/>
            <a:rect l="l" t="t" r="r" b="b"/>
            <a:pathLst>
              <a:path w="41275" h="41275">
                <a:moveTo>
                  <a:pt x="0" y="0"/>
                </a:moveTo>
                <a:lnTo>
                  <a:pt x="0" y="41003"/>
                </a:lnTo>
                <a:lnTo>
                  <a:pt x="40968" y="41003"/>
                </a:lnTo>
              </a:path>
            </a:pathLst>
          </a:custGeom>
          <a:ln w="11742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62" name="object 62"/>
          <p:cNvSpPr/>
          <p:nvPr/>
        </p:nvSpPr>
        <p:spPr>
          <a:xfrm>
            <a:off x="19924076" y="9938579"/>
            <a:ext cx="41275" cy="41275"/>
          </a:xfrm>
          <a:custGeom>
            <a:avLst/>
            <a:gdLst/>
            <a:ahLst/>
            <a:cxnLst/>
            <a:rect l="l" t="t" r="r" b="b"/>
            <a:pathLst>
              <a:path w="41275" h="41275">
                <a:moveTo>
                  <a:pt x="0" y="41003"/>
                </a:moveTo>
                <a:lnTo>
                  <a:pt x="40968" y="41003"/>
                </a:lnTo>
                <a:lnTo>
                  <a:pt x="40968" y="0"/>
                </a:lnTo>
              </a:path>
            </a:pathLst>
          </a:custGeom>
          <a:ln w="11742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63" name="object 63"/>
          <p:cNvSpPr/>
          <p:nvPr/>
        </p:nvSpPr>
        <p:spPr>
          <a:xfrm>
            <a:off x="19924076" y="139009"/>
            <a:ext cx="41275" cy="41275"/>
          </a:xfrm>
          <a:custGeom>
            <a:avLst/>
            <a:gdLst/>
            <a:ahLst/>
            <a:cxnLst/>
            <a:rect l="l" t="t" r="r" b="b"/>
            <a:pathLst>
              <a:path w="41275" h="41275">
                <a:moveTo>
                  <a:pt x="40968" y="41003"/>
                </a:moveTo>
                <a:lnTo>
                  <a:pt x="40968" y="0"/>
                </a:lnTo>
                <a:lnTo>
                  <a:pt x="0" y="0"/>
                </a:lnTo>
              </a:path>
            </a:pathLst>
          </a:custGeom>
          <a:ln w="11742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64" name="object 64"/>
          <p:cNvSpPr/>
          <p:nvPr/>
        </p:nvSpPr>
        <p:spPr>
          <a:xfrm>
            <a:off x="139010" y="139009"/>
            <a:ext cx="41275" cy="41275"/>
          </a:xfrm>
          <a:custGeom>
            <a:avLst/>
            <a:gdLst/>
            <a:ahLst/>
            <a:cxnLst/>
            <a:rect l="l" t="t" r="r" b="b"/>
            <a:pathLst>
              <a:path w="41275" h="41275">
                <a:moveTo>
                  <a:pt x="40968" y="0"/>
                </a:moveTo>
                <a:lnTo>
                  <a:pt x="0" y="0"/>
                </a:lnTo>
                <a:lnTo>
                  <a:pt x="0" y="41003"/>
                </a:lnTo>
              </a:path>
            </a:pathLst>
          </a:custGeom>
          <a:ln w="11742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2020-09-24T11:35:55Z</dcterms:created>
  <dcterms:modified xsi:type="dcterms:W3CDTF">2020-09-24T11:35:55Z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2020-09-24T00:00:00Z</vt:filetime>
  </property>
  <property fmtid="{D5CDD505-2E9C-101B-9397-08002B2CF9AE}" pid="3" name="Creator">
    <vt:lpwstr>Adobe InDesign 15.1 (Windows)</vt:lpwstr>
  </property>
  <property fmtid="{D5CDD505-2E9C-101B-9397-08002B2CF9AE}" pid="4" name="LastSaved">
    <vt:filetime>2020-09-24T00:00:00Z</vt:filetime>
  </property>
</Properties>
</file>