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7708900"/>
  <p:notesSz cx="152654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2389759"/>
            <a:ext cx="1297559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4316984"/>
            <a:ext cx="1068578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1773047"/>
            <a:ext cx="664044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1773047"/>
            <a:ext cx="664044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15117444" cy="7557134"/>
          </a:xfrm>
          <a:custGeom>
            <a:avLst/>
            <a:gdLst/>
            <a:ahLst/>
            <a:cxnLst/>
            <a:rect l="l" t="t" r="r" b="b"/>
            <a:pathLst>
              <a:path w="15117444" h="7557134">
                <a:moveTo>
                  <a:pt x="0" y="7556830"/>
                </a:moveTo>
                <a:lnTo>
                  <a:pt x="15116822" y="7556830"/>
                </a:lnTo>
                <a:lnTo>
                  <a:pt x="15116822" y="0"/>
                </a:lnTo>
                <a:lnTo>
                  <a:pt x="0" y="0"/>
                </a:lnTo>
                <a:lnTo>
                  <a:pt x="0" y="755683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308356"/>
            <a:ext cx="1373886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1773047"/>
            <a:ext cx="1373886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7169277"/>
            <a:ext cx="488492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7169277"/>
            <a:ext cx="351104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7169277"/>
            <a:ext cx="351104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5.png"/><Relationship Id="rId13" Type="http://schemas.openxmlformats.org/officeDocument/2006/relationships/image" Target="../media/image21.png"/><Relationship Id="rId14" Type="http://schemas.openxmlformats.org/officeDocument/2006/relationships/image" Target="../media/image10.png"/><Relationship Id="rId15" Type="http://schemas.openxmlformats.org/officeDocument/2006/relationships/image" Target="../media/image22.png"/><Relationship Id="rId16" Type="http://schemas.openxmlformats.org/officeDocument/2006/relationships/image" Target="../media/image11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7553647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47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538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538" y="4406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538" y="44069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538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63200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12139" y="457957"/>
            <a:ext cx="1403350" cy="356870"/>
            <a:chOff x="412139" y="457957"/>
            <a:chExt cx="1403350" cy="356870"/>
          </a:xfrm>
        </p:grpSpPr>
        <p:sp>
          <p:nvSpPr>
            <p:cNvPr id="12" name="object 12"/>
            <p:cNvSpPr/>
            <p:nvPr/>
          </p:nvSpPr>
          <p:spPr>
            <a:xfrm>
              <a:off x="421373" y="463184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49693" y="457957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4886" y="457957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89342" y="460057"/>
              <a:ext cx="222885" cy="126364"/>
            </a:xfrm>
            <a:custGeom>
              <a:avLst/>
              <a:gdLst/>
              <a:ahLst/>
              <a:cxnLst/>
              <a:rect l="l" t="t" r="r" b="b"/>
              <a:pathLst>
                <a:path w="222884" h="12636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64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222884" h="12636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41"/>
                  </a:lnTo>
                  <a:lnTo>
                    <a:pt x="81610" y="51041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222884" h="12636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15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16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12139" y="463184"/>
              <a:ext cx="1403248" cy="35156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04876" y="912330"/>
            <a:ext cx="1222160" cy="2045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3364692" y="2440842"/>
            <a:ext cx="986790" cy="184150"/>
            <a:chOff x="3364692" y="2440842"/>
            <a:chExt cx="986790" cy="184150"/>
          </a:xfrm>
        </p:grpSpPr>
        <p:sp>
          <p:nvSpPr>
            <p:cNvPr id="19" name="object 19"/>
            <p:cNvSpPr/>
            <p:nvPr/>
          </p:nvSpPr>
          <p:spPr>
            <a:xfrm>
              <a:off x="3364692" y="2455066"/>
              <a:ext cx="115570" cy="16662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503300" y="2447192"/>
              <a:ext cx="98298" cy="17754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632027" y="2495198"/>
              <a:ext cx="97789" cy="1295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754201" y="2440842"/>
              <a:ext cx="206273" cy="18389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980159" y="2495198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110512" y="2445414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1"/>
                  </a:moveTo>
                  <a:lnTo>
                    <a:pt x="3302" y="52831"/>
                  </a:lnTo>
                  <a:lnTo>
                    <a:pt x="3302" y="176275"/>
                  </a:lnTo>
                  <a:lnTo>
                    <a:pt x="24384" y="176275"/>
                  </a:lnTo>
                  <a:lnTo>
                    <a:pt x="24384" y="52831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2" y="27431"/>
                  </a:lnTo>
                  <a:lnTo>
                    <a:pt x="22098" y="27431"/>
                  </a:lnTo>
                  <a:lnTo>
                    <a:pt x="27940" y="22097"/>
                  </a:lnTo>
                  <a:lnTo>
                    <a:pt x="27940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159026" y="2458622"/>
              <a:ext cx="192100" cy="16611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10936860" y="2440842"/>
            <a:ext cx="949960" cy="184150"/>
            <a:chOff x="10936860" y="2440842"/>
            <a:chExt cx="949960" cy="184150"/>
          </a:xfrm>
        </p:grpSpPr>
        <p:sp>
          <p:nvSpPr>
            <p:cNvPr id="27" name="object 27"/>
            <p:cNvSpPr/>
            <p:nvPr/>
          </p:nvSpPr>
          <p:spPr>
            <a:xfrm>
              <a:off x="10936859" y="2445422"/>
              <a:ext cx="173990" cy="176530"/>
            </a:xfrm>
            <a:custGeom>
              <a:avLst/>
              <a:gdLst/>
              <a:ahLst/>
              <a:cxnLst/>
              <a:rect l="l" t="t" r="r" b="b"/>
              <a:pathLst>
                <a:path w="173990" h="176530">
                  <a:moveTo>
                    <a:pt x="122174" y="9664"/>
                  </a:moveTo>
                  <a:lnTo>
                    <a:pt x="0" y="9664"/>
                  </a:lnTo>
                  <a:lnTo>
                    <a:pt x="0" y="27444"/>
                  </a:lnTo>
                  <a:lnTo>
                    <a:pt x="50292" y="27444"/>
                  </a:lnTo>
                  <a:lnTo>
                    <a:pt x="50292" y="176034"/>
                  </a:lnTo>
                  <a:lnTo>
                    <a:pt x="71628" y="176034"/>
                  </a:lnTo>
                  <a:lnTo>
                    <a:pt x="71628" y="27444"/>
                  </a:lnTo>
                  <a:lnTo>
                    <a:pt x="122174" y="27444"/>
                  </a:lnTo>
                  <a:lnTo>
                    <a:pt x="122174" y="9664"/>
                  </a:lnTo>
                  <a:close/>
                </a:path>
                <a:path w="173990" h="176530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90" h="176530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131297" y="2458622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352251" y="2440842"/>
              <a:ext cx="143509" cy="1838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515446" y="2495198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645799" y="2445414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1"/>
                  </a:moveTo>
                  <a:lnTo>
                    <a:pt x="3301" y="52831"/>
                  </a:lnTo>
                  <a:lnTo>
                    <a:pt x="3301" y="176275"/>
                  </a:lnTo>
                  <a:lnTo>
                    <a:pt x="24383" y="176275"/>
                  </a:lnTo>
                  <a:lnTo>
                    <a:pt x="24383" y="52831"/>
                  </a:lnTo>
                  <a:close/>
                </a:path>
                <a:path w="27940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1" y="27431"/>
                  </a:lnTo>
                  <a:lnTo>
                    <a:pt x="22097" y="27431"/>
                  </a:lnTo>
                  <a:lnTo>
                    <a:pt x="27939" y="22097"/>
                  </a:lnTo>
                  <a:lnTo>
                    <a:pt x="27939" y="5587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694288" y="2458622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3200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21373" y="457957"/>
            <a:ext cx="1339215" cy="165735"/>
            <a:chOff x="421373" y="457957"/>
            <a:chExt cx="1339215" cy="165735"/>
          </a:xfrm>
        </p:grpSpPr>
        <p:sp>
          <p:nvSpPr>
            <p:cNvPr id="4" name="object 4"/>
            <p:cNvSpPr/>
            <p:nvPr/>
          </p:nvSpPr>
          <p:spPr>
            <a:xfrm>
              <a:off x="421373" y="463184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49693" y="457957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74886" y="457957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89342" y="460057"/>
              <a:ext cx="671195" cy="163195"/>
            </a:xfrm>
            <a:custGeom>
              <a:avLst/>
              <a:gdLst/>
              <a:ahLst/>
              <a:cxnLst/>
              <a:rect l="l" t="t" r="r" b="b"/>
              <a:pathLst>
                <a:path w="671194" h="16319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64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671194" h="16319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41"/>
                  </a:lnTo>
                  <a:lnTo>
                    <a:pt x="81610" y="51041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671194" h="16319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15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16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  <a:path w="671194" h="163195">
                  <a:moveTo>
                    <a:pt x="279057" y="74739"/>
                  </a:moveTo>
                  <a:lnTo>
                    <a:pt x="238975" y="74739"/>
                  </a:lnTo>
                  <a:lnTo>
                    <a:pt x="238975" y="85890"/>
                  </a:lnTo>
                  <a:lnTo>
                    <a:pt x="279057" y="85890"/>
                  </a:lnTo>
                  <a:lnTo>
                    <a:pt x="279057" y="74739"/>
                  </a:lnTo>
                  <a:close/>
                </a:path>
                <a:path w="671194" h="163195">
                  <a:moveTo>
                    <a:pt x="353428" y="100876"/>
                  </a:moveTo>
                  <a:lnTo>
                    <a:pt x="316839" y="71424"/>
                  </a:lnTo>
                  <a:lnTo>
                    <a:pt x="309524" y="68300"/>
                  </a:lnTo>
                  <a:lnTo>
                    <a:pt x="309524" y="54356"/>
                  </a:lnTo>
                  <a:lnTo>
                    <a:pt x="314223" y="48437"/>
                  </a:lnTo>
                  <a:lnTo>
                    <a:pt x="332524" y="48437"/>
                  </a:lnTo>
                  <a:lnTo>
                    <a:pt x="338620" y="50876"/>
                  </a:lnTo>
                  <a:lnTo>
                    <a:pt x="344551" y="55232"/>
                  </a:lnTo>
                  <a:lnTo>
                    <a:pt x="351167" y="46863"/>
                  </a:lnTo>
                  <a:lnTo>
                    <a:pt x="345757" y="43014"/>
                  </a:lnTo>
                  <a:lnTo>
                    <a:pt x="339509" y="39979"/>
                  </a:lnTo>
                  <a:lnTo>
                    <a:pt x="332524" y="37998"/>
                  </a:lnTo>
                  <a:lnTo>
                    <a:pt x="324853" y="37287"/>
                  </a:lnTo>
                  <a:lnTo>
                    <a:pt x="312496" y="39128"/>
                  </a:lnTo>
                  <a:lnTo>
                    <a:pt x="303301" y="44208"/>
                  </a:lnTo>
                  <a:lnTo>
                    <a:pt x="297561" y="51841"/>
                  </a:lnTo>
                  <a:lnTo>
                    <a:pt x="295592" y="61328"/>
                  </a:lnTo>
                  <a:lnTo>
                    <a:pt x="297688" y="70408"/>
                  </a:lnTo>
                  <a:lnTo>
                    <a:pt x="303276" y="77139"/>
                  </a:lnTo>
                  <a:lnTo>
                    <a:pt x="311238" y="82105"/>
                  </a:lnTo>
                  <a:lnTo>
                    <a:pt x="320497" y="85890"/>
                  </a:lnTo>
                  <a:lnTo>
                    <a:pt x="330085" y="89382"/>
                  </a:lnTo>
                  <a:lnTo>
                    <a:pt x="339496" y="93040"/>
                  </a:lnTo>
                  <a:lnTo>
                    <a:pt x="339496" y="109067"/>
                  </a:lnTo>
                  <a:lnTo>
                    <a:pt x="334086" y="114808"/>
                  </a:lnTo>
                  <a:lnTo>
                    <a:pt x="322935" y="114808"/>
                  </a:lnTo>
                  <a:lnTo>
                    <a:pt x="315582" y="114223"/>
                  </a:lnTo>
                  <a:lnTo>
                    <a:pt x="309041" y="112483"/>
                  </a:lnTo>
                  <a:lnTo>
                    <a:pt x="303098" y="109601"/>
                  </a:lnTo>
                  <a:lnTo>
                    <a:pt x="297497" y="105575"/>
                  </a:lnTo>
                  <a:lnTo>
                    <a:pt x="290880" y="113944"/>
                  </a:lnTo>
                  <a:lnTo>
                    <a:pt x="297383" y="119087"/>
                  </a:lnTo>
                  <a:lnTo>
                    <a:pt x="304952" y="122910"/>
                  </a:lnTo>
                  <a:lnTo>
                    <a:pt x="313372" y="125310"/>
                  </a:lnTo>
                  <a:lnTo>
                    <a:pt x="322414" y="126136"/>
                  </a:lnTo>
                  <a:lnTo>
                    <a:pt x="335711" y="124129"/>
                  </a:lnTo>
                  <a:lnTo>
                    <a:pt x="345440" y="118668"/>
                  </a:lnTo>
                  <a:lnTo>
                    <a:pt x="351396" y="110629"/>
                  </a:lnTo>
                  <a:lnTo>
                    <a:pt x="353428" y="100876"/>
                  </a:lnTo>
                  <a:close/>
                </a:path>
                <a:path w="671194" h="163195">
                  <a:moveTo>
                    <a:pt x="439204" y="77000"/>
                  </a:moveTo>
                  <a:lnTo>
                    <a:pt x="426313" y="45021"/>
                  </a:lnTo>
                  <a:lnTo>
                    <a:pt x="426313" y="74396"/>
                  </a:lnTo>
                  <a:lnTo>
                    <a:pt x="381533" y="74396"/>
                  </a:lnTo>
                  <a:lnTo>
                    <a:pt x="384365" y="63550"/>
                  </a:lnTo>
                  <a:lnTo>
                    <a:pt x="389763" y="55511"/>
                  </a:lnTo>
                  <a:lnTo>
                    <a:pt x="397065" y="50507"/>
                  </a:lnTo>
                  <a:lnTo>
                    <a:pt x="405574" y="48780"/>
                  </a:lnTo>
                  <a:lnTo>
                    <a:pt x="414261" y="50431"/>
                  </a:lnTo>
                  <a:lnTo>
                    <a:pt x="420776" y="55308"/>
                  </a:lnTo>
                  <a:lnTo>
                    <a:pt x="424789" y="63157"/>
                  </a:lnTo>
                  <a:lnTo>
                    <a:pt x="424916" y="63550"/>
                  </a:lnTo>
                  <a:lnTo>
                    <a:pt x="426313" y="74396"/>
                  </a:lnTo>
                  <a:lnTo>
                    <a:pt x="426313" y="45021"/>
                  </a:lnTo>
                  <a:lnTo>
                    <a:pt x="419646" y="40055"/>
                  </a:lnTo>
                  <a:lnTo>
                    <a:pt x="405231" y="37287"/>
                  </a:lnTo>
                  <a:lnTo>
                    <a:pt x="391134" y="40347"/>
                  </a:lnTo>
                  <a:lnTo>
                    <a:pt x="378980" y="49174"/>
                  </a:lnTo>
                  <a:lnTo>
                    <a:pt x="370459" y="63157"/>
                  </a:lnTo>
                  <a:lnTo>
                    <a:pt x="367245" y="81711"/>
                  </a:lnTo>
                  <a:lnTo>
                    <a:pt x="370382" y="100482"/>
                  </a:lnTo>
                  <a:lnTo>
                    <a:pt x="378968" y="114439"/>
                  </a:lnTo>
                  <a:lnTo>
                    <a:pt x="391795" y="123139"/>
                  </a:lnTo>
                  <a:lnTo>
                    <a:pt x="407670" y="126136"/>
                  </a:lnTo>
                  <a:lnTo>
                    <a:pt x="415950" y="125514"/>
                  </a:lnTo>
                  <a:lnTo>
                    <a:pt x="423329" y="123748"/>
                  </a:lnTo>
                  <a:lnTo>
                    <a:pt x="429895" y="120992"/>
                  </a:lnTo>
                  <a:lnTo>
                    <a:pt x="435724" y="117424"/>
                  </a:lnTo>
                  <a:lnTo>
                    <a:pt x="434098" y="114465"/>
                  </a:lnTo>
                  <a:lnTo>
                    <a:pt x="430669" y="108191"/>
                  </a:lnTo>
                  <a:lnTo>
                    <a:pt x="424738" y="112204"/>
                  </a:lnTo>
                  <a:lnTo>
                    <a:pt x="417601" y="114465"/>
                  </a:lnTo>
                  <a:lnTo>
                    <a:pt x="409409" y="114465"/>
                  </a:lnTo>
                  <a:lnTo>
                    <a:pt x="398462" y="112395"/>
                  </a:lnTo>
                  <a:lnTo>
                    <a:pt x="389915" y="106540"/>
                  </a:lnTo>
                  <a:lnTo>
                    <a:pt x="384149" y="97409"/>
                  </a:lnTo>
                  <a:lnTo>
                    <a:pt x="381533" y="85547"/>
                  </a:lnTo>
                  <a:lnTo>
                    <a:pt x="438505" y="85547"/>
                  </a:lnTo>
                  <a:lnTo>
                    <a:pt x="439026" y="82753"/>
                  </a:lnTo>
                  <a:lnTo>
                    <a:pt x="439102" y="81711"/>
                  </a:lnTo>
                  <a:lnTo>
                    <a:pt x="439204" y="77000"/>
                  </a:lnTo>
                  <a:close/>
                </a:path>
                <a:path w="671194" h="163195">
                  <a:moveTo>
                    <a:pt x="473697" y="39370"/>
                  </a:moveTo>
                  <a:lnTo>
                    <a:pt x="459244" y="39370"/>
                  </a:lnTo>
                  <a:lnTo>
                    <a:pt x="459244" y="124053"/>
                  </a:lnTo>
                  <a:lnTo>
                    <a:pt x="473697" y="124053"/>
                  </a:lnTo>
                  <a:lnTo>
                    <a:pt x="473697" y="39370"/>
                  </a:lnTo>
                  <a:close/>
                </a:path>
                <a:path w="671194" h="163195">
                  <a:moveTo>
                    <a:pt x="476135" y="6959"/>
                  </a:moveTo>
                  <a:lnTo>
                    <a:pt x="472135" y="3136"/>
                  </a:lnTo>
                  <a:lnTo>
                    <a:pt x="460984" y="3136"/>
                  </a:lnTo>
                  <a:lnTo>
                    <a:pt x="456971" y="6959"/>
                  </a:lnTo>
                  <a:lnTo>
                    <a:pt x="456971" y="18288"/>
                  </a:lnTo>
                  <a:lnTo>
                    <a:pt x="460984" y="21945"/>
                  </a:lnTo>
                  <a:lnTo>
                    <a:pt x="472135" y="21945"/>
                  </a:lnTo>
                  <a:lnTo>
                    <a:pt x="476135" y="18288"/>
                  </a:lnTo>
                  <a:lnTo>
                    <a:pt x="476135" y="6959"/>
                  </a:lnTo>
                  <a:close/>
                </a:path>
                <a:path w="671194" h="163195">
                  <a:moveTo>
                    <a:pt x="543394" y="122478"/>
                  </a:moveTo>
                  <a:lnTo>
                    <a:pt x="540435" y="112204"/>
                  </a:lnTo>
                  <a:lnTo>
                    <a:pt x="536943" y="113766"/>
                  </a:lnTo>
                  <a:lnTo>
                    <a:pt x="533806" y="114287"/>
                  </a:lnTo>
                  <a:lnTo>
                    <a:pt x="521093" y="114287"/>
                  </a:lnTo>
                  <a:lnTo>
                    <a:pt x="517613" y="108369"/>
                  </a:lnTo>
                  <a:lnTo>
                    <a:pt x="517613" y="51041"/>
                  </a:lnTo>
                  <a:lnTo>
                    <a:pt x="540600" y="51041"/>
                  </a:lnTo>
                  <a:lnTo>
                    <a:pt x="540600" y="39370"/>
                  </a:lnTo>
                  <a:lnTo>
                    <a:pt x="517613" y="39370"/>
                  </a:lnTo>
                  <a:lnTo>
                    <a:pt x="517613" y="12192"/>
                  </a:lnTo>
                  <a:lnTo>
                    <a:pt x="505587" y="12192"/>
                  </a:lnTo>
                  <a:lnTo>
                    <a:pt x="503847" y="39370"/>
                  </a:lnTo>
                  <a:lnTo>
                    <a:pt x="490601" y="40246"/>
                  </a:lnTo>
                  <a:lnTo>
                    <a:pt x="490601" y="51041"/>
                  </a:lnTo>
                  <a:lnTo>
                    <a:pt x="503148" y="51041"/>
                  </a:lnTo>
                  <a:lnTo>
                    <a:pt x="503148" y="97739"/>
                  </a:lnTo>
                  <a:lnTo>
                    <a:pt x="504380" y="109308"/>
                  </a:lnTo>
                  <a:lnTo>
                    <a:pt x="508457" y="118275"/>
                  </a:lnTo>
                  <a:lnTo>
                    <a:pt x="515937" y="124079"/>
                  </a:lnTo>
                  <a:lnTo>
                    <a:pt x="527367" y="126136"/>
                  </a:lnTo>
                  <a:lnTo>
                    <a:pt x="533107" y="126136"/>
                  </a:lnTo>
                  <a:lnTo>
                    <a:pt x="538861" y="124574"/>
                  </a:lnTo>
                  <a:lnTo>
                    <a:pt x="543394" y="122478"/>
                  </a:lnTo>
                  <a:close/>
                </a:path>
                <a:path w="671194" h="163195">
                  <a:moveTo>
                    <a:pt x="573760" y="39370"/>
                  </a:moveTo>
                  <a:lnTo>
                    <a:pt x="559295" y="39370"/>
                  </a:lnTo>
                  <a:lnTo>
                    <a:pt x="559295" y="124053"/>
                  </a:lnTo>
                  <a:lnTo>
                    <a:pt x="573760" y="124053"/>
                  </a:lnTo>
                  <a:lnTo>
                    <a:pt x="573760" y="39370"/>
                  </a:lnTo>
                  <a:close/>
                </a:path>
                <a:path w="671194" h="163195">
                  <a:moveTo>
                    <a:pt x="576199" y="6959"/>
                  </a:moveTo>
                  <a:lnTo>
                    <a:pt x="572198" y="3136"/>
                  </a:lnTo>
                  <a:lnTo>
                    <a:pt x="561047" y="3136"/>
                  </a:lnTo>
                  <a:lnTo>
                    <a:pt x="557034" y="6959"/>
                  </a:lnTo>
                  <a:lnTo>
                    <a:pt x="557034" y="18288"/>
                  </a:lnTo>
                  <a:lnTo>
                    <a:pt x="561047" y="21945"/>
                  </a:lnTo>
                  <a:lnTo>
                    <a:pt x="572198" y="21945"/>
                  </a:lnTo>
                  <a:lnTo>
                    <a:pt x="576199" y="18288"/>
                  </a:lnTo>
                  <a:lnTo>
                    <a:pt x="576199" y="6959"/>
                  </a:lnTo>
                  <a:close/>
                </a:path>
                <a:path w="671194" h="163195">
                  <a:moveTo>
                    <a:pt x="671156" y="133629"/>
                  </a:moveTo>
                  <a:lnTo>
                    <a:pt x="669302" y="124587"/>
                  </a:lnTo>
                  <a:lnTo>
                    <a:pt x="668820" y="124053"/>
                  </a:lnTo>
                  <a:lnTo>
                    <a:pt x="663727" y="118300"/>
                  </a:lnTo>
                  <a:lnTo>
                    <a:pt x="657047" y="115646"/>
                  </a:lnTo>
                  <a:lnTo>
                    <a:pt x="657047" y="128054"/>
                  </a:lnTo>
                  <a:lnTo>
                    <a:pt x="657047" y="135890"/>
                  </a:lnTo>
                  <a:lnTo>
                    <a:pt x="655129" y="142240"/>
                  </a:lnTo>
                  <a:lnTo>
                    <a:pt x="649732" y="147701"/>
                  </a:lnTo>
                  <a:lnTo>
                    <a:pt x="641311" y="151523"/>
                  </a:lnTo>
                  <a:lnTo>
                    <a:pt x="630389" y="152971"/>
                  </a:lnTo>
                  <a:lnTo>
                    <a:pt x="620077" y="151955"/>
                  </a:lnTo>
                  <a:lnTo>
                    <a:pt x="612355" y="149047"/>
                  </a:lnTo>
                  <a:lnTo>
                    <a:pt x="607504" y="144449"/>
                  </a:lnTo>
                  <a:lnTo>
                    <a:pt x="605815" y="138341"/>
                  </a:lnTo>
                  <a:lnTo>
                    <a:pt x="605815" y="133451"/>
                  </a:lnTo>
                  <a:lnTo>
                    <a:pt x="608431" y="128409"/>
                  </a:lnTo>
                  <a:lnTo>
                    <a:pt x="614527" y="124053"/>
                  </a:lnTo>
                  <a:lnTo>
                    <a:pt x="618185" y="125095"/>
                  </a:lnTo>
                  <a:lnTo>
                    <a:pt x="622198" y="125437"/>
                  </a:lnTo>
                  <a:lnTo>
                    <a:pt x="651116" y="125437"/>
                  </a:lnTo>
                  <a:lnTo>
                    <a:pt x="657047" y="128054"/>
                  </a:lnTo>
                  <a:lnTo>
                    <a:pt x="657047" y="115646"/>
                  </a:lnTo>
                  <a:lnTo>
                    <a:pt x="654469" y="114617"/>
                  </a:lnTo>
                  <a:lnTo>
                    <a:pt x="641540" y="113423"/>
                  </a:lnTo>
                  <a:lnTo>
                    <a:pt x="613829" y="113423"/>
                  </a:lnTo>
                  <a:lnTo>
                    <a:pt x="610349" y="109588"/>
                  </a:lnTo>
                  <a:lnTo>
                    <a:pt x="610349" y="99656"/>
                  </a:lnTo>
                  <a:lnTo>
                    <a:pt x="612609" y="96862"/>
                  </a:lnTo>
                  <a:lnTo>
                    <a:pt x="615746" y="94259"/>
                  </a:lnTo>
                  <a:lnTo>
                    <a:pt x="619582" y="96177"/>
                  </a:lnTo>
                  <a:lnTo>
                    <a:pt x="624116" y="97218"/>
                  </a:lnTo>
                  <a:lnTo>
                    <a:pt x="628294" y="97218"/>
                  </a:lnTo>
                  <a:lnTo>
                    <a:pt x="640422" y="95161"/>
                  </a:lnTo>
                  <a:lnTo>
                    <a:pt x="659307" y="67767"/>
                  </a:lnTo>
                  <a:lnTo>
                    <a:pt x="659307" y="60629"/>
                  </a:lnTo>
                  <a:lnTo>
                    <a:pt x="656526" y="54356"/>
                  </a:lnTo>
                  <a:lnTo>
                    <a:pt x="652513" y="50520"/>
                  </a:lnTo>
                  <a:lnTo>
                    <a:pt x="669759" y="50520"/>
                  </a:lnTo>
                  <a:lnTo>
                    <a:pt x="669759" y="47739"/>
                  </a:lnTo>
                  <a:lnTo>
                    <a:pt x="669759" y="39370"/>
                  </a:lnTo>
                  <a:lnTo>
                    <a:pt x="646239" y="39370"/>
                  </a:lnTo>
                  <a:lnTo>
                    <a:pt x="646239" y="67424"/>
                  </a:lnTo>
                  <a:lnTo>
                    <a:pt x="644804" y="75768"/>
                  </a:lnTo>
                  <a:lnTo>
                    <a:pt x="640930" y="82080"/>
                  </a:lnTo>
                  <a:lnTo>
                    <a:pt x="635215" y="86067"/>
                  </a:lnTo>
                  <a:lnTo>
                    <a:pt x="628294" y="87464"/>
                  </a:lnTo>
                  <a:lnTo>
                    <a:pt x="621372" y="86067"/>
                  </a:lnTo>
                  <a:lnTo>
                    <a:pt x="615657" y="82080"/>
                  </a:lnTo>
                  <a:lnTo>
                    <a:pt x="611784" y="75768"/>
                  </a:lnTo>
                  <a:lnTo>
                    <a:pt x="610349" y="67424"/>
                  </a:lnTo>
                  <a:lnTo>
                    <a:pt x="611759" y="59131"/>
                  </a:lnTo>
                  <a:lnTo>
                    <a:pt x="646239" y="67424"/>
                  </a:lnTo>
                  <a:lnTo>
                    <a:pt x="646239" y="39370"/>
                  </a:lnTo>
                  <a:lnTo>
                    <a:pt x="640321" y="39370"/>
                  </a:lnTo>
                  <a:lnTo>
                    <a:pt x="637184" y="38150"/>
                  </a:lnTo>
                  <a:lnTo>
                    <a:pt x="633006" y="37287"/>
                  </a:lnTo>
                  <a:lnTo>
                    <a:pt x="628294" y="37287"/>
                  </a:lnTo>
                  <a:lnTo>
                    <a:pt x="616038" y="39395"/>
                  </a:lnTo>
                  <a:lnTo>
                    <a:pt x="605891" y="45427"/>
                  </a:lnTo>
                  <a:lnTo>
                    <a:pt x="598970" y="54927"/>
                  </a:lnTo>
                  <a:lnTo>
                    <a:pt x="596417" y="67424"/>
                  </a:lnTo>
                  <a:lnTo>
                    <a:pt x="596417" y="77533"/>
                  </a:lnTo>
                  <a:lnTo>
                    <a:pt x="601814" y="85712"/>
                  </a:lnTo>
                  <a:lnTo>
                    <a:pt x="607390" y="90246"/>
                  </a:lnTo>
                  <a:lnTo>
                    <a:pt x="607390" y="90944"/>
                  </a:lnTo>
                  <a:lnTo>
                    <a:pt x="603034" y="93903"/>
                  </a:lnTo>
                  <a:lnTo>
                    <a:pt x="598157" y="99479"/>
                  </a:lnTo>
                  <a:lnTo>
                    <a:pt x="598157" y="113245"/>
                  </a:lnTo>
                  <a:lnTo>
                    <a:pt x="601459" y="117779"/>
                  </a:lnTo>
                  <a:lnTo>
                    <a:pt x="605650" y="120383"/>
                  </a:lnTo>
                  <a:lnTo>
                    <a:pt x="605650" y="121081"/>
                  </a:lnTo>
                  <a:lnTo>
                    <a:pt x="597979" y="126314"/>
                  </a:lnTo>
                  <a:lnTo>
                    <a:pt x="593280" y="133108"/>
                  </a:lnTo>
                  <a:lnTo>
                    <a:pt x="593280" y="140246"/>
                  </a:lnTo>
                  <a:lnTo>
                    <a:pt x="595833" y="149987"/>
                  </a:lnTo>
                  <a:lnTo>
                    <a:pt x="603008" y="157149"/>
                  </a:lnTo>
                  <a:lnTo>
                    <a:pt x="614083" y="161569"/>
                  </a:lnTo>
                  <a:lnTo>
                    <a:pt x="628294" y="163080"/>
                  </a:lnTo>
                  <a:lnTo>
                    <a:pt x="646087" y="160705"/>
                  </a:lnTo>
                  <a:lnTo>
                    <a:pt x="659587" y="154305"/>
                  </a:lnTo>
                  <a:lnTo>
                    <a:pt x="660806" y="152971"/>
                  </a:lnTo>
                  <a:lnTo>
                    <a:pt x="668159" y="144919"/>
                  </a:lnTo>
                  <a:lnTo>
                    <a:pt x="671156" y="1336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412139" y="671884"/>
            <a:ext cx="904240" cy="142875"/>
            <a:chOff x="412139" y="671884"/>
            <a:chExt cx="904240" cy="142875"/>
          </a:xfrm>
        </p:grpSpPr>
        <p:sp>
          <p:nvSpPr>
            <p:cNvPr id="9" name="object 9"/>
            <p:cNvSpPr/>
            <p:nvPr/>
          </p:nvSpPr>
          <p:spPr>
            <a:xfrm>
              <a:off x="412139" y="671884"/>
              <a:ext cx="72305" cy="11324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03958" y="671884"/>
              <a:ext cx="315635" cy="1153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39107" y="671884"/>
              <a:ext cx="147102" cy="11534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08859" y="698367"/>
              <a:ext cx="117082" cy="867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151728" y="698367"/>
              <a:ext cx="117082" cy="867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89300" y="765098"/>
              <a:ext cx="26670" cy="50165"/>
            </a:xfrm>
            <a:custGeom>
              <a:avLst/>
              <a:gdLst/>
              <a:ahLst/>
              <a:cxnLst/>
              <a:rect l="l" t="t" r="r" b="b"/>
              <a:pathLst>
                <a:path w="26669" h="50165">
                  <a:moveTo>
                    <a:pt x="21952" y="0"/>
                  </a:moveTo>
                  <a:lnTo>
                    <a:pt x="8537" y="0"/>
                  </a:lnTo>
                  <a:lnTo>
                    <a:pt x="3658" y="3832"/>
                  </a:lnTo>
                  <a:lnTo>
                    <a:pt x="3658" y="16726"/>
                  </a:lnTo>
                  <a:lnTo>
                    <a:pt x="8363" y="20210"/>
                  </a:lnTo>
                  <a:lnTo>
                    <a:pt x="15158" y="20210"/>
                  </a:lnTo>
                  <a:lnTo>
                    <a:pt x="15854" y="20036"/>
                  </a:lnTo>
                  <a:lnTo>
                    <a:pt x="14774" y="26640"/>
                  </a:lnTo>
                  <a:lnTo>
                    <a:pt x="11651" y="32493"/>
                  </a:lnTo>
                  <a:lnTo>
                    <a:pt x="6667" y="37432"/>
                  </a:lnTo>
                  <a:lnTo>
                    <a:pt x="0" y="41292"/>
                  </a:lnTo>
                  <a:lnTo>
                    <a:pt x="3484" y="49655"/>
                  </a:lnTo>
                  <a:lnTo>
                    <a:pt x="13105" y="44246"/>
                  </a:lnTo>
                  <a:lnTo>
                    <a:pt x="20341" y="36827"/>
                  </a:lnTo>
                  <a:lnTo>
                    <a:pt x="24898" y="27678"/>
                  </a:lnTo>
                  <a:lnTo>
                    <a:pt x="26482" y="17074"/>
                  </a:lnTo>
                  <a:lnTo>
                    <a:pt x="26482" y="6446"/>
                  </a:lnTo>
                  <a:lnTo>
                    <a:pt x="219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1375195" y="670839"/>
            <a:ext cx="384175" cy="116839"/>
            <a:chOff x="1375195" y="670839"/>
            <a:chExt cx="384175" cy="116839"/>
          </a:xfrm>
        </p:grpSpPr>
        <p:sp>
          <p:nvSpPr>
            <p:cNvPr id="16" name="object 16"/>
            <p:cNvSpPr/>
            <p:nvPr/>
          </p:nvSpPr>
          <p:spPr>
            <a:xfrm>
              <a:off x="1375195" y="670839"/>
              <a:ext cx="15240" cy="114300"/>
            </a:xfrm>
            <a:custGeom>
              <a:avLst/>
              <a:gdLst/>
              <a:ahLst/>
              <a:cxnLst/>
              <a:rect l="l" t="t" r="r" b="b"/>
              <a:pathLst>
                <a:path w="15240" h="114300">
                  <a:moveTo>
                    <a:pt x="14635" y="0"/>
                  </a:moveTo>
                  <a:lnTo>
                    <a:pt x="0" y="0"/>
                  </a:lnTo>
                  <a:lnTo>
                    <a:pt x="0" y="114294"/>
                  </a:lnTo>
                  <a:lnTo>
                    <a:pt x="14635" y="114294"/>
                  </a:lnTo>
                  <a:lnTo>
                    <a:pt x="146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17428" y="698367"/>
              <a:ext cx="67949" cy="8676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10990" y="698367"/>
              <a:ext cx="67949" cy="8676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99272" y="698367"/>
              <a:ext cx="71956" cy="8885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91388" y="698367"/>
              <a:ext cx="67949" cy="8676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404876" y="912330"/>
            <a:ext cx="1222160" cy="2045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3325996" y="2445414"/>
            <a:ext cx="1064260" cy="179705"/>
            <a:chOff x="3325996" y="2445414"/>
            <a:chExt cx="1064260" cy="179705"/>
          </a:xfrm>
        </p:grpSpPr>
        <p:sp>
          <p:nvSpPr>
            <p:cNvPr id="23" name="object 23"/>
            <p:cNvSpPr/>
            <p:nvPr/>
          </p:nvSpPr>
          <p:spPr>
            <a:xfrm>
              <a:off x="3325996" y="2455066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5">
                  <a:moveTo>
                    <a:pt x="21336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6" y="166624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387058" y="2495198"/>
              <a:ext cx="99060" cy="1264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522973" y="2495198"/>
              <a:ext cx="99060" cy="1264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651243" y="2495198"/>
              <a:ext cx="104901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785076" y="2495198"/>
              <a:ext cx="99059" cy="1264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908088" y="2495198"/>
              <a:ext cx="91186" cy="12953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018959" y="2495198"/>
              <a:ext cx="104901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4149261" y="2445414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1"/>
                  </a:moveTo>
                  <a:lnTo>
                    <a:pt x="3301" y="52831"/>
                  </a:lnTo>
                  <a:lnTo>
                    <a:pt x="3301" y="176275"/>
                  </a:lnTo>
                  <a:lnTo>
                    <a:pt x="24384" y="176275"/>
                  </a:lnTo>
                  <a:lnTo>
                    <a:pt x="24384" y="52831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1" y="27431"/>
                  </a:lnTo>
                  <a:lnTo>
                    <a:pt x="22098" y="27431"/>
                  </a:lnTo>
                  <a:lnTo>
                    <a:pt x="27939" y="22097"/>
                  </a:lnTo>
                  <a:lnTo>
                    <a:pt x="27939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197749" y="2458622"/>
              <a:ext cx="192100" cy="16611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10887584" y="2455066"/>
            <a:ext cx="296545" cy="167005"/>
            <a:chOff x="10887584" y="2455066"/>
            <a:chExt cx="296545" cy="167005"/>
          </a:xfrm>
        </p:grpSpPr>
        <p:sp>
          <p:nvSpPr>
            <p:cNvPr id="33" name="object 33"/>
            <p:cNvSpPr/>
            <p:nvPr/>
          </p:nvSpPr>
          <p:spPr>
            <a:xfrm>
              <a:off x="10887584" y="2455066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5">
                  <a:moveTo>
                    <a:pt x="21335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5" y="166624"/>
                  </a:lnTo>
                  <a:lnTo>
                    <a:pt x="213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948645" y="2495198"/>
              <a:ext cx="99059" cy="1264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1084561" y="2495198"/>
              <a:ext cx="99059" cy="1264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1212831" y="2445414"/>
            <a:ext cx="739140" cy="179705"/>
            <a:chOff x="11212831" y="2445414"/>
            <a:chExt cx="739140" cy="179705"/>
          </a:xfrm>
        </p:grpSpPr>
        <p:sp>
          <p:nvSpPr>
            <p:cNvPr id="37" name="object 37"/>
            <p:cNvSpPr/>
            <p:nvPr/>
          </p:nvSpPr>
          <p:spPr>
            <a:xfrm>
              <a:off x="11346663" y="2495198"/>
              <a:ext cx="99060" cy="12649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1212831" y="2495198"/>
              <a:ext cx="104902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1469675" y="2495198"/>
              <a:ext cx="91185" cy="12953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1580546" y="2495198"/>
              <a:ext cx="104901" cy="1295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1710848" y="2445414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30">
                  <a:moveTo>
                    <a:pt x="24383" y="52831"/>
                  </a:moveTo>
                  <a:lnTo>
                    <a:pt x="3301" y="52831"/>
                  </a:lnTo>
                  <a:lnTo>
                    <a:pt x="3301" y="176275"/>
                  </a:lnTo>
                  <a:lnTo>
                    <a:pt x="24383" y="176275"/>
                  </a:lnTo>
                  <a:lnTo>
                    <a:pt x="24383" y="52831"/>
                  </a:lnTo>
                  <a:close/>
                </a:path>
                <a:path w="27940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2" y="27431"/>
                  </a:lnTo>
                  <a:lnTo>
                    <a:pt x="22098" y="27431"/>
                  </a:lnTo>
                  <a:lnTo>
                    <a:pt x="27940" y="22097"/>
                  </a:lnTo>
                  <a:lnTo>
                    <a:pt x="27940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1759337" y="2458622"/>
              <a:ext cx="192100" cy="16611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283950" y="7553647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5113649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39412" y="150347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538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5069115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538" y="4406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5069115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538" y="44069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538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2020-09-24T11:34:45Z</dcterms:created>
  <dcterms:modified xsi:type="dcterms:W3CDTF">2020-09-24T11:34:45Z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