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6103600" cy="3924300"/>
  <p:notesSz cx="16103600" cy="39243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08246" y="1216533"/>
            <a:ext cx="13693458" cy="8241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16492" y="2197608"/>
            <a:ext cx="11276965" cy="98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805497" y="902589"/>
            <a:ext cx="7007828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8296624" y="902589"/>
            <a:ext cx="7007828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46"/>
            <a:ext cx="15953740" cy="3767454"/>
          </a:xfrm>
          <a:custGeom>
            <a:avLst/>
            <a:gdLst/>
            <a:ahLst/>
            <a:cxnLst/>
            <a:rect l="l" t="t" r="r" b="b"/>
            <a:pathLst>
              <a:path w="15953740" h="3767454">
                <a:moveTo>
                  <a:pt x="0" y="3767302"/>
                </a:moveTo>
                <a:lnTo>
                  <a:pt x="15953295" y="3767302"/>
                </a:lnTo>
                <a:lnTo>
                  <a:pt x="15953295" y="0"/>
                </a:lnTo>
                <a:lnTo>
                  <a:pt x="0" y="0"/>
                </a:lnTo>
                <a:lnTo>
                  <a:pt x="0" y="3767302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5497" y="156972"/>
            <a:ext cx="14498955" cy="627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5497" y="902589"/>
            <a:ext cx="14498955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477383" y="3649599"/>
            <a:ext cx="5155184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805497" y="3649599"/>
            <a:ext cx="3705288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1599164" y="3649599"/>
            <a:ext cx="3705288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0" Type="http://schemas.openxmlformats.org/officeDocument/2006/relationships/image" Target="../media/image20.png"/><Relationship Id="rId11" Type="http://schemas.openxmlformats.org/officeDocument/2006/relationships/image" Target="../media/image7.png"/><Relationship Id="rId12" Type="http://schemas.openxmlformats.org/officeDocument/2006/relationships/image" Target="../media/image21.png"/><Relationship Id="rId13" Type="http://schemas.openxmlformats.org/officeDocument/2006/relationships/image" Target="../media/image22.png"/><Relationship Id="rId14" Type="http://schemas.openxmlformats.org/officeDocument/2006/relationships/image" Target="../media/image23.png"/><Relationship Id="rId15" Type="http://schemas.openxmlformats.org/officeDocument/2006/relationships/image" Target="../media/image24.png"/><Relationship Id="rId16" Type="http://schemas.openxmlformats.org/officeDocument/2006/relationships/image" Target="../media/image25.png"/><Relationship Id="rId17" Type="http://schemas.openxmlformats.org/officeDocument/2006/relationships/image" Target="../media/image26.png"/><Relationship Id="rId18" Type="http://schemas.openxmlformats.org/officeDocument/2006/relationships/image" Target="../media/image9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50351" y="286220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0"/>
                </a:moveTo>
                <a:lnTo>
                  <a:pt x="0" y="339684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283575" y="3773646"/>
            <a:ext cx="15587344" cy="0"/>
          </a:xfrm>
          <a:custGeom>
            <a:avLst/>
            <a:gdLst/>
            <a:ahLst/>
            <a:cxnLst/>
            <a:rect l="l" t="t" r="r" b="b"/>
            <a:pathLst>
              <a:path w="15587344" h="0">
                <a:moveTo>
                  <a:pt x="0" y="0"/>
                </a:moveTo>
                <a:lnTo>
                  <a:pt x="1558725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15959652" y="240929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339684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239170" y="150345"/>
            <a:ext cx="15587344" cy="0"/>
          </a:xfrm>
          <a:custGeom>
            <a:avLst/>
            <a:gdLst/>
            <a:ahLst/>
            <a:cxnLst/>
            <a:rect l="l" t="t" r="r" b="b"/>
            <a:pathLst>
              <a:path w="15587344" h="0">
                <a:moveTo>
                  <a:pt x="1558725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50351" y="3728354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20">
                <a:moveTo>
                  <a:pt x="0" y="0"/>
                </a:moveTo>
                <a:lnTo>
                  <a:pt x="0" y="45288"/>
                </a:lnTo>
                <a:lnTo>
                  <a:pt x="44411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5915242" y="3728354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20">
                <a:moveTo>
                  <a:pt x="0" y="45288"/>
                </a:moveTo>
                <a:lnTo>
                  <a:pt x="44411" y="45288"/>
                </a:lnTo>
                <a:lnTo>
                  <a:pt x="44411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15915242" y="150345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411" y="45288"/>
                </a:moveTo>
                <a:lnTo>
                  <a:pt x="44411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150351" y="150345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411" y="0"/>
                </a:moveTo>
                <a:lnTo>
                  <a:pt x="0" y="0"/>
                </a:lnTo>
                <a:lnTo>
                  <a:pt x="0" y="45288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5346000" y="-4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1" name="object 11" descr=""/>
          <p:cNvGrpSpPr/>
          <p:nvPr/>
        </p:nvGrpSpPr>
        <p:grpSpPr>
          <a:xfrm>
            <a:off x="471675" y="535370"/>
            <a:ext cx="942975" cy="169545"/>
            <a:chOff x="471675" y="535370"/>
            <a:chExt cx="942975" cy="169545"/>
          </a:xfrm>
        </p:grpSpPr>
        <p:pic>
          <p:nvPicPr>
            <p:cNvPr id="12" name="object 12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1675" y="551008"/>
              <a:ext cx="169952" cy="150864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663176" y="542269"/>
              <a:ext cx="25400" cy="160020"/>
            </a:xfrm>
            <a:custGeom>
              <a:avLst/>
              <a:gdLst/>
              <a:ahLst/>
              <a:cxnLst/>
              <a:rect l="l" t="t" r="r" b="b"/>
              <a:pathLst>
                <a:path w="25400" h="160020">
                  <a:moveTo>
                    <a:pt x="22077" y="47835"/>
                  </a:moveTo>
                  <a:lnTo>
                    <a:pt x="2989" y="47835"/>
                  </a:lnTo>
                  <a:lnTo>
                    <a:pt x="2989" y="159603"/>
                  </a:lnTo>
                  <a:lnTo>
                    <a:pt x="22077" y="159603"/>
                  </a:lnTo>
                  <a:lnTo>
                    <a:pt x="22077" y="47835"/>
                  </a:lnTo>
                  <a:close/>
                </a:path>
                <a:path w="25400" h="160020">
                  <a:moveTo>
                    <a:pt x="20007" y="0"/>
                  </a:moveTo>
                  <a:lnTo>
                    <a:pt x="5289" y="0"/>
                  </a:lnTo>
                  <a:lnTo>
                    <a:pt x="0" y="5059"/>
                  </a:lnTo>
                  <a:lnTo>
                    <a:pt x="0" y="20007"/>
                  </a:lnTo>
                  <a:lnTo>
                    <a:pt x="5289" y="24837"/>
                  </a:lnTo>
                  <a:lnTo>
                    <a:pt x="20007" y="24837"/>
                  </a:lnTo>
                  <a:lnTo>
                    <a:pt x="25297" y="20007"/>
                  </a:lnTo>
                  <a:lnTo>
                    <a:pt x="25297" y="5059"/>
                  </a:lnTo>
                  <a:lnTo>
                    <a:pt x="200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12299" y="587344"/>
              <a:ext cx="88541" cy="117288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23125" y="538129"/>
              <a:ext cx="195641" cy="166503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45076" y="535370"/>
              <a:ext cx="202954" cy="169262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80756" y="538129"/>
              <a:ext cx="133639" cy="166503"/>
            </a:xfrm>
            <a:prstGeom prst="rect">
              <a:avLst/>
            </a:prstGeom>
          </p:spPr>
        </p:pic>
      </p:grpSp>
      <p:pic>
        <p:nvPicPr>
          <p:cNvPr id="18" name="object 18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477179" y="552388"/>
            <a:ext cx="94060" cy="152244"/>
          </a:xfrm>
          <a:prstGeom prst="rect">
            <a:avLst/>
          </a:prstGeom>
        </p:spPr>
      </p:pic>
      <p:pic>
        <p:nvPicPr>
          <p:cNvPr id="19" name="object 19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67075" y="816401"/>
            <a:ext cx="227676" cy="153624"/>
          </a:xfrm>
          <a:prstGeom prst="rect">
            <a:avLst/>
          </a:prstGeom>
        </p:spPr>
      </p:pic>
      <p:pic>
        <p:nvPicPr>
          <p:cNvPr id="20" name="object 20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60756" y="542269"/>
            <a:ext cx="1403179" cy="472142"/>
          </a:xfrm>
          <a:prstGeom prst="rect">
            <a:avLst/>
          </a:prstGeom>
        </p:spPr>
      </p:pic>
      <p:grpSp>
        <p:nvGrpSpPr>
          <p:cNvPr id="21" name="object 21" descr=""/>
          <p:cNvGrpSpPr/>
          <p:nvPr/>
        </p:nvGrpSpPr>
        <p:grpSpPr>
          <a:xfrm>
            <a:off x="465308" y="1135121"/>
            <a:ext cx="1581785" cy="270510"/>
            <a:chOff x="465308" y="1135121"/>
            <a:chExt cx="1581785" cy="270510"/>
          </a:xfrm>
        </p:grpSpPr>
        <p:pic>
          <p:nvPicPr>
            <p:cNvPr id="22" name="object 22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65308" y="1135121"/>
              <a:ext cx="1545734" cy="270028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2030469" y="1362071"/>
              <a:ext cx="16510" cy="17145"/>
            </a:xfrm>
            <a:custGeom>
              <a:avLst/>
              <a:gdLst/>
              <a:ahLst/>
              <a:cxnLst/>
              <a:rect l="l" t="t" r="r" b="b"/>
              <a:pathLst>
                <a:path w="16510" h="17144">
                  <a:moveTo>
                    <a:pt x="12519" y="0"/>
                  </a:moveTo>
                  <a:lnTo>
                    <a:pt x="3634" y="0"/>
                  </a:lnTo>
                  <a:lnTo>
                    <a:pt x="0" y="3500"/>
                  </a:lnTo>
                  <a:lnTo>
                    <a:pt x="0" y="13596"/>
                  </a:lnTo>
                  <a:lnTo>
                    <a:pt x="3634" y="17096"/>
                  </a:lnTo>
                  <a:lnTo>
                    <a:pt x="8077" y="17096"/>
                  </a:lnTo>
                  <a:lnTo>
                    <a:pt x="12519" y="17096"/>
                  </a:lnTo>
                  <a:lnTo>
                    <a:pt x="16154" y="13596"/>
                  </a:lnTo>
                  <a:lnTo>
                    <a:pt x="16154" y="3500"/>
                  </a:lnTo>
                  <a:lnTo>
                    <a:pt x="1251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4" name="object 24" descr=""/>
          <p:cNvGrpSpPr/>
          <p:nvPr/>
        </p:nvGrpSpPr>
        <p:grpSpPr>
          <a:xfrm>
            <a:off x="12790484" y="783317"/>
            <a:ext cx="997585" cy="193675"/>
            <a:chOff x="12790484" y="783317"/>
            <a:chExt cx="997585" cy="193675"/>
          </a:xfrm>
        </p:grpSpPr>
        <p:sp>
          <p:nvSpPr>
            <p:cNvPr id="25" name="object 25" descr=""/>
            <p:cNvSpPr/>
            <p:nvPr/>
          </p:nvSpPr>
          <p:spPr>
            <a:xfrm>
              <a:off x="12790475" y="788136"/>
              <a:ext cx="182880" cy="186055"/>
            </a:xfrm>
            <a:custGeom>
              <a:avLst/>
              <a:gdLst/>
              <a:ahLst/>
              <a:cxnLst/>
              <a:rect l="l" t="t" r="r" b="b"/>
              <a:pathLst>
                <a:path w="182879" h="186055">
                  <a:moveTo>
                    <a:pt x="128473" y="10388"/>
                  </a:moveTo>
                  <a:lnTo>
                    <a:pt x="0" y="10388"/>
                  </a:lnTo>
                  <a:lnTo>
                    <a:pt x="0" y="29438"/>
                  </a:lnTo>
                  <a:lnTo>
                    <a:pt x="52882" y="29438"/>
                  </a:lnTo>
                  <a:lnTo>
                    <a:pt x="52882" y="185661"/>
                  </a:lnTo>
                  <a:lnTo>
                    <a:pt x="75323" y="185661"/>
                  </a:lnTo>
                  <a:lnTo>
                    <a:pt x="75323" y="29438"/>
                  </a:lnTo>
                  <a:lnTo>
                    <a:pt x="128473" y="29438"/>
                  </a:lnTo>
                  <a:lnTo>
                    <a:pt x="128473" y="10388"/>
                  </a:lnTo>
                  <a:close/>
                </a:path>
                <a:path w="182879" h="186055">
                  <a:moveTo>
                    <a:pt x="179006" y="55549"/>
                  </a:moveTo>
                  <a:lnTo>
                    <a:pt x="156845" y="55549"/>
                  </a:lnTo>
                  <a:lnTo>
                    <a:pt x="156845" y="185356"/>
                  </a:lnTo>
                  <a:lnTo>
                    <a:pt x="179006" y="185356"/>
                  </a:lnTo>
                  <a:lnTo>
                    <a:pt x="179006" y="55549"/>
                  </a:lnTo>
                  <a:close/>
                </a:path>
                <a:path w="182879" h="186055">
                  <a:moveTo>
                    <a:pt x="182753" y="5867"/>
                  </a:moveTo>
                  <a:lnTo>
                    <a:pt x="176606" y="0"/>
                  </a:lnTo>
                  <a:lnTo>
                    <a:pt x="159512" y="0"/>
                  </a:lnTo>
                  <a:lnTo>
                    <a:pt x="153365" y="5867"/>
                  </a:lnTo>
                  <a:lnTo>
                    <a:pt x="153365" y="23228"/>
                  </a:lnTo>
                  <a:lnTo>
                    <a:pt x="159512" y="28841"/>
                  </a:lnTo>
                  <a:lnTo>
                    <a:pt x="176606" y="28841"/>
                  </a:lnTo>
                  <a:lnTo>
                    <a:pt x="182753" y="23228"/>
                  </a:lnTo>
                  <a:lnTo>
                    <a:pt x="182753" y="586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2994704" y="802014"/>
              <a:ext cx="201922" cy="174679"/>
            </a:xfrm>
            <a:prstGeom prst="rect">
              <a:avLst/>
            </a:prstGeom>
          </p:spPr>
        </p:pic>
        <p:pic>
          <p:nvPicPr>
            <p:cNvPr id="27" name="object 27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3226915" y="783317"/>
              <a:ext cx="150801" cy="193375"/>
            </a:xfrm>
            <a:prstGeom prst="rect">
              <a:avLst/>
            </a:prstGeom>
          </p:spPr>
        </p:pic>
        <p:pic>
          <p:nvPicPr>
            <p:cNvPr id="28" name="object 28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3398282" y="840475"/>
              <a:ext cx="110309" cy="136217"/>
            </a:xfrm>
            <a:prstGeom prst="rect">
              <a:avLst/>
            </a:prstGeom>
          </p:spPr>
        </p:pic>
        <p:sp>
          <p:nvSpPr>
            <p:cNvPr id="29" name="object 29" descr=""/>
            <p:cNvSpPr/>
            <p:nvPr/>
          </p:nvSpPr>
          <p:spPr>
            <a:xfrm>
              <a:off x="13535221" y="788125"/>
              <a:ext cx="29845" cy="185420"/>
            </a:xfrm>
            <a:custGeom>
              <a:avLst/>
              <a:gdLst/>
              <a:ahLst/>
              <a:cxnLst/>
              <a:rect l="l" t="t" r="r" b="b"/>
              <a:pathLst>
                <a:path w="29844" h="185419">
                  <a:moveTo>
                    <a:pt x="25640" y="55555"/>
                  </a:moveTo>
                  <a:lnTo>
                    <a:pt x="3472" y="55555"/>
                  </a:lnTo>
                  <a:lnTo>
                    <a:pt x="3472" y="185362"/>
                  </a:lnTo>
                  <a:lnTo>
                    <a:pt x="25640" y="185362"/>
                  </a:lnTo>
                  <a:lnTo>
                    <a:pt x="25640" y="55555"/>
                  </a:lnTo>
                  <a:close/>
                </a:path>
                <a:path w="29844" h="185419">
                  <a:moveTo>
                    <a:pt x="23237" y="0"/>
                  </a:moveTo>
                  <a:lnTo>
                    <a:pt x="6143" y="0"/>
                  </a:lnTo>
                  <a:lnTo>
                    <a:pt x="0" y="5876"/>
                  </a:lnTo>
                  <a:lnTo>
                    <a:pt x="0" y="23237"/>
                  </a:lnTo>
                  <a:lnTo>
                    <a:pt x="6143" y="28846"/>
                  </a:lnTo>
                  <a:lnTo>
                    <a:pt x="23237" y="28846"/>
                  </a:lnTo>
                  <a:lnTo>
                    <a:pt x="29380" y="23237"/>
                  </a:lnTo>
                  <a:lnTo>
                    <a:pt x="29380" y="5876"/>
                  </a:lnTo>
                  <a:lnTo>
                    <a:pt x="2323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3586076" y="802014"/>
              <a:ext cx="201922" cy="174679"/>
            </a:xfrm>
            <a:prstGeom prst="rect">
              <a:avLst/>
            </a:prstGeom>
          </p:spPr>
        </p:pic>
      </p:grpSp>
      <p:grpSp>
        <p:nvGrpSpPr>
          <p:cNvPr id="31" name="object 31" descr=""/>
          <p:cNvGrpSpPr/>
          <p:nvPr/>
        </p:nvGrpSpPr>
        <p:grpSpPr>
          <a:xfrm>
            <a:off x="7505234" y="783317"/>
            <a:ext cx="1036955" cy="193675"/>
            <a:chOff x="7505234" y="783317"/>
            <a:chExt cx="1036955" cy="193675"/>
          </a:xfrm>
        </p:grpSpPr>
        <p:pic>
          <p:nvPicPr>
            <p:cNvPr id="32" name="object 32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505234" y="798274"/>
              <a:ext cx="121527" cy="175213"/>
            </a:xfrm>
            <a:prstGeom prst="rect">
              <a:avLst/>
            </a:prstGeom>
          </p:spPr>
        </p:pic>
        <p:pic>
          <p:nvPicPr>
            <p:cNvPr id="33" name="object 33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650853" y="789994"/>
              <a:ext cx="103365" cy="186698"/>
            </a:xfrm>
            <a:prstGeom prst="rect">
              <a:avLst/>
            </a:prstGeom>
          </p:spPr>
        </p:pic>
        <p:pic>
          <p:nvPicPr>
            <p:cNvPr id="34" name="object 34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786083" y="840475"/>
              <a:ext cx="102831" cy="136217"/>
            </a:xfrm>
            <a:prstGeom prst="rect">
              <a:avLst/>
            </a:prstGeom>
          </p:spPr>
        </p:pic>
        <p:pic>
          <p:nvPicPr>
            <p:cNvPr id="35" name="object 35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7914528" y="783317"/>
              <a:ext cx="216800" cy="193375"/>
            </a:xfrm>
            <a:prstGeom prst="rect">
              <a:avLst/>
            </a:prstGeom>
          </p:spPr>
        </p:pic>
        <p:pic>
          <p:nvPicPr>
            <p:cNvPr id="36" name="object 36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151894" y="840475"/>
              <a:ext cx="110309" cy="136217"/>
            </a:xfrm>
            <a:prstGeom prst="rect">
              <a:avLst/>
            </a:prstGeom>
          </p:spPr>
        </p:pic>
        <p:sp>
          <p:nvSpPr>
            <p:cNvPr id="37" name="object 37" descr=""/>
            <p:cNvSpPr/>
            <p:nvPr/>
          </p:nvSpPr>
          <p:spPr>
            <a:xfrm>
              <a:off x="8288833" y="788125"/>
              <a:ext cx="29845" cy="185420"/>
            </a:xfrm>
            <a:custGeom>
              <a:avLst/>
              <a:gdLst/>
              <a:ahLst/>
              <a:cxnLst/>
              <a:rect l="l" t="t" r="r" b="b"/>
              <a:pathLst>
                <a:path w="29845" h="185419">
                  <a:moveTo>
                    <a:pt x="25640" y="55555"/>
                  </a:moveTo>
                  <a:lnTo>
                    <a:pt x="3472" y="55555"/>
                  </a:lnTo>
                  <a:lnTo>
                    <a:pt x="3472" y="185362"/>
                  </a:lnTo>
                  <a:lnTo>
                    <a:pt x="25640" y="185362"/>
                  </a:lnTo>
                  <a:lnTo>
                    <a:pt x="25640" y="55555"/>
                  </a:lnTo>
                  <a:close/>
                </a:path>
                <a:path w="29845" h="185419">
                  <a:moveTo>
                    <a:pt x="23237" y="0"/>
                  </a:moveTo>
                  <a:lnTo>
                    <a:pt x="6143" y="0"/>
                  </a:lnTo>
                  <a:lnTo>
                    <a:pt x="0" y="5876"/>
                  </a:lnTo>
                  <a:lnTo>
                    <a:pt x="0" y="23237"/>
                  </a:lnTo>
                  <a:lnTo>
                    <a:pt x="6143" y="28846"/>
                  </a:lnTo>
                  <a:lnTo>
                    <a:pt x="23237" y="28846"/>
                  </a:lnTo>
                  <a:lnTo>
                    <a:pt x="29380" y="23237"/>
                  </a:lnTo>
                  <a:lnTo>
                    <a:pt x="29380" y="5876"/>
                  </a:lnTo>
                  <a:lnTo>
                    <a:pt x="2323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8" name="object 38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8339688" y="802014"/>
              <a:ext cx="201922" cy="174679"/>
            </a:xfrm>
            <a:prstGeom prst="rect">
              <a:avLst/>
            </a:prstGeom>
          </p:spPr>
        </p:pic>
      </p:grpSp>
      <p:sp>
        <p:nvSpPr>
          <p:cNvPr id="39" name="object 39" descr=""/>
          <p:cNvSpPr/>
          <p:nvPr/>
        </p:nvSpPr>
        <p:spPr>
          <a:xfrm>
            <a:off x="10692001" y="-4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5418000" y="-4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471675" y="535370"/>
            <a:ext cx="942975" cy="169545"/>
            <a:chOff x="471675" y="535370"/>
            <a:chExt cx="942975" cy="169545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1675" y="551008"/>
              <a:ext cx="169952" cy="150864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663176" y="542269"/>
              <a:ext cx="25400" cy="160020"/>
            </a:xfrm>
            <a:custGeom>
              <a:avLst/>
              <a:gdLst/>
              <a:ahLst/>
              <a:cxnLst/>
              <a:rect l="l" t="t" r="r" b="b"/>
              <a:pathLst>
                <a:path w="25400" h="160020">
                  <a:moveTo>
                    <a:pt x="22077" y="47835"/>
                  </a:moveTo>
                  <a:lnTo>
                    <a:pt x="2989" y="47835"/>
                  </a:lnTo>
                  <a:lnTo>
                    <a:pt x="2989" y="159603"/>
                  </a:lnTo>
                  <a:lnTo>
                    <a:pt x="22077" y="159603"/>
                  </a:lnTo>
                  <a:lnTo>
                    <a:pt x="22077" y="47835"/>
                  </a:lnTo>
                  <a:close/>
                </a:path>
                <a:path w="25400" h="160020">
                  <a:moveTo>
                    <a:pt x="20007" y="0"/>
                  </a:moveTo>
                  <a:lnTo>
                    <a:pt x="5289" y="0"/>
                  </a:lnTo>
                  <a:lnTo>
                    <a:pt x="0" y="5059"/>
                  </a:lnTo>
                  <a:lnTo>
                    <a:pt x="0" y="20007"/>
                  </a:lnTo>
                  <a:lnTo>
                    <a:pt x="5289" y="24837"/>
                  </a:lnTo>
                  <a:lnTo>
                    <a:pt x="20007" y="24837"/>
                  </a:lnTo>
                  <a:lnTo>
                    <a:pt x="25297" y="20007"/>
                  </a:lnTo>
                  <a:lnTo>
                    <a:pt x="25297" y="5059"/>
                  </a:lnTo>
                  <a:lnTo>
                    <a:pt x="200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12299" y="587344"/>
              <a:ext cx="88541" cy="117288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23125" y="538129"/>
              <a:ext cx="195641" cy="166503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45076" y="535370"/>
              <a:ext cx="202954" cy="169262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80756" y="538129"/>
              <a:ext cx="133639" cy="166503"/>
            </a:xfrm>
            <a:prstGeom prst="rect">
              <a:avLst/>
            </a:prstGeom>
          </p:spPr>
        </p:pic>
      </p:grpSp>
      <p:grpSp>
        <p:nvGrpSpPr>
          <p:cNvPr id="10" name="object 10" descr=""/>
          <p:cNvGrpSpPr/>
          <p:nvPr/>
        </p:nvGrpSpPr>
        <p:grpSpPr>
          <a:xfrm>
            <a:off x="1477179" y="542269"/>
            <a:ext cx="687070" cy="211454"/>
            <a:chOff x="1477179" y="542269"/>
            <a:chExt cx="687070" cy="211454"/>
          </a:xfrm>
        </p:grpSpPr>
        <p:pic>
          <p:nvPicPr>
            <p:cNvPr id="11" name="object 11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477179" y="552388"/>
              <a:ext cx="94060" cy="152244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595433" y="587344"/>
              <a:ext cx="263645" cy="117288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882214" y="542269"/>
              <a:ext cx="156706" cy="162363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061136" y="587344"/>
              <a:ext cx="102799" cy="166043"/>
            </a:xfrm>
            <a:prstGeom prst="rect">
              <a:avLst/>
            </a:prstGeom>
          </p:spPr>
        </p:pic>
      </p:grpSp>
      <p:pic>
        <p:nvPicPr>
          <p:cNvPr id="15" name="object 15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67075" y="816401"/>
            <a:ext cx="227676" cy="153624"/>
          </a:xfrm>
          <a:prstGeom prst="rect">
            <a:avLst/>
          </a:prstGeom>
        </p:spPr>
      </p:pic>
      <p:grpSp>
        <p:nvGrpSpPr>
          <p:cNvPr id="16" name="object 16" descr=""/>
          <p:cNvGrpSpPr/>
          <p:nvPr/>
        </p:nvGrpSpPr>
        <p:grpSpPr>
          <a:xfrm>
            <a:off x="760756" y="852737"/>
            <a:ext cx="461645" cy="161925"/>
            <a:chOff x="760756" y="852737"/>
            <a:chExt cx="461645" cy="161925"/>
          </a:xfrm>
        </p:grpSpPr>
        <p:pic>
          <p:nvPicPr>
            <p:cNvPr id="17" name="object 17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60756" y="852737"/>
              <a:ext cx="97970" cy="161673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92141" y="855497"/>
              <a:ext cx="89000" cy="114528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008739" y="852737"/>
              <a:ext cx="94980" cy="117288"/>
            </a:xfrm>
            <a:prstGeom prst="rect">
              <a:avLst/>
            </a:prstGeom>
          </p:spPr>
        </p:pic>
        <p:pic>
          <p:nvPicPr>
            <p:cNvPr id="20" name="object 20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130029" y="852737"/>
              <a:ext cx="92266" cy="153624"/>
            </a:xfrm>
            <a:prstGeom prst="rect">
              <a:avLst/>
            </a:prstGeom>
          </p:spPr>
        </p:pic>
      </p:grpSp>
      <p:grpSp>
        <p:nvGrpSpPr>
          <p:cNvPr id="21" name="object 21" descr=""/>
          <p:cNvGrpSpPr/>
          <p:nvPr/>
        </p:nvGrpSpPr>
        <p:grpSpPr>
          <a:xfrm>
            <a:off x="1300718" y="816401"/>
            <a:ext cx="506095" cy="153670"/>
            <a:chOff x="1300718" y="816401"/>
            <a:chExt cx="506095" cy="153670"/>
          </a:xfrm>
        </p:grpSpPr>
        <p:sp>
          <p:nvSpPr>
            <p:cNvPr id="22" name="object 22" descr=""/>
            <p:cNvSpPr/>
            <p:nvPr/>
          </p:nvSpPr>
          <p:spPr>
            <a:xfrm>
              <a:off x="1300718" y="816401"/>
              <a:ext cx="19685" cy="151130"/>
            </a:xfrm>
            <a:custGeom>
              <a:avLst/>
              <a:gdLst/>
              <a:ahLst/>
              <a:cxnLst/>
              <a:rect l="l" t="t" r="r" b="b"/>
              <a:pathLst>
                <a:path w="19684" h="151130">
                  <a:moveTo>
                    <a:pt x="19318" y="0"/>
                  </a:moveTo>
                  <a:lnTo>
                    <a:pt x="0" y="0"/>
                  </a:lnTo>
                  <a:lnTo>
                    <a:pt x="0" y="150864"/>
                  </a:lnTo>
                  <a:lnTo>
                    <a:pt x="19318" y="150864"/>
                  </a:lnTo>
                  <a:lnTo>
                    <a:pt x="1931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356142" y="852737"/>
              <a:ext cx="89690" cy="114528"/>
            </a:xfrm>
            <a:prstGeom prst="rect">
              <a:avLst/>
            </a:prstGeom>
          </p:spPr>
        </p:pic>
        <p:pic>
          <p:nvPicPr>
            <p:cNvPr id="24" name="object 24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479341" y="852737"/>
              <a:ext cx="89690" cy="114528"/>
            </a:xfrm>
            <a:prstGeom prst="rect">
              <a:avLst/>
            </a:prstGeom>
          </p:spPr>
        </p:pic>
        <p:pic>
          <p:nvPicPr>
            <p:cNvPr id="25" name="object 25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595571" y="852737"/>
              <a:ext cx="94980" cy="117288"/>
            </a:xfrm>
            <a:prstGeom prst="rect">
              <a:avLst/>
            </a:prstGeom>
          </p:spPr>
        </p:pic>
        <p:pic>
          <p:nvPicPr>
            <p:cNvPr id="26" name="object 26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716861" y="852737"/>
              <a:ext cx="89690" cy="114528"/>
            </a:xfrm>
            <a:prstGeom prst="rect">
              <a:avLst/>
            </a:prstGeom>
          </p:spPr>
        </p:pic>
      </p:grpSp>
      <p:grpSp>
        <p:nvGrpSpPr>
          <p:cNvPr id="27" name="object 27" descr=""/>
          <p:cNvGrpSpPr/>
          <p:nvPr/>
        </p:nvGrpSpPr>
        <p:grpSpPr>
          <a:xfrm>
            <a:off x="465308" y="1135121"/>
            <a:ext cx="1581785" cy="270510"/>
            <a:chOff x="465308" y="1135121"/>
            <a:chExt cx="1581785" cy="270510"/>
          </a:xfrm>
        </p:grpSpPr>
        <p:pic>
          <p:nvPicPr>
            <p:cNvPr id="28" name="object 28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65308" y="1135121"/>
              <a:ext cx="1545734" cy="270028"/>
            </a:xfrm>
            <a:prstGeom prst="rect">
              <a:avLst/>
            </a:prstGeom>
          </p:spPr>
        </p:pic>
        <p:sp>
          <p:nvSpPr>
            <p:cNvPr id="29" name="object 29" descr=""/>
            <p:cNvSpPr/>
            <p:nvPr/>
          </p:nvSpPr>
          <p:spPr>
            <a:xfrm>
              <a:off x="2030469" y="1362071"/>
              <a:ext cx="16510" cy="17145"/>
            </a:xfrm>
            <a:custGeom>
              <a:avLst/>
              <a:gdLst/>
              <a:ahLst/>
              <a:cxnLst/>
              <a:rect l="l" t="t" r="r" b="b"/>
              <a:pathLst>
                <a:path w="16510" h="17144">
                  <a:moveTo>
                    <a:pt x="12519" y="0"/>
                  </a:moveTo>
                  <a:lnTo>
                    <a:pt x="3634" y="0"/>
                  </a:lnTo>
                  <a:lnTo>
                    <a:pt x="0" y="3500"/>
                  </a:lnTo>
                  <a:lnTo>
                    <a:pt x="0" y="13596"/>
                  </a:lnTo>
                  <a:lnTo>
                    <a:pt x="3634" y="17096"/>
                  </a:lnTo>
                  <a:lnTo>
                    <a:pt x="8077" y="17096"/>
                  </a:lnTo>
                  <a:lnTo>
                    <a:pt x="12519" y="17096"/>
                  </a:lnTo>
                  <a:lnTo>
                    <a:pt x="16154" y="13596"/>
                  </a:lnTo>
                  <a:lnTo>
                    <a:pt x="16154" y="3500"/>
                  </a:lnTo>
                  <a:lnTo>
                    <a:pt x="1251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 descr=""/>
          <p:cNvSpPr/>
          <p:nvPr/>
        </p:nvSpPr>
        <p:spPr>
          <a:xfrm>
            <a:off x="150351" y="286220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0"/>
                </a:moveTo>
                <a:lnTo>
                  <a:pt x="0" y="339684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 descr=""/>
          <p:cNvSpPr/>
          <p:nvPr/>
        </p:nvSpPr>
        <p:spPr>
          <a:xfrm>
            <a:off x="283575" y="3773646"/>
            <a:ext cx="15587344" cy="0"/>
          </a:xfrm>
          <a:custGeom>
            <a:avLst/>
            <a:gdLst/>
            <a:ahLst/>
            <a:cxnLst/>
            <a:rect l="l" t="t" r="r" b="b"/>
            <a:pathLst>
              <a:path w="15587344" h="0">
                <a:moveTo>
                  <a:pt x="0" y="0"/>
                </a:moveTo>
                <a:lnTo>
                  <a:pt x="1558725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 descr=""/>
          <p:cNvSpPr/>
          <p:nvPr/>
        </p:nvSpPr>
        <p:spPr>
          <a:xfrm>
            <a:off x="15959652" y="240929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339684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 descr=""/>
          <p:cNvSpPr/>
          <p:nvPr/>
        </p:nvSpPr>
        <p:spPr>
          <a:xfrm>
            <a:off x="239170" y="150345"/>
            <a:ext cx="15587344" cy="0"/>
          </a:xfrm>
          <a:custGeom>
            <a:avLst/>
            <a:gdLst/>
            <a:ahLst/>
            <a:cxnLst/>
            <a:rect l="l" t="t" r="r" b="b"/>
            <a:pathLst>
              <a:path w="15587344" h="0">
                <a:moveTo>
                  <a:pt x="1558725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 descr=""/>
          <p:cNvSpPr/>
          <p:nvPr/>
        </p:nvSpPr>
        <p:spPr>
          <a:xfrm>
            <a:off x="150351" y="3728354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20">
                <a:moveTo>
                  <a:pt x="0" y="0"/>
                </a:moveTo>
                <a:lnTo>
                  <a:pt x="0" y="45288"/>
                </a:lnTo>
                <a:lnTo>
                  <a:pt x="44411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 descr=""/>
          <p:cNvSpPr/>
          <p:nvPr/>
        </p:nvSpPr>
        <p:spPr>
          <a:xfrm>
            <a:off x="15915242" y="3728354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20">
                <a:moveTo>
                  <a:pt x="0" y="45288"/>
                </a:moveTo>
                <a:lnTo>
                  <a:pt x="44411" y="45288"/>
                </a:lnTo>
                <a:lnTo>
                  <a:pt x="44411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 descr=""/>
          <p:cNvSpPr/>
          <p:nvPr/>
        </p:nvSpPr>
        <p:spPr>
          <a:xfrm>
            <a:off x="15915242" y="150345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411" y="45288"/>
                </a:moveTo>
                <a:lnTo>
                  <a:pt x="44411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 descr=""/>
          <p:cNvSpPr/>
          <p:nvPr/>
        </p:nvSpPr>
        <p:spPr>
          <a:xfrm>
            <a:off x="150351" y="150345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411" y="0"/>
                </a:moveTo>
                <a:lnTo>
                  <a:pt x="0" y="0"/>
                </a:lnTo>
                <a:lnTo>
                  <a:pt x="0" y="45288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 descr=""/>
          <p:cNvSpPr/>
          <p:nvPr/>
        </p:nvSpPr>
        <p:spPr>
          <a:xfrm>
            <a:off x="10764000" y="-4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wickelfalz_A6_quer_6-seitig_PDF-Vorlage.indd</dc:title>
  <dcterms:created xsi:type="dcterms:W3CDTF">2023-11-20T13:41:09Z</dcterms:created>
  <dcterms:modified xsi:type="dcterms:W3CDTF">2023-11-20T13:41:09Z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2023-11-20T00:00:00Z</vt:filetime>
  </property>
  <property fmtid="{D5CDD505-2E9C-101B-9397-08002B2CF9AE}" pid="3" name="Creator">
    <vt:lpwstr>Adobe InDesign 19.0 (Windows)</vt:lpwstr>
  </property>
  <property fmtid="{D5CDD505-2E9C-101B-9397-08002B2CF9AE}" pid="4" name="GTS_PDFXConformance">
    <vt:lpwstr>PDF/X-3:2002</vt:lpwstr>
  </property>
  <property fmtid="{D5CDD505-2E9C-101B-9397-08002B2CF9AE}" pid="5" name="GTS_PDFXVersion">
    <vt:lpwstr>PDF/X-3:2002</vt:lpwstr>
  </property>
  <property fmtid="{D5CDD505-2E9C-101B-9397-08002B2CF9AE}" pid="6" name="LastSaved">
    <vt:filetime>2023-11-20T00:00:00Z</vt:filetime>
  </property>
  <property fmtid="{D5CDD505-2E9C-101B-9397-08002B2CF9AE}" pid="7" name="Producer">
    <vt:lpwstr>Adobe PDF Library 17.0</vt:lpwstr>
  </property>
</Properties>
</file>