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435100" cy="2520950"/>
  <p:notesSz cx="1435100" cy="25209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8108" y="781494"/>
            <a:ext cx="1225232" cy="5293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6217" y="1411732"/>
            <a:ext cx="1009015" cy="6302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2072" y="579818"/>
            <a:ext cx="627030" cy="16638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42346" y="579818"/>
            <a:ext cx="627030" cy="16638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2072" y="100838"/>
            <a:ext cx="1297305" cy="40335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2072" y="579818"/>
            <a:ext cx="1297305" cy="16638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90093" y="2344483"/>
            <a:ext cx="461264" cy="1260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2072" y="2344483"/>
            <a:ext cx="331533" cy="1260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37844" y="2344483"/>
            <a:ext cx="331533" cy="1260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Tasse_mit_Gravur_40x70mm_PDF-Vorlage.indd</dc:title>
  <dcterms:created xsi:type="dcterms:W3CDTF">2021-11-04T12:56:25Z</dcterms:created>
  <dcterms:modified xsi:type="dcterms:W3CDTF">2021-11-04T12:56:25Z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2021-11-04T00:00:00Z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2021-11-04T00:00:00Z</vt:filetime>
  </property>
</Properties>
</file>