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Default Extension="png" ContentType="image/png"/>
  <Override PartName="/ppt/slides/slide1.xml" ContentType="application/vnd.openxmlformats-officedocument.presentationml.slide+xml"/>
  <Default Extension="jpg" ContentType="image/jpg"/>
  <Override PartName="/ppt/notesSlides/notesSlide1.xml" ContentType="application/vnd.openxmlformats-officedocument.presentationml.notesSlide+xml"/>
  <Override PartName="/ppt/slides/slide2.xml" ContentType="application/vnd.openxmlformats-officedocument.presentationml.slide+xml"/>
  <Override PartName="/ppt/notesSlides/notesSlide2.xml" ContentType="application/vnd.openxmlformats-officedocument.presentationml.notes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</p:sldIdLst>
  <p:sldSz cx="7569200" cy="10693400"/>
  <p:notesSz cx="7569200" cy="10693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

</file>

<file path=ppt/media/image1.png>
</file>

<file path=ppt/media/image2.jpg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slide" Target="../slides/slide1.xml"/></Relationships>
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slide" Target="../slides/slide2.xml"/></Relationships>
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2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690" y="3314954"/>
            <a:ext cx="6433820" cy="224561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5380" y="5988304"/>
            <a:ext cx="5298439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78460" y="2459482"/>
            <a:ext cx="3292602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898137" y="2459482"/>
            <a:ext cx="3292602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Relationship Id="rId7" Type="http://schemas.openxmlformats.org/officeDocument/2006/relationships/image" Target="../media/image1.png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5135" cy="10692383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8460" y="427735"/>
            <a:ext cx="6812279" cy="17109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8460" y="2459482"/>
            <a:ext cx="681227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73528" y="9944862"/>
            <a:ext cx="2422143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8460" y="9944862"/>
            <a:ext cx="1740916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49824" y="9944862"/>
            <a:ext cx="1740916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2.jpg"/><Relationship Id="rId3" Type="http://schemas.openxmlformats.org/officeDocument/2006/relationships/notesSlide" Target="../notesSlides/notesSlide1.xml"/><Relationship Id="rId4" Type="http://schemas.openxmlformats.org/officeDocument/2006/relationships/slide" Target="slide1.xml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.xml"/><Relationship Id="rId3" Type="http://schemas.openxmlformats.org/officeDocument/2006/relationships/slide" Target="slide2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7565135" cy="10692383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2018-07-18T10:20:13Z</dcterms:created>
  <dcterms:modified xsi:type="dcterms:W3CDTF">2018-07-18T10:20:13Z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2018-07-18T00:00:00Z</vt:filetime>
  </property>
  <property fmtid="{D5CDD505-2E9C-101B-9397-08002B2CF9AE}" pid="3" name="LastSaved">
    <vt:filetime>2018-07-18T00:00:00Z</vt:filetime>
  </property>
</Properties>
</file>