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docProps/app.xml" ContentType="application/vnd.openxmlformats-officedocument.extended-properties+xml"/>
  <Override PartName="/docProps/core.xml" ContentType="application/vnd.openxmlformats-package.core-properties+xml"/>
  <Override PartName="/ppt/theme/theme1.xml" ContentType="application/vnd.openxmlformats-officedocument.them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Default Extension="png" ContentType="image/png"/>
  <Override PartName="/ppt/slides/slide1.xml" ContentType="application/vnd.openxmlformats-officedocument.presentationml.slide+xml"/>
  <Default Extension="jpg" ContentType="image/jpg"/>
  <Override PartName="/ppt/notesSlides/notesSlide1.xml" ContentType="application/vnd.openxmlformats-officedocument.presentationml.notesSlide+xml"/>
  <Override PartName="/ppt/slides/slide2.xml" ContentType="application/vnd.openxmlformats-officedocument.presentationml.slide+xml"/>
  <Override PartName="/ppt/notesSlides/notesSlide2.xml" ContentType="application/vnd.openxmlformats-officedocument.presentationml.notesSlide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2" Type="http://schemas.openxmlformats.org/officeDocument/2006/relationships/extended-properties" Target="docProps/app.xml"/><Relationship Id="rId3" Type="http://schemas.openxmlformats.org/package/2006/relationships/metadata/core-properties" Target="docProps/core.xml"/><Relationship Id="rId4" Type="http://schemas.openxmlformats.org/officeDocument/2006/relationships/custom-properties" Target="docProps/custom.xml"/></Relationships>
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6"/>
    <p:sldId id="257" r:id="rId7"/>
  </p:sldIdLst>
  <p:sldSz cx="7569200" cy="10693400"/>
  <p:notesSz cx="7569200" cy="10693400"/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78" d="100"/>
          <a:sy n="78" d="100"/>
        </p:scale>
        <p:origin x="-1536" y="-84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" Type="http://schemas.openxmlformats.org/officeDocument/2006/relationships/slideMaster" Target="slideMasters/slideMaster1.xml"/><Relationship Id="rId2" Type="http://schemas.openxmlformats.org/officeDocument/2006/relationships/theme" Target="theme/theme1.xml"/><Relationship Id="rId3" Type="http://schemas.openxmlformats.org/officeDocument/2006/relationships/viewProps" Target="viewProps.xml"/><Relationship Id="rId4" Type="http://schemas.openxmlformats.org/officeDocument/2006/relationships/presProps" Target="presProps.xml"/><Relationship Id="rId5" Type="http://schemas.openxmlformats.org/officeDocument/2006/relationships/tableStyles" Target="tableStyles.xml"/><Relationship Id="rId6" Type="http://schemas.openxmlformats.org/officeDocument/2006/relationships/slide" Target="slides/slide1.xml"/><Relationship Id="rId7" Type="http://schemas.openxmlformats.org/officeDocument/2006/relationships/slide" Target="slides/slide2.xml"/></Relationships>

</file>

<file path=ppt/notesSlides/_rels/notesSlide1.xml.rels><?xml version="1.0" encoding="UTF-8" standalone="yes"?>
<Relationships xmlns="http://schemas.openxmlformats.org/package/2006/relationships"><Relationship Id="rId1" Type="http://schemas.openxmlformats.org/officeDocument/2006/relationships/slide" Target="../slides/slide1.xml"/></Relationships>

</file>

<file path=ppt/notesSlides/_rels/notesSlide2.xml.rels><?xml version="1.0" encoding="UTF-8" standalone="yes"?>
<Relationships xmlns="http://schemas.openxmlformats.org/package/2006/relationships"><Relationship Id="rId1" Type="http://schemas.openxmlformats.org/officeDocument/2006/relationships/slide" Target="../slides/slide2.xml"/></Relationships>
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2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/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
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690" y="3314954"/>
            <a:ext cx="6433820" cy="22456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5380" y="5988304"/>
            <a:ext cx="5298439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idx="2" sz="half"/>
          </p:nvPr>
        </p:nvSpPr>
        <p:spPr>
          <a:xfrm>
            <a:off x="378460" y="2459482"/>
            <a:ext cx="329260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idx="3" sz="half"/>
          </p:nvPr>
        </p:nvSpPr>
        <p:spPr>
          <a:xfrm>
            <a:off x="3898137" y="2459482"/>
            <a:ext cx="329260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6" name="Holder 6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7" name="Holder 7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5" name="Holder 5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type="obj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idx="5" sz="quarter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dt" idx="6" sz="half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4" name="Holder 4"/>
          <p:cNvSpPr>
            <a:spLocks noGrp="1"/>
          </p:cNvSpPr>
          <p:nvPr>
            <p:ph type="sldNum" idx="7" sz="quarter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4.xml"/><Relationship Id="rId4" Type="http://schemas.openxmlformats.org/officeDocument/2006/relationships/slideLayout" Target="../slideLayouts/slideLayout6.xml"/><Relationship Id="rId5" Type="http://schemas.openxmlformats.org/officeDocument/2006/relationships/slideLayout" Target="../slideLayouts/slideLayout7.xml"/><Relationship Id="rId6" Type="http://schemas.openxmlformats.org/officeDocument/2006/relationships/theme" Target="../theme/theme1.xml"/><Relationship Id="rId7" Type="http://schemas.openxmlformats.org/officeDocument/2006/relationships/image" Target="../media/image1.png"/></Relationships>
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5135" cy="1069238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460" y="427735"/>
            <a:ext cx="6812279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460" y="2459482"/>
            <a:ext cx="68122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/>
        </p:txBody>
      </p:sp>
      <p:sp>
        <p:nvSpPr>
          <p:cNvPr id="4" name="Holder 4"/>
          <p:cNvSpPr>
            <a:spLocks noGrp="1"/>
          </p:cNvSpPr>
          <p:nvPr>
            <p:ph type="ftr" idx="5" sz="quarter"/>
          </p:nvPr>
        </p:nvSpPr>
        <p:spPr>
          <a:xfrm>
            <a:off x="2573528" y="9944862"/>
            <a:ext cx="242214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/>
        </p:txBody>
      </p:sp>
      <p:sp>
        <p:nvSpPr>
          <p:cNvPr id="5" name="Holder 5"/>
          <p:cNvSpPr>
            <a:spLocks noGrp="1"/>
          </p:cNvSpPr>
          <p:nvPr>
            <p:ph type="dt" idx="6" sz="half"/>
          </p:nvPr>
        </p:nvSpPr>
        <p:spPr>
          <a:xfrm>
            <a:off x="378460" y="9944862"/>
            <a:ext cx="1740916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</a:fld>
          </a:p>
        </p:txBody>
      </p:sp>
      <p:sp>
        <p:nvSpPr>
          <p:cNvPr id="6" name="Holder 6"/>
          <p:cNvSpPr>
            <a:spLocks noGrp="1"/>
          </p:cNvSpPr>
          <p:nvPr>
            <p:ph type="sldNum" idx="7" sz="quarter"/>
          </p:nvPr>
        </p:nvSpPr>
        <p:spPr>
          <a:xfrm>
            <a:off x="5449824" y="9944862"/>
            <a:ext cx="1740916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#</a:t>
            </a:fld>
          </a:p>
        </p:txBody>
      </p:sp>
    </p:spTree>
  </p:cSld>
  <p:clrMap folHlink="folHlink" hlink="hlink" accent1="accent1" accent2="accent2" accent3="accent3" accent4="accent4" accent5="accent5" accent6="accent6" tx2="dk2" bg2="lt2" tx1="dk1" bg1="lt1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image" Target="../media/image2.jpg"/><Relationship Id="rId3" Type="http://schemas.openxmlformats.org/officeDocument/2006/relationships/notesSlide" Target="../notesSlides/notesSlide1.xml"/><Relationship Id="rId4" Type="http://schemas.openxmlformats.org/officeDocument/2006/relationships/slide" Target="slide1.xml"/></Relationships>
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Relationship Id="rId2" Type="http://schemas.openxmlformats.org/officeDocument/2006/relationships/notesSlide" Target="../notesSlides/notesSlide2.xml"/><Relationship Id="rId3" Type="http://schemas.openxmlformats.org/officeDocument/2006/relationships/slide" Target="slide2.xml"/></Relationships>
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65135" cy="10692383"/>
          </a:xfrm>
          <a:prstGeom prst="rect">
            <a:avLst/>
          </a:prstGeom>
          <a:blipFill>
            <a:blip r:embed="rId2" cstate="print"/>
            <a:stretch>
              <a:fillRect/>
            </a:stretch>
          </a:blipFill>
        </p:spPr>
        <p:txBody>
          <a:bodyPr wrap="square" lIns="0" tIns="0" rIns="0" bIns="0" rtlCol="0"/>
          <a:lstStyle/>
          <a:p/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Application>Microsoft Office PowerPoint</Application>
  <PresentationFormat>On-screen Show (4:3)</PresentationFormat>
  <ScaleCrop>false</ScaleCrop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terms:created xsi:type="dcterms:W3CDTF">2018-07-18T10:20:13Z</dcterms:created>
  <dcterms:modified xsi:type="dcterms:W3CDTF">2018-07-18T10:20:13Z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2018-07-18T00:00:00Z</vt:filetime>
  </property>
  <property fmtid="{D5CDD505-2E9C-101B-9397-08002B2CF9AE}" pid="3" name="LastSaved">
    <vt:filetime>2018-07-18T00:00:00Z</vt:filetime>
  </property>
</Properties>
</file>