
<file path=[Content_Types].xml><?xml version="1.0" encoding="utf-8"?>
<Types xmlns="http://schemas.openxmlformats.org/package/2006/content-types">
  <Default Extension="png" ContentType="image/png"/>
  <Default Extension="rels" ContentType="application/vnd.openxmlformats-package.relationships+xml"/>
  <Default Extension="xml" ContentType="application/xml"/>
  <Default Extension="jpg" ContentType="image/jp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4"/>
  </p:notesMasterIdLst>
  <p:sldIdLst>
    <p:sldId id="256" r:id="rId2"/>
    <p:sldId id="257" r:id="rId3"/>
  </p:sldIdLst>
  <p:sldSz cx="7569200" cy="10693400"/>
  <p:notesSz cx="7569200" cy="10693400"/>
  <p:defaultTextStyle>
    <a:defPPr>
      <a:defRPr lang="de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4506" y="-102"/>
      </p:cViewPr>
      <p:guideLst>
        <p:guide orient="horz" pos="2880"/>
        <p:guide pos="216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Kopfzeilenplatzhalt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3279775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3" name="Datumsplatzhalter 2"/>
          <p:cNvSpPr>
            <a:spLocks noGrp="1"/>
          </p:cNvSpPr>
          <p:nvPr>
            <p:ph type="dt" idx="1"/>
          </p:nvPr>
        </p:nvSpPr>
        <p:spPr>
          <a:xfrm>
            <a:off x="4287838" y="0"/>
            <a:ext cx="3279775" cy="5349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EC52534A-57C5-4F0F-BD49-F32BB25808CB}" type="datetimeFigureOut">
              <a:rPr lang="de-AT" smtClean="0"/>
              <a:t>26.03.2019</a:t>
            </a:fld>
            <a:endParaRPr lang="de-AT"/>
          </a:p>
        </p:txBody>
      </p:sp>
      <p:sp>
        <p:nvSpPr>
          <p:cNvPr id="4" name="Folienbildplatzhalter 3"/>
          <p:cNvSpPr>
            <a:spLocks noGrp="1" noRot="1" noChangeAspect="1"/>
          </p:cNvSpPr>
          <p:nvPr>
            <p:ph type="sldImg" idx="2"/>
          </p:nvPr>
        </p:nvSpPr>
        <p:spPr>
          <a:xfrm>
            <a:off x="2365375" y="801688"/>
            <a:ext cx="2838450" cy="40100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de-AT"/>
          </a:p>
        </p:txBody>
      </p:sp>
      <p:sp>
        <p:nvSpPr>
          <p:cNvPr id="5" name="Notizenplatzhalter 4"/>
          <p:cNvSpPr>
            <a:spLocks noGrp="1"/>
          </p:cNvSpPr>
          <p:nvPr>
            <p:ph type="body" sz="quarter" idx="3"/>
          </p:nvPr>
        </p:nvSpPr>
        <p:spPr>
          <a:xfrm>
            <a:off x="757238" y="5080000"/>
            <a:ext cx="6054725" cy="4811713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de-DE" smtClean="0"/>
              <a:t>Textmasterformat bearbeiten</a:t>
            </a:r>
          </a:p>
          <a:p>
            <a:pPr lvl="1"/>
            <a:r>
              <a:rPr lang="de-DE" smtClean="0"/>
              <a:t>Zweite Ebene</a:t>
            </a:r>
          </a:p>
          <a:p>
            <a:pPr lvl="2"/>
            <a:r>
              <a:rPr lang="de-DE" smtClean="0"/>
              <a:t>Dritte Ebene</a:t>
            </a:r>
          </a:p>
          <a:p>
            <a:pPr lvl="3"/>
            <a:r>
              <a:rPr lang="de-DE" smtClean="0"/>
              <a:t>Vierte Ebene</a:t>
            </a:r>
          </a:p>
          <a:p>
            <a:pPr lvl="4"/>
            <a:r>
              <a:rPr lang="de-DE" smtClean="0"/>
              <a:t>Fünfte Ebene</a:t>
            </a:r>
            <a:endParaRPr lang="de-AT"/>
          </a:p>
        </p:txBody>
      </p:sp>
      <p:sp>
        <p:nvSpPr>
          <p:cNvPr id="6" name="Fußzeilenplatzhalter 5"/>
          <p:cNvSpPr>
            <a:spLocks noGrp="1"/>
          </p:cNvSpPr>
          <p:nvPr>
            <p:ph type="ftr" sz="quarter" idx="4"/>
          </p:nvPr>
        </p:nvSpPr>
        <p:spPr>
          <a:xfrm>
            <a:off x="0" y="10156825"/>
            <a:ext cx="3279775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de-AT"/>
          </a:p>
        </p:txBody>
      </p:sp>
      <p:sp>
        <p:nvSpPr>
          <p:cNvPr id="7" name="Foliennummernplatzhalter 6"/>
          <p:cNvSpPr>
            <a:spLocks noGrp="1"/>
          </p:cNvSpPr>
          <p:nvPr>
            <p:ph type="sldNum" sz="quarter" idx="5"/>
          </p:nvPr>
        </p:nvSpPr>
        <p:spPr>
          <a:xfrm>
            <a:off x="4287838" y="10156825"/>
            <a:ext cx="3279775" cy="534988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88D9486-B4A3-4858-96D5-A0A577001A0E}" type="slidenum">
              <a:rPr lang="de-AT" smtClean="0"/>
              <a:t>‹Nr.›</a:t>
            </a:fld>
            <a:endParaRPr lang="de-AT"/>
          </a:p>
        </p:txBody>
      </p:sp>
    </p:spTree>
    <p:extLst>
      <p:ext uri="{BB962C8B-B14F-4D97-AF65-F5344CB8AC3E}">
        <p14:creationId xmlns:p14="http://schemas.microsoft.com/office/powerpoint/2010/main" val="3819307284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otes Placeholder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ctrTitle"/>
          </p:nvPr>
        </p:nvSpPr>
        <p:spPr>
          <a:xfrm>
            <a:off x="567690" y="3314954"/>
            <a:ext cx="6433820" cy="224561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subTitle" idx="4"/>
          </p:nvPr>
        </p:nvSpPr>
        <p:spPr>
          <a:xfrm>
            <a:off x="1135380" y="5988304"/>
            <a:ext cx="5298439" cy="267335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sz="half" idx="2"/>
          </p:nvPr>
        </p:nvSpPr>
        <p:spPr>
          <a:xfrm>
            <a:off x="378460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sz="half" idx="3"/>
          </p:nvPr>
        </p:nvSpPr>
        <p:spPr>
          <a:xfrm>
            <a:off x="3898137" y="2459482"/>
            <a:ext cx="3292602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6" name="Holder 6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7" name="Holder 7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title"/>
          </p:nvPr>
        </p:nvSpPr>
        <p:spPr/>
        <p:txBody>
          <a:bodyPr lIns="0" tIns="0" rIns="0" bIns="0"/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5" name="Holder 5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older 2"/>
          <p:cNvSpPr>
            <a:spLocks noGrp="1"/>
          </p:cNvSpPr>
          <p:nvPr>
            <p:ph type="ftr" sz="quarter" idx="5"/>
          </p:nvPr>
        </p:nvSpPr>
        <p:spPr/>
        <p:txBody>
          <a:bodyPr lIns="0" tIns="0" rIns="0" bIns="0"/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dt" sz="half" idx="6"/>
          </p:nvPr>
        </p:nvSpPr>
        <p:spPr/>
        <p:txBody>
          <a:bodyPr lIns="0" tIns="0" rIns="0" bIns="0"/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4" name="Holder 4"/>
          <p:cNvSpPr>
            <a:spLocks noGrp="1"/>
          </p:cNvSpPr>
          <p:nvPr>
            <p:ph type="sldNum" sz="quarter" idx="7"/>
          </p:nvPr>
        </p:nvSpPr>
        <p:spPr/>
        <p:txBody>
          <a:bodyPr lIns="0" tIns="0" rIns="0" bIns="0"/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bk object 16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7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  <p:sp>
        <p:nvSpPr>
          <p:cNvPr id="2" name="Holder 2"/>
          <p:cNvSpPr>
            <a:spLocks noGrp="1"/>
          </p:cNvSpPr>
          <p:nvPr>
            <p:ph type="title"/>
          </p:nvPr>
        </p:nvSpPr>
        <p:spPr>
          <a:xfrm>
            <a:off x="378460" y="427735"/>
            <a:ext cx="6812279" cy="1710943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3" name="Holder 3"/>
          <p:cNvSpPr>
            <a:spLocks noGrp="1"/>
          </p:cNvSpPr>
          <p:nvPr>
            <p:ph type="body" idx="1"/>
          </p:nvPr>
        </p:nvSpPr>
        <p:spPr>
          <a:xfrm>
            <a:off x="378460" y="2459482"/>
            <a:ext cx="6812279" cy="7057644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>
              <a:defRPr/>
            </a:lvl1pPr>
          </a:lstStyle>
          <a:p>
            <a:endParaRPr/>
          </a:p>
        </p:txBody>
      </p:sp>
      <p:sp>
        <p:nvSpPr>
          <p:cNvPr id="4" name="Holder 4"/>
          <p:cNvSpPr>
            <a:spLocks noGrp="1"/>
          </p:cNvSpPr>
          <p:nvPr>
            <p:ph type="ftr" sz="quarter" idx="5"/>
          </p:nvPr>
        </p:nvSpPr>
        <p:spPr>
          <a:xfrm>
            <a:off x="2573528" y="9944862"/>
            <a:ext cx="2422143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ct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/>
          </a:p>
        </p:txBody>
      </p:sp>
      <p:sp>
        <p:nvSpPr>
          <p:cNvPr id="5" name="Holder 5"/>
          <p:cNvSpPr>
            <a:spLocks noGrp="1"/>
          </p:cNvSpPr>
          <p:nvPr>
            <p:ph type="dt" sz="half" idx="6"/>
          </p:nvPr>
        </p:nvSpPr>
        <p:spPr>
          <a:xfrm>
            <a:off x="378460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l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/>
              <a:t>3/26/2019</a:t>
            </a:fld>
            <a:endParaRPr lang="en-US"/>
          </a:p>
        </p:txBody>
      </p:sp>
      <p:sp>
        <p:nvSpPr>
          <p:cNvPr id="6" name="Holder 6"/>
          <p:cNvSpPr>
            <a:spLocks noGrp="1"/>
          </p:cNvSpPr>
          <p:nvPr>
            <p:ph type="sldNum" sz="quarter" idx="7"/>
          </p:nvPr>
        </p:nvSpPr>
        <p:spPr>
          <a:xfrm>
            <a:off x="5449824" y="9944862"/>
            <a:ext cx="1740916" cy="534670"/>
          </a:xfrm>
          <a:prstGeom prst="rect">
            <a:avLst/>
          </a:prstGeom>
        </p:spPr>
        <p:txBody>
          <a:bodyPr wrap="square" lIns="0" tIns="0" rIns="0" bIns="0">
            <a:spAutoFit/>
          </a:bodyPr>
          <a:lstStyle>
            <a:lvl1pPr algn="r">
              <a:defRPr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t>‹Nr.›</a:t>
            </a:fld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</p:sldLayoutIdLst>
  <p:txStyles>
    <p:titleStyle>
      <a:lvl1pPr>
        <a:defRPr>
          <a:latin typeface="+mj-lt"/>
          <a:ea typeface="+mj-ea"/>
          <a:cs typeface="+mj-cs"/>
        </a:defRPr>
      </a:lvl1pPr>
    </p:titleStyle>
    <p:body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bodyStyle>
    <p:otherStyle>
      <a:lvl1pPr marL="0">
        <a:defRPr>
          <a:latin typeface="+mn-lt"/>
          <a:ea typeface="+mn-ea"/>
          <a:cs typeface="+mn-cs"/>
        </a:defRPr>
      </a:lvl1pPr>
      <a:lvl2pPr marL="457200">
        <a:defRPr>
          <a:latin typeface="+mn-lt"/>
          <a:ea typeface="+mn-ea"/>
          <a:cs typeface="+mn-cs"/>
        </a:defRPr>
      </a:lvl2pPr>
      <a:lvl3pPr marL="914400">
        <a:defRPr>
          <a:latin typeface="+mn-lt"/>
          <a:ea typeface="+mn-ea"/>
          <a:cs typeface="+mn-cs"/>
        </a:defRPr>
      </a:lvl3pPr>
      <a:lvl4pPr marL="1371600">
        <a:defRPr>
          <a:latin typeface="+mn-lt"/>
          <a:ea typeface="+mn-ea"/>
          <a:cs typeface="+mn-cs"/>
        </a:defRPr>
      </a:lvl4pPr>
      <a:lvl5pPr marL="1828800">
        <a:defRPr>
          <a:latin typeface="+mn-lt"/>
          <a:ea typeface="+mn-ea"/>
          <a:cs typeface="+mn-cs"/>
        </a:defRPr>
      </a:lvl5pPr>
      <a:lvl6pPr marL="2286000">
        <a:defRPr>
          <a:latin typeface="+mn-lt"/>
          <a:ea typeface="+mn-ea"/>
          <a:cs typeface="+mn-cs"/>
        </a:defRPr>
      </a:lvl6pPr>
      <a:lvl7pPr marL="2743200">
        <a:defRPr>
          <a:latin typeface="+mn-lt"/>
          <a:ea typeface="+mn-ea"/>
          <a:cs typeface="+mn-cs"/>
        </a:defRPr>
      </a:lvl7pPr>
      <a:lvl8pPr marL="3200400">
        <a:defRPr>
          <a:latin typeface="+mn-lt"/>
          <a:ea typeface="+mn-ea"/>
          <a:cs typeface="+mn-cs"/>
        </a:defRPr>
      </a:lvl8pPr>
      <a:lvl9pPr marL="3657600">
        <a:defRPr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5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5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bject 2"/>
          <p:cNvSpPr/>
          <p:nvPr/>
        </p:nvSpPr>
        <p:spPr>
          <a:xfrm>
            <a:off x="0" y="0"/>
            <a:ext cx="7565135" cy="10692383"/>
          </a:xfrm>
          <a:prstGeom prst="rect">
            <a:avLst/>
          </a:prstGeom>
          <a:blipFill>
            <a:blip r:embed="rId3" cstate="print"/>
            <a:stretch>
              <a:fillRect/>
            </a:stretch>
          </a:blipFill>
        </p:spPr>
        <p:txBody>
          <a:bodyPr wrap="square" lIns="0" tIns="0" rIns="0" bIns="0" rtlCol="0"/>
          <a:lstStyle/>
          <a:p>
            <a:endParaRPr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Larissa">
  <a:themeElements>
    <a:clrScheme name="Lariss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Lariss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Lariss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0</TotalTime>
  <Words>0</Words>
  <Application>Microsoft Office PowerPoint</Application>
  <PresentationFormat>Benutzerdefiniert</PresentationFormat>
  <Paragraphs>0</Paragraphs>
  <Slides>2</Slides>
  <Notes>2</Notes>
  <HiddenSlides>0</HiddenSlides>
  <MMClips>0</MMClips>
  <ScaleCrop>false</ScaleCrop>
  <HeadingPairs>
    <vt:vector size="4" baseType="variant">
      <vt:variant>
        <vt:lpstr>Design</vt:lpstr>
      </vt:variant>
      <vt:variant>
        <vt:i4>1</vt:i4>
      </vt:variant>
      <vt:variant>
        <vt:lpstr>Folientitel</vt:lpstr>
      </vt:variant>
      <vt:variant>
        <vt:i4>2</vt:i4>
      </vt:variant>
    </vt:vector>
  </HeadingPairs>
  <TitlesOfParts>
    <vt:vector size="3" baseType="lpstr">
      <vt:lpstr>Office Theme</vt:lpstr>
      <vt:lpstr>PowerPoint-Präsentation</vt:lpstr>
      <vt:lpstr>PowerPoint-Präsentation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PowerPoint-Präsentation</dc:title>
  <cp:lastModifiedBy>Clemens Silberhorn | druck.at</cp:lastModifiedBy>
  <cp:revision>2</cp:revision>
  <dcterms:created xsi:type="dcterms:W3CDTF">2018-07-18T10:21:40Z</dcterms:created>
  <dcterms:modified xsi:type="dcterms:W3CDTF">2019-03-26T08:34:37Z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reated">
    <vt:filetime>2018-07-18T00:00:00Z</vt:filetime>
  </property>
  <property fmtid="{D5CDD505-2E9C-101B-9397-08002B2CF9AE}" pid="3" name="LastSaved">
    <vt:filetime>2018-07-18T00:00:00Z</vt:filetime>
  </property>
</Properties>
</file>