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40325675" cy="13322300"/>
  <p:notesSz cx="6858000" cy="9144000"/>
  <p:defaultTextStyle>
    <a:defPPr>
      <a:defRPr lang="de-DE"/>
    </a:defPPr>
    <a:lvl1pPr marL="0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1pPr>
    <a:lvl2pPr marL="1481269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2pPr>
    <a:lvl3pPr marL="2962539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3pPr>
    <a:lvl4pPr marL="4443809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4pPr>
    <a:lvl5pPr marL="5925078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5pPr>
    <a:lvl6pPr marL="7406348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6pPr>
    <a:lvl7pPr marL="8887617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7pPr>
    <a:lvl8pPr marL="10368887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8pPr>
    <a:lvl9pPr marL="11850157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0" d="100"/>
          <a:sy n="50" d="100"/>
        </p:scale>
        <p:origin x="-114" y="-1410"/>
      </p:cViewPr>
      <p:guideLst>
        <p:guide orient="horz" pos="4196"/>
        <p:guide pos="1270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024426" y="4138549"/>
            <a:ext cx="34276824" cy="2855660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6048852" y="7549303"/>
            <a:ext cx="28227972" cy="340458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4812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9625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4438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9250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4063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88876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3688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18501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91456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56922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105574860" y="2568862"/>
            <a:ext cx="32757612" cy="54726281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7281026" y="2568862"/>
            <a:ext cx="97621739" cy="54726281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000569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029910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185451" y="8560812"/>
            <a:ext cx="34276824" cy="2645957"/>
          </a:xfrm>
        </p:spPr>
        <p:txBody>
          <a:bodyPr anchor="t"/>
          <a:lstStyle>
            <a:lvl1pPr algn="l">
              <a:defRPr sz="13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185451" y="5646561"/>
            <a:ext cx="34276824" cy="2914252"/>
          </a:xfrm>
        </p:spPr>
        <p:txBody>
          <a:bodyPr anchor="b"/>
          <a:lstStyle>
            <a:lvl1pPr marL="0" indent="0">
              <a:buNone/>
              <a:defRPr sz="6500">
                <a:solidFill>
                  <a:schemeClr val="tx1">
                    <a:tint val="75000"/>
                  </a:schemeClr>
                </a:solidFill>
              </a:defRPr>
            </a:lvl1pPr>
            <a:lvl2pPr marL="1481269" indent="0">
              <a:buNone/>
              <a:defRPr sz="5800">
                <a:solidFill>
                  <a:schemeClr val="tx1">
                    <a:tint val="75000"/>
                  </a:schemeClr>
                </a:solidFill>
              </a:defRPr>
            </a:lvl2pPr>
            <a:lvl3pPr marL="2962539" indent="0">
              <a:buNone/>
              <a:defRPr sz="5200">
                <a:solidFill>
                  <a:schemeClr val="tx1">
                    <a:tint val="75000"/>
                  </a:schemeClr>
                </a:solidFill>
              </a:defRPr>
            </a:lvl3pPr>
            <a:lvl4pPr marL="4443809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4pPr>
            <a:lvl5pPr marL="5925078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5pPr>
            <a:lvl6pPr marL="7406348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6pPr>
            <a:lvl7pPr marL="8887617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7pPr>
            <a:lvl8pPr marL="10368887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8pPr>
            <a:lvl9pPr marL="11850157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17839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7281029" y="14966003"/>
            <a:ext cx="65186175" cy="42329141"/>
          </a:xfrm>
        </p:spPr>
        <p:txBody>
          <a:bodyPr/>
          <a:lstStyle>
            <a:lvl1pPr>
              <a:defRPr sz="9100"/>
            </a:lvl1pPr>
            <a:lvl2pPr>
              <a:defRPr sz="7800"/>
            </a:lvl2pPr>
            <a:lvl3pPr>
              <a:defRPr sz="6500"/>
            </a:lvl3pPr>
            <a:lvl4pPr>
              <a:defRPr sz="5800"/>
            </a:lvl4pPr>
            <a:lvl5pPr>
              <a:defRPr sz="5800"/>
            </a:lvl5pPr>
            <a:lvl6pPr>
              <a:defRPr sz="5800"/>
            </a:lvl6pPr>
            <a:lvl7pPr>
              <a:defRPr sz="5800"/>
            </a:lvl7pPr>
            <a:lvl8pPr>
              <a:defRPr sz="5800"/>
            </a:lvl8pPr>
            <a:lvl9pPr>
              <a:defRPr sz="5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73139297" y="14966003"/>
            <a:ext cx="65193175" cy="42329141"/>
          </a:xfrm>
        </p:spPr>
        <p:txBody>
          <a:bodyPr/>
          <a:lstStyle>
            <a:lvl1pPr>
              <a:defRPr sz="9100"/>
            </a:lvl1pPr>
            <a:lvl2pPr>
              <a:defRPr sz="7800"/>
            </a:lvl2pPr>
            <a:lvl3pPr>
              <a:defRPr sz="6500"/>
            </a:lvl3pPr>
            <a:lvl4pPr>
              <a:defRPr sz="5800"/>
            </a:lvl4pPr>
            <a:lvl5pPr>
              <a:defRPr sz="5800"/>
            </a:lvl5pPr>
            <a:lvl6pPr>
              <a:defRPr sz="5800"/>
            </a:lvl6pPr>
            <a:lvl7pPr>
              <a:defRPr sz="5800"/>
            </a:lvl7pPr>
            <a:lvl8pPr>
              <a:defRPr sz="5800"/>
            </a:lvl8pPr>
            <a:lvl9pPr>
              <a:defRPr sz="5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368299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16284" y="533510"/>
            <a:ext cx="36293108" cy="2220383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016284" y="2982099"/>
            <a:ext cx="17817510" cy="1242797"/>
          </a:xfrm>
        </p:spPr>
        <p:txBody>
          <a:bodyPr anchor="b"/>
          <a:lstStyle>
            <a:lvl1pPr marL="0" indent="0">
              <a:buNone/>
              <a:defRPr sz="7800" b="1"/>
            </a:lvl1pPr>
            <a:lvl2pPr marL="1481269" indent="0">
              <a:buNone/>
              <a:defRPr sz="6500" b="1"/>
            </a:lvl2pPr>
            <a:lvl3pPr marL="2962539" indent="0">
              <a:buNone/>
              <a:defRPr sz="5800" b="1"/>
            </a:lvl3pPr>
            <a:lvl4pPr marL="4443809" indent="0">
              <a:buNone/>
              <a:defRPr sz="5200" b="1"/>
            </a:lvl4pPr>
            <a:lvl5pPr marL="5925078" indent="0">
              <a:buNone/>
              <a:defRPr sz="5200" b="1"/>
            </a:lvl5pPr>
            <a:lvl6pPr marL="7406348" indent="0">
              <a:buNone/>
              <a:defRPr sz="5200" b="1"/>
            </a:lvl6pPr>
            <a:lvl7pPr marL="8887617" indent="0">
              <a:buNone/>
              <a:defRPr sz="5200" b="1"/>
            </a:lvl7pPr>
            <a:lvl8pPr marL="10368887" indent="0">
              <a:buNone/>
              <a:defRPr sz="5200" b="1"/>
            </a:lvl8pPr>
            <a:lvl9pPr marL="11850157" indent="0">
              <a:buNone/>
              <a:defRPr sz="52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2016284" y="4224896"/>
            <a:ext cx="17817510" cy="7675743"/>
          </a:xfrm>
        </p:spPr>
        <p:txBody>
          <a:bodyPr/>
          <a:lstStyle>
            <a:lvl1pPr>
              <a:defRPr sz="7800"/>
            </a:lvl1pPr>
            <a:lvl2pPr>
              <a:defRPr sz="6500"/>
            </a:lvl2pPr>
            <a:lvl3pPr>
              <a:defRPr sz="5800"/>
            </a:lvl3pPr>
            <a:lvl4pPr>
              <a:defRPr sz="5200"/>
            </a:lvl4pPr>
            <a:lvl5pPr>
              <a:defRPr sz="5200"/>
            </a:lvl5pPr>
            <a:lvl6pPr>
              <a:defRPr sz="5200"/>
            </a:lvl6pPr>
            <a:lvl7pPr>
              <a:defRPr sz="5200"/>
            </a:lvl7pPr>
            <a:lvl8pPr>
              <a:defRPr sz="5200"/>
            </a:lvl8pPr>
            <a:lvl9pPr>
              <a:defRPr sz="5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20484886" y="2982099"/>
            <a:ext cx="17824509" cy="1242797"/>
          </a:xfrm>
        </p:spPr>
        <p:txBody>
          <a:bodyPr anchor="b"/>
          <a:lstStyle>
            <a:lvl1pPr marL="0" indent="0">
              <a:buNone/>
              <a:defRPr sz="7800" b="1"/>
            </a:lvl1pPr>
            <a:lvl2pPr marL="1481269" indent="0">
              <a:buNone/>
              <a:defRPr sz="6500" b="1"/>
            </a:lvl2pPr>
            <a:lvl3pPr marL="2962539" indent="0">
              <a:buNone/>
              <a:defRPr sz="5800" b="1"/>
            </a:lvl3pPr>
            <a:lvl4pPr marL="4443809" indent="0">
              <a:buNone/>
              <a:defRPr sz="5200" b="1"/>
            </a:lvl4pPr>
            <a:lvl5pPr marL="5925078" indent="0">
              <a:buNone/>
              <a:defRPr sz="5200" b="1"/>
            </a:lvl5pPr>
            <a:lvl6pPr marL="7406348" indent="0">
              <a:buNone/>
              <a:defRPr sz="5200" b="1"/>
            </a:lvl6pPr>
            <a:lvl7pPr marL="8887617" indent="0">
              <a:buNone/>
              <a:defRPr sz="5200" b="1"/>
            </a:lvl7pPr>
            <a:lvl8pPr marL="10368887" indent="0">
              <a:buNone/>
              <a:defRPr sz="5200" b="1"/>
            </a:lvl8pPr>
            <a:lvl9pPr marL="11850157" indent="0">
              <a:buNone/>
              <a:defRPr sz="52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20484886" y="4224896"/>
            <a:ext cx="17824509" cy="7675743"/>
          </a:xfrm>
        </p:spPr>
        <p:txBody>
          <a:bodyPr/>
          <a:lstStyle>
            <a:lvl1pPr>
              <a:defRPr sz="7800"/>
            </a:lvl1pPr>
            <a:lvl2pPr>
              <a:defRPr sz="6500"/>
            </a:lvl2pPr>
            <a:lvl3pPr>
              <a:defRPr sz="5800"/>
            </a:lvl3pPr>
            <a:lvl4pPr>
              <a:defRPr sz="5200"/>
            </a:lvl4pPr>
            <a:lvl5pPr>
              <a:defRPr sz="5200"/>
            </a:lvl5pPr>
            <a:lvl6pPr>
              <a:defRPr sz="5200"/>
            </a:lvl6pPr>
            <a:lvl7pPr>
              <a:defRPr sz="5200"/>
            </a:lvl7pPr>
            <a:lvl8pPr>
              <a:defRPr sz="5200"/>
            </a:lvl8pPr>
            <a:lvl9pPr>
              <a:defRPr sz="5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331673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94633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100359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16287" y="530425"/>
            <a:ext cx="13266869" cy="2257390"/>
          </a:xfrm>
        </p:spPr>
        <p:txBody>
          <a:bodyPr anchor="b"/>
          <a:lstStyle>
            <a:lvl1pPr algn="l">
              <a:defRPr sz="6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5766219" y="530426"/>
            <a:ext cx="22543172" cy="11370214"/>
          </a:xfrm>
        </p:spPr>
        <p:txBody>
          <a:bodyPr/>
          <a:lstStyle>
            <a:lvl1pPr>
              <a:defRPr sz="10400"/>
            </a:lvl1pPr>
            <a:lvl2pPr>
              <a:defRPr sz="9100"/>
            </a:lvl2pPr>
            <a:lvl3pPr>
              <a:defRPr sz="7800"/>
            </a:lvl3pPr>
            <a:lvl4pPr>
              <a:defRPr sz="6500"/>
            </a:lvl4pPr>
            <a:lvl5pPr>
              <a:defRPr sz="6500"/>
            </a:lvl5pPr>
            <a:lvl6pPr>
              <a:defRPr sz="6500"/>
            </a:lvl6pPr>
            <a:lvl7pPr>
              <a:defRPr sz="6500"/>
            </a:lvl7pPr>
            <a:lvl8pPr>
              <a:defRPr sz="6500"/>
            </a:lvl8pPr>
            <a:lvl9pPr>
              <a:defRPr sz="65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2016287" y="2787816"/>
            <a:ext cx="13266869" cy="9112824"/>
          </a:xfrm>
        </p:spPr>
        <p:txBody>
          <a:bodyPr/>
          <a:lstStyle>
            <a:lvl1pPr marL="0" indent="0">
              <a:buNone/>
              <a:defRPr sz="4600"/>
            </a:lvl1pPr>
            <a:lvl2pPr marL="1481269" indent="0">
              <a:buNone/>
              <a:defRPr sz="3900"/>
            </a:lvl2pPr>
            <a:lvl3pPr marL="2962539" indent="0">
              <a:buNone/>
              <a:defRPr sz="3200"/>
            </a:lvl3pPr>
            <a:lvl4pPr marL="4443809" indent="0">
              <a:buNone/>
              <a:defRPr sz="2900"/>
            </a:lvl4pPr>
            <a:lvl5pPr marL="5925078" indent="0">
              <a:buNone/>
              <a:defRPr sz="2900"/>
            </a:lvl5pPr>
            <a:lvl6pPr marL="7406348" indent="0">
              <a:buNone/>
              <a:defRPr sz="2900"/>
            </a:lvl6pPr>
            <a:lvl7pPr marL="8887617" indent="0">
              <a:buNone/>
              <a:defRPr sz="2900"/>
            </a:lvl7pPr>
            <a:lvl8pPr marL="10368887" indent="0">
              <a:buNone/>
              <a:defRPr sz="2900"/>
            </a:lvl8pPr>
            <a:lvl9pPr marL="11850157" indent="0">
              <a:buNone/>
              <a:defRPr sz="2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97009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04115" y="9325610"/>
            <a:ext cx="24195405" cy="1100941"/>
          </a:xfrm>
        </p:spPr>
        <p:txBody>
          <a:bodyPr anchor="b"/>
          <a:lstStyle>
            <a:lvl1pPr algn="l">
              <a:defRPr sz="6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7904115" y="1190372"/>
            <a:ext cx="24195405" cy="7993380"/>
          </a:xfrm>
        </p:spPr>
        <p:txBody>
          <a:bodyPr/>
          <a:lstStyle>
            <a:lvl1pPr marL="0" indent="0">
              <a:buNone/>
              <a:defRPr sz="10400"/>
            </a:lvl1pPr>
            <a:lvl2pPr marL="1481269" indent="0">
              <a:buNone/>
              <a:defRPr sz="9100"/>
            </a:lvl2pPr>
            <a:lvl3pPr marL="2962539" indent="0">
              <a:buNone/>
              <a:defRPr sz="7800"/>
            </a:lvl3pPr>
            <a:lvl4pPr marL="4443809" indent="0">
              <a:buNone/>
              <a:defRPr sz="6500"/>
            </a:lvl4pPr>
            <a:lvl5pPr marL="5925078" indent="0">
              <a:buNone/>
              <a:defRPr sz="6500"/>
            </a:lvl5pPr>
            <a:lvl6pPr marL="7406348" indent="0">
              <a:buNone/>
              <a:defRPr sz="6500"/>
            </a:lvl6pPr>
            <a:lvl7pPr marL="8887617" indent="0">
              <a:buNone/>
              <a:defRPr sz="6500"/>
            </a:lvl7pPr>
            <a:lvl8pPr marL="10368887" indent="0">
              <a:buNone/>
              <a:defRPr sz="6500"/>
            </a:lvl8pPr>
            <a:lvl9pPr marL="11850157" indent="0">
              <a:buNone/>
              <a:defRPr sz="65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7904115" y="10426552"/>
            <a:ext cx="24195405" cy="1563519"/>
          </a:xfrm>
        </p:spPr>
        <p:txBody>
          <a:bodyPr/>
          <a:lstStyle>
            <a:lvl1pPr marL="0" indent="0">
              <a:buNone/>
              <a:defRPr sz="4600"/>
            </a:lvl1pPr>
            <a:lvl2pPr marL="1481269" indent="0">
              <a:buNone/>
              <a:defRPr sz="3900"/>
            </a:lvl2pPr>
            <a:lvl3pPr marL="2962539" indent="0">
              <a:buNone/>
              <a:defRPr sz="3200"/>
            </a:lvl3pPr>
            <a:lvl4pPr marL="4443809" indent="0">
              <a:buNone/>
              <a:defRPr sz="2900"/>
            </a:lvl4pPr>
            <a:lvl5pPr marL="5925078" indent="0">
              <a:buNone/>
              <a:defRPr sz="2900"/>
            </a:lvl5pPr>
            <a:lvl6pPr marL="7406348" indent="0">
              <a:buNone/>
              <a:defRPr sz="2900"/>
            </a:lvl6pPr>
            <a:lvl7pPr marL="8887617" indent="0">
              <a:buNone/>
              <a:defRPr sz="2900"/>
            </a:lvl7pPr>
            <a:lvl8pPr marL="10368887" indent="0">
              <a:buNone/>
              <a:defRPr sz="2900"/>
            </a:lvl8pPr>
            <a:lvl9pPr marL="11850157" indent="0">
              <a:buNone/>
              <a:defRPr sz="2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522016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016284" y="533510"/>
            <a:ext cx="36293108" cy="2220383"/>
          </a:xfrm>
          <a:prstGeom prst="rect">
            <a:avLst/>
          </a:prstGeom>
        </p:spPr>
        <p:txBody>
          <a:bodyPr vert="horz" lIns="296254" tIns="148127" rIns="296254" bIns="148127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016284" y="3108538"/>
            <a:ext cx="36293108" cy="8792102"/>
          </a:xfrm>
          <a:prstGeom prst="rect">
            <a:avLst/>
          </a:prstGeom>
        </p:spPr>
        <p:txBody>
          <a:bodyPr vert="horz" lIns="296254" tIns="148127" rIns="296254" bIns="148127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016284" y="12347800"/>
            <a:ext cx="9409324" cy="709289"/>
          </a:xfrm>
          <a:prstGeom prst="rect">
            <a:avLst/>
          </a:prstGeom>
        </p:spPr>
        <p:txBody>
          <a:bodyPr vert="horz" lIns="296254" tIns="148127" rIns="296254" bIns="148127" rtlCol="0" anchor="ctr"/>
          <a:lstStyle>
            <a:lvl1pPr algn="l">
              <a:defRPr sz="3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3777940" y="12347800"/>
            <a:ext cx="12769797" cy="709289"/>
          </a:xfrm>
          <a:prstGeom prst="rect">
            <a:avLst/>
          </a:prstGeom>
        </p:spPr>
        <p:txBody>
          <a:bodyPr vert="horz" lIns="296254" tIns="148127" rIns="296254" bIns="148127" rtlCol="0" anchor="ctr"/>
          <a:lstStyle>
            <a:lvl1pPr algn="ctr">
              <a:defRPr sz="3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28900067" y="12347800"/>
            <a:ext cx="9409324" cy="709289"/>
          </a:xfrm>
          <a:prstGeom prst="rect">
            <a:avLst/>
          </a:prstGeom>
        </p:spPr>
        <p:txBody>
          <a:bodyPr vert="horz" lIns="296254" tIns="148127" rIns="296254" bIns="148127" rtlCol="0" anchor="ctr"/>
          <a:lstStyle>
            <a:lvl1pPr algn="r">
              <a:defRPr sz="3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2410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481269" rtl="0" eaLnBrk="1" latinLnBrk="0" hangingPunct="1">
        <a:spcBef>
          <a:spcPct val="0"/>
        </a:spcBef>
        <a:buNone/>
        <a:defRPr sz="14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10952" indent="-1110952" algn="l" defTabSz="1481269" rtl="0" eaLnBrk="1" latinLnBrk="0" hangingPunct="1">
        <a:spcBef>
          <a:spcPct val="20000"/>
        </a:spcBef>
        <a:buFont typeface="Arial"/>
        <a:buChar char="•"/>
        <a:defRPr sz="10400" kern="1200">
          <a:solidFill>
            <a:schemeClr val="tx1"/>
          </a:solidFill>
          <a:latin typeface="+mn-lt"/>
          <a:ea typeface="+mn-ea"/>
          <a:cs typeface="+mn-cs"/>
        </a:defRPr>
      </a:lvl1pPr>
      <a:lvl2pPr marL="2407063" indent="-925794" algn="l" defTabSz="1481269" rtl="0" eaLnBrk="1" latinLnBrk="0" hangingPunct="1">
        <a:spcBef>
          <a:spcPct val="20000"/>
        </a:spcBef>
        <a:buFont typeface="Arial"/>
        <a:buChar char="–"/>
        <a:defRPr sz="9100" kern="1200">
          <a:solidFill>
            <a:schemeClr val="tx1"/>
          </a:solidFill>
          <a:latin typeface="+mn-lt"/>
          <a:ea typeface="+mn-ea"/>
          <a:cs typeface="+mn-cs"/>
        </a:defRPr>
      </a:lvl2pPr>
      <a:lvl3pPr marL="3703174" indent="-740635" algn="l" defTabSz="1481269" rtl="0" eaLnBrk="1" latinLnBrk="0" hangingPunct="1">
        <a:spcBef>
          <a:spcPct val="20000"/>
        </a:spcBef>
        <a:buFont typeface="Arial"/>
        <a:buChar char="•"/>
        <a:defRPr sz="7800" kern="1200">
          <a:solidFill>
            <a:schemeClr val="tx1"/>
          </a:solidFill>
          <a:latin typeface="+mn-lt"/>
          <a:ea typeface="+mn-ea"/>
          <a:cs typeface="+mn-cs"/>
        </a:defRPr>
      </a:lvl3pPr>
      <a:lvl4pPr marL="5184443" indent="-740635" algn="l" defTabSz="1481269" rtl="0" eaLnBrk="1" latinLnBrk="0" hangingPunct="1">
        <a:spcBef>
          <a:spcPct val="20000"/>
        </a:spcBef>
        <a:buFont typeface="Arial"/>
        <a:buChar char="–"/>
        <a:defRPr sz="6500" kern="1200">
          <a:solidFill>
            <a:schemeClr val="tx1"/>
          </a:solidFill>
          <a:latin typeface="+mn-lt"/>
          <a:ea typeface="+mn-ea"/>
          <a:cs typeface="+mn-cs"/>
        </a:defRPr>
      </a:lvl4pPr>
      <a:lvl5pPr marL="6665713" indent="-740635" algn="l" defTabSz="1481269" rtl="0" eaLnBrk="1" latinLnBrk="0" hangingPunct="1">
        <a:spcBef>
          <a:spcPct val="20000"/>
        </a:spcBef>
        <a:buFont typeface="Arial"/>
        <a:buChar char="»"/>
        <a:defRPr sz="6500" kern="1200">
          <a:solidFill>
            <a:schemeClr val="tx1"/>
          </a:solidFill>
          <a:latin typeface="+mn-lt"/>
          <a:ea typeface="+mn-ea"/>
          <a:cs typeface="+mn-cs"/>
        </a:defRPr>
      </a:lvl5pPr>
      <a:lvl6pPr marL="8146983" indent="-740635" algn="l" defTabSz="1481269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6pPr>
      <a:lvl7pPr marL="9628252" indent="-740635" algn="l" defTabSz="1481269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7pPr>
      <a:lvl8pPr marL="11109521" indent="-740635" algn="l" defTabSz="1481269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8pPr>
      <a:lvl9pPr marL="12590792" indent="-740635" algn="l" defTabSz="1481269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1pPr>
      <a:lvl2pPr marL="1481269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2pPr>
      <a:lvl3pPr marL="2962539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3pPr>
      <a:lvl4pPr marL="4443809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4pPr>
      <a:lvl5pPr marL="5925078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5pPr>
      <a:lvl6pPr marL="7406348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6pPr>
      <a:lvl7pPr marL="8887617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7pPr>
      <a:lvl8pPr marL="10368887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8pPr>
      <a:lvl9pPr marL="11850157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Bild 2" descr="Sitzsack_Hocker_Seite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40322500" cy="133223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861315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4</cp:revision>
  <dcterms:created xsi:type="dcterms:W3CDTF">2014-11-19T15:10:06Z</dcterms:created>
  <dcterms:modified xsi:type="dcterms:W3CDTF">2015-07-06T15:48:20Z</dcterms:modified>
</cp:coreProperties>
</file>

<file path=docProps/thumbnail.jpeg>
</file>