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7556500" cy="5346700"/>
  <p:notesSz cx="7556500" cy="53467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1657477"/>
            <a:ext cx="6428422" cy="11228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2994152"/>
            <a:ext cx="5293995" cy="13366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78142" y="1229741"/>
            <a:ext cx="3289839" cy="35288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894867" y="1229741"/>
            <a:ext cx="3289839" cy="35288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213868"/>
            <a:ext cx="6806565" cy="8554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1229741"/>
            <a:ext cx="6806565" cy="35288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71369" y="4972431"/>
            <a:ext cx="2420112" cy="2673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8142" y="4972431"/>
            <a:ext cx="1739455" cy="2673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445252" y="4972431"/>
            <a:ext cx="1739455" cy="2673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358184" y="1024191"/>
          <a:ext cx="6845934" cy="39636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9705"/>
                <a:gridCol w="179705"/>
                <a:gridCol w="179705"/>
                <a:gridCol w="179704"/>
                <a:gridCol w="179704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4"/>
                <a:gridCol w="179704"/>
                <a:gridCol w="179704"/>
                <a:gridCol w="179704"/>
                <a:gridCol w="179704"/>
                <a:gridCol w="179704"/>
                <a:gridCol w="179704"/>
                <a:gridCol w="179704"/>
                <a:gridCol w="179704"/>
                <a:gridCol w="179704"/>
                <a:gridCol w="179704"/>
                <a:gridCol w="179704"/>
                <a:gridCol w="179704"/>
                <a:gridCol w="179704"/>
                <a:gridCol w="179704"/>
                <a:gridCol w="179704"/>
                <a:gridCol w="179704"/>
                <a:gridCol w="179705"/>
                <a:gridCol w="179704"/>
              </a:tblGrid>
              <a:tr h="17999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Block_A5-quer_kariert_Vorlage</dc:title>
  <dcterms:created xsi:type="dcterms:W3CDTF">2020-04-27T12:11:41Z</dcterms:created>
  <dcterms:modified xsi:type="dcterms:W3CDTF">2020-04-27T12:11:41Z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2020-04-27T00:00:00Z</vt:filetime>
  </property>
  <property fmtid="{D5CDD505-2E9C-101B-9397-08002B2CF9AE}" pid="3" name="Creator">
    <vt:lpwstr>Adobe InDesign 15.0 (Windows)</vt:lpwstr>
  </property>
  <property fmtid="{D5CDD505-2E9C-101B-9397-08002B2CF9AE}" pid="4" name="LastSaved">
    <vt:filetime>2020-04-27T00:00:00Z</vt:filetime>
  </property>
</Properties>
</file>