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0693400" cy="7562850"/>
  <p:notesSz cx="10693400" cy="756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24002" y="7236005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24002" y="6876005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324002" y="6516005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24002" y="6156004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24002" y="5796005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24002" y="5436005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24002" y="5076005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324002" y="4716005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324002" y="4356004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324002" y="3996005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324002" y="3636006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324002" y="3276005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324002" y="2916005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324002" y="2556004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324002" y="2196005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324002" y="1836005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324002" y="1476005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324002" y="1116006"/>
            <a:ext cx="10044430" cy="0"/>
          </a:xfrm>
          <a:custGeom>
            <a:avLst/>
            <a:gdLst/>
            <a:ahLst/>
            <a:cxnLst/>
            <a:rect l="l" t="t" r="r" b="b"/>
            <a:pathLst>
              <a:path w="10044430" h="0">
                <a:moveTo>
                  <a:pt x="10043998" y="0"/>
                </a:moveTo>
                <a:lnTo>
                  <a:pt x="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Block_A4-quer_liniert_Vorlage</dc:title>
  <dcterms:created xsi:type="dcterms:W3CDTF">2020-04-27T12:10:52Z</dcterms:created>
  <dcterms:modified xsi:type="dcterms:W3CDTF">2020-04-27T12:10:52Z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