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041900" cy="5041900"/>
  <p:notesSz cx="5041900" cy="5041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8142" y="1562989"/>
            <a:ext cx="4285615" cy="10587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6285" y="2823464"/>
            <a:ext cx="3529330" cy="1260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2095" y="1159637"/>
            <a:ext cx="2193226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596578" y="1159637"/>
            <a:ext cx="2193226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9999" y="4589994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69999" y="3869994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69999" y="422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69999" y="350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69999" y="314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69999" y="278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69999" y="242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69999" y="206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69999" y="1709995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69999" y="1349994"/>
            <a:ext cx="4500245" cy="0"/>
          </a:xfrm>
          <a:custGeom>
            <a:avLst/>
            <a:gdLst/>
            <a:ahLst/>
            <a:cxnLst/>
            <a:rect l="l" t="t" r="r" b="b"/>
            <a:pathLst>
              <a:path w="4500245" h="0">
                <a:moveTo>
                  <a:pt x="0" y="0"/>
                </a:moveTo>
                <a:lnTo>
                  <a:pt x="4500003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2095" y="201676"/>
            <a:ext cx="4537710" cy="806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2095" y="1159637"/>
            <a:ext cx="4537710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14246" y="4688967"/>
            <a:ext cx="1613408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2095" y="4688967"/>
            <a:ext cx="1159637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630168" y="4688967"/>
            <a:ext cx="1159637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Block_140x140_liniert_Vorlage</dc:title>
  <dcterms:created xsi:type="dcterms:W3CDTF">2020-04-27T08:56:21Z</dcterms:created>
  <dcterms:modified xsi:type="dcterms:W3CDTF">2020-04-27T08:56:21Z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