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9" y="1033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59999" y="997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59999" y="961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59999" y="925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59999" y="889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59999" y="853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59999" y="817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59999" y="781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59999" y="745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59999" y="709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59999" y="673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59999" y="637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59999" y="601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59999" y="565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59999" y="529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59999" y="493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59999" y="457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359999" y="421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359999" y="385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359999" y="349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359999" y="313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359999" y="277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359999" y="241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359999" y="205041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359999" y="169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359999" y="133041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Block_A4_liniert_Vorlage</dc:title>
  <dcterms:created xsi:type="dcterms:W3CDTF">2020-04-27T08:58:47Z</dcterms:created>
  <dcterms:modified xsi:type="dcterms:W3CDTF">2020-04-27T08:58:47Z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