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556500" cy="7562850"/>
  <p:notesSz cx="7556500" cy="756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2344483"/>
            <a:ext cx="6428422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4235196"/>
            <a:ext cx="5293995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1739455"/>
            <a:ext cx="328983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1739455"/>
            <a:ext cx="328983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59999" y="7200006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359999" y="6840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359999" y="6480004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59999" y="6120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59999" y="5760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59999" y="5400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59999" y="5040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359999" y="4680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359999" y="4320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359999" y="3960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359999" y="3600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359999" y="3240004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359999" y="2880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359999" y="2520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359999" y="2160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359999" y="1800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359999" y="1440005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 h="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302514"/>
            <a:ext cx="6806565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1739455"/>
            <a:ext cx="6806565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7033450"/>
            <a:ext cx="242011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7033450"/>
            <a:ext cx="173945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7033450"/>
            <a:ext cx="173945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Block_210x210_liniert_Vorlage</dc:title>
  <dcterms:created xsi:type="dcterms:W3CDTF">2020-04-27T08:57:58Z</dcterms:created>
  <dcterms:modified xsi:type="dcterms:W3CDTF">2020-04-27T08:57:58Z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