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7562850"/>
  <p:notesSz cx="75565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2344483"/>
            <a:ext cx="6428422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4235196"/>
            <a:ext cx="529399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302514"/>
            <a:ext cx="6806565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1739455"/>
            <a:ext cx="6806565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7033450"/>
            <a:ext cx="242011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8184" y="898201"/>
          <a:ext cx="6845934" cy="6303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4"/>
                <a:gridCol w="179705"/>
                <a:gridCol w="179704"/>
              </a:tblGrid>
              <a:tr h="1799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Block_210x210_kariert_Vorlage</dc:title>
  <dcterms:created xsi:type="dcterms:W3CDTF">2020-04-27T08:57:37Z</dcterms:created>
  <dcterms:modified xsi:type="dcterms:W3CDTF">2020-04-27T08:57:37Z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