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2235200" cy="5334000"/>
  <p:notesSz cx="2235200" cy="5334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67640" y="1653540"/>
            <a:ext cx="1899920" cy="11201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35280" y="2987040"/>
            <a:ext cx="1564640" cy="1333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11760" y="1226820"/>
            <a:ext cx="972312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151128" y="1226820"/>
            <a:ext cx="972312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1760" y="213360"/>
            <a:ext cx="2011680" cy="853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1760" y="1226820"/>
            <a:ext cx="2011680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759968" y="4960620"/>
            <a:ext cx="715264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11760" y="4960620"/>
            <a:ext cx="514096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609344" y="4960620"/>
            <a:ext cx="514096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216000" y="5110417"/>
            <a:ext cx="1800225" cy="0"/>
          </a:xfrm>
          <a:custGeom>
            <a:avLst/>
            <a:gdLst/>
            <a:ahLst/>
            <a:cxnLst/>
            <a:rect l="l" t="t" r="r" b="b"/>
            <a:pathLst>
              <a:path w="1800225" h="0">
                <a:moveTo>
                  <a:pt x="0" y="0"/>
                </a:moveTo>
                <a:lnTo>
                  <a:pt x="1799996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216000" y="4750418"/>
            <a:ext cx="1800225" cy="0"/>
          </a:xfrm>
          <a:custGeom>
            <a:avLst/>
            <a:gdLst/>
            <a:ahLst/>
            <a:cxnLst/>
            <a:rect l="l" t="t" r="r" b="b"/>
            <a:pathLst>
              <a:path w="1800225" h="0">
                <a:moveTo>
                  <a:pt x="0" y="0"/>
                </a:moveTo>
                <a:lnTo>
                  <a:pt x="1799996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216000" y="4390418"/>
            <a:ext cx="1800225" cy="0"/>
          </a:xfrm>
          <a:custGeom>
            <a:avLst/>
            <a:gdLst/>
            <a:ahLst/>
            <a:cxnLst/>
            <a:rect l="l" t="t" r="r" b="b"/>
            <a:pathLst>
              <a:path w="1800225" h="0">
                <a:moveTo>
                  <a:pt x="0" y="0"/>
                </a:moveTo>
                <a:lnTo>
                  <a:pt x="1799996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216000" y="4030418"/>
            <a:ext cx="1800225" cy="0"/>
          </a:xfrm>
          <a:custGeom>
            <a:avLst/>
            <a:gdLst/>
            <a:ahLst/>
            <a:cxnLst/>
            <a:rect l="l" t="t" r="r" b="b"/>
            <a:pathLst>
              <a:path w="1800225" h="0">
                <a:moveTo>
                  <a:pt x="0" y="0"/>
                </a:moveTo>
                <a:lnTo>
                  <a:pt x="1799996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216000" y="3670418"/>
            <a:ext cx="1800225" cy="0"/>
          </a:xfrm>
          <a:custGeom>
            <a:avLst/>
            <a:gdLst/>
            <a:ahLst/>
            <a:cxnLst/>
            <a:rect l="l" t="t" r="r" b="b"/>
            <a:pathLst>
              <a:path w="1800225" h="0">
                <a:moveTo>
                  <a:pt x="0" y="0"/>
                </a:moveTo>
                <a:lnTo>
                  <a:pt x="1799996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216000" y="3310418"/>
            <a:ext cx="1800225" cy="0"/>
          </a:xfrm>
          <a:custGeom>
            <a:avLst/>
            <a:gdLst/>
            <a:ahLst/>
            <a:cxnLst/>
            <a:rect l="l" t="t" r="r" b="b"/>
            <a:pathLst>
              <a:path w="1800225" h="0">
                <a:moveTo>
                  <a:pt x="0" y="0"/>
                </a:moveTo>
                <a:lnTo>
                  <a:pt x="1799996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216000" y="2950418"/>
            <a:ext cx="1800225" cy="0"/>
          </a:xfrm>
          <a:custGeom>
            <a:avLst/>
            <a:gdLst/>
            <a:ahLst/>
            <a:cxnLst/>
            <a:rect l="l" t="t" r="r" b="b"/>
            <a:pathLst>
              <a:path w="1800225" h="0">
                <a:moveTo>
                  <a:pt x="0" y="0"/>
                </a:moveTo>
                <a:lnTo>
                  <a:pt x="1799996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216000" y="2590417"/>
            <a:ext cx="1800225" cy="0"/>
          </a:xfrm>
          <a:custGeom>
            <a:avLst/>
            <a:gdLst/>
            <a:ahLst/>
            <a:cxnLst/>
            <a:rect l="l" t="t" r="r" b="b"/>
            <a:pathLst>
              <a:path w="1800225" h="0">
                <a:moveTo>
                  <a:pt x="0" y="0"/>
                </a:moveTo>
                <a:lnTo>
                  <a:pt x="1799996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216000" y="2230418"/>
            <a:ext cx="1800225" cy="0"/>
          </a:xfrm>
          <a:custGeom>
            <a:avLst/>
            <a:gdLst/>
            <a:ahLst/>
            <a:cxnLst/>
            <a:rect l="l" t="t" r="r" b="b"/>
            <a:pathLst>
              <a:path w="1800225" h="0">
                <a:moveTo>
                  <a:pt x="0" y="0"/>
                </a:moveTo>
                <a:lnTo>
                  <a:pt x="1799996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216000" y="1870418"/>
            <a:ext cx="1800225" cy="0"/>
          </a:xfrm>
          <a:custGeom>
            <a:avLst/>
            <a:gdLst/>
            <a:ahLst/>
            <a:cxnLst/>
            <a:rect l="l" t="t" r="r" b="b"/>
            <a:pathLst>
              <a:path w="1800225" h="0">
                <a:moveTo>
                  <a:pt x="0" y="0"/>
                </a:moveTo>
                <a:lnTo>
                  <a:pt x="1799996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216000" y="1510418"/>
            <a:ext cx="1800225" cy="0"/>
          </a:xfrm>
          <a:custGeom>
            <a:avLst/>
            <a:gdLst/>
            <a:ahLst/>
            <a:cxnLst/>
            <a:rect l="l" t="t" r="r" b="b"/>
            <a:pathLst>
              <a:path w="1800225" h="0">
                <a:moveTo>
                  <a:pt x="0" y="0"/>
                </a:moveTo>
                <a:lnTo>
                  <a:pt x="1799996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216000" y="1150418"/>
            <a:ext cx="1800225" cy="0"/>
          </a:xfrm>
          <a:custGeom>
            <a:avLst/>
            <a:gdLst/>
            <a:ahLst/>
            <a:cxnLst/>
            <a:rect l="l" t="t" r="r" b="b"/>
            <a:pathLst>
              <a:path w="1800225" h="0">
                <a:moveTo>
                  <a:pt x="0" y="0"/>
                </a:moveTo>
                <a:lnTo>
                  <a:pt x="1799996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Block_62x148_liniert.indd</dc:title>
  <dcterms:created xsi:type="dcterms:W3CDTF">2024-05-22T09:05:47Z</dcterms:created>
  <dcterms:modified xsi:type="dcterms:W3CDTF">2024-05-22T09:05:47Z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2024-05-22T00:00:00Z</vt:filetime>
  </property>
  <property fmtid="{D5CDD505-2E9C-101B-9397-08002B2CF9AE}" pid="3" name="Creator">
    <vt:lpwstr>Adobe InDesign 19.4 (Windows)</vt:lpwstr>
  </property>
  <property fmtid="{D5CDD505-2E9C-101B-9397-08002B2CF9AE}" pid="4" name="GTS_PDFXConformance">
    <vt:lpwstr>PDF/X-3:2002</vt:lpwstr>
  </property>
  <property fmtid="{D5CDD505-2E9C-101B-9397-08002B2CF9AE}" pid="5" name="GTS_PDFXVersion">
    <vt:lpwstr>PDF/X-3:2002</vt:lpwstr>
  </property>
  <property fmtid="{D5CDD505-2E9C-101B-9397-08002B2CF9AE}" pid="6" name="LastSaved">
    <vt:filetime>2024-05-22T00:00:00Z</vt:filetime>
  </property>
  <property fmtid="{D5CDD505-2E9C-101B-9397-08002B2CF9AE}" pid="7" name="Producer">
    <vt:lpwstr>Adobe PDF Library 17.0</vt:lpwstr>
  </property>
</Properties>
</file>