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58184" y="1150194"/>
          <a:ext cx="6845934" cy="91840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5"/>
                <a:gridCol w="179704"/>
              </a:tblGrid>
              <a:tr h="1799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Block_A4_kariert_Vorlage</dc:title>
  <dcterms:created xsi:type="dcterms:W3CDTF">2020-04-27T08:58:26Z</dcterms:created>
  <dcterms:modified xsi:type="dcterms:W3CDTF">2020-04-27T08:58:26Z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