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235200" cy="5334000"/>
  <p:notesSz cx="2235200" cy="5334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7640" y="1653540"/>
            <a:ext cx="1899920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35280" y="2987040"/>
            <a:ext cx="1564640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11760" y="1226820"/>
            <a:ext cx="972312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151128" y="1226820"/>
            <a:ext cx="972312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1760" y="213360"/>
            <a:ext cx="2011680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760" y="1226820"/>
            <a:ext cx="2011680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759968" y="4960620"/>
            <a:ext cx="71526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11760" y="4960620"/>
            <a:ext cx="514096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609344" y="4960620"/>
            <a:ext cx="514096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69999" y="936005"/>
          <a:ext cx="1768475" cy="413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325"/>
                <a:gridCol w="187325"/>
                <a:gridCol w="187325"/>
                <a:gridCol w="187325"/>
                <a:gridCol w="187325"/>
                <a:gridCol w="187325"/>
                <a:gridCol w="187325"/>
                <a:gridCol w="187325"/>
                <a:gridCol w="187325"/>
              </a:tblGrid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Block_62x148_kariert.indd</dc:title>
  <dcterms:created xsi:type="dcterms:W3CDTF">2024-05-22T09:05:25Z</dcterms:created>
  <dcterms:modified xsi:type="dcterms:W3CDTF">2024-05-22T09:05:25Z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2024-05-22T00:00:00Z</vt:filetime>
  </property>
  <property fmtid="{D5CDD505-2E9C-101B-9397-08002B2CF9AE}" pid="3" name="Creator">
    <vt:lpwstr>Adobe InDesign 19.4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2024-05-22T00:00:00Z</vt:filetime>
  </property>
  <property fmtid="{D5CDD505-2E9C-101B-9397-08002B2CF9AE}" pid="7" name="Producer">
    <vt:lpwstr>Adobe PDF Library 17.0</vt:lpwstr>
  </property>
</Properties>
</file>