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0693400" cy="7562850"/>
  <p:notesSz cx="10693400" cy="75628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394188" y="1042346"/>
          <a:ext cx="9906000" cy="61239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705"/>
                <a:gridCol w="179705"/>
                <a:gridCol w="179705"/>
                <a:gridCol w="179704"/>
                <a:gridCol w="179704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5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</a:tblGrid>
              <a:tr h="1799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Block_A4-quer_kariert_Vorlage</dc:title>
  <dcterms:created xsi:type="dcterms:W3CDTF">2020-04-27T12:10:34Z</dcterms:created>
  <dcterms:modified xsi:type="dcterms:W3CDTF">2020-04-27T12:10:34Z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