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3568700" cy="3568700"/>
  <p:notesSz cx="3568700" cy="35687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67652" y="1106297"/>
            <a:ext cx="3033395" cy="7494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35305" y="1998472"/>
            <a:ext cx="2498090" cy="892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78435" y="820801"/>
            <a:ext cx="1552384" cy="23553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837880" y="820801"/>
            <a:ext cx="1552384" cy="23553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8435" y="142748"/>
            <a:ext cx="3211830" cy="5709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78435" y="820801"/>
            <a:ext cx="3211830" cy="23553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213358" y="3318891"/>
            <a:ext cx="1141984" cy="1784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78435" y="3318891"/>
            <a:ext cx="820801" cy="1784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569464" y="3318891"/>
            <a:ext cx="820801" cy="1784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50190" y="609978"/>
          <a:ext cx="3065780" cy="27038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9705"/>
                <a:gridCol w="179705"/>
                <a:gridCol w="179705"/>
                <a:gridCol w="179704"/>
                <a:gridCol w="179704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</a:tblGrid>
              <a:tr h="17999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Block_99x99_kariert_Vorlage</dc:title>
  <dcterms:created xsi:type="dcterms:W3CDTF">2020-04-27T08:53:36Z</dcterms:created>
  <dcterms:modified xsi:type="dcterms:W3CDTF">2020-04-27T08:53:36Z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2020-04-27T00:00:00Z</vt:filetime>
  </property>
  <property fmtid="{D5CDD505-2E9C-101B-9397-08002B2CF9AE}" pid="3" name="Creator">
    <vt:lpwstr>Adobe InDesign 15.0 (Windows)</vt:lpwstr>
  </property>
  <property fmtid="{D5CDD505-2E9C-101B-9397-08002B2CF9AE}" pid="4" name="LastSaved">
    <vt:filetime>2020-04-27T00:00:00Z</vt:filetime>
  </property>
</Properties>
</file>