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041900" cy="5041900"/>
  <p:notesSz cx="5041900" cy="5041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8142" y="1562989"/>
            <a:ext cx="4285615" cy="10587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6285" y="2823464"/>
            <a:ext cx="3529330" cy="1260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52095" y="1159637"/>
            <a:ext cx="2193226" cy="33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596578" y="1159637"/>
            <a:ext cx="2193226" cy="33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2095" y="201676"/>
            <a:ext cx="4537710" cy="806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2095" y="1159637"/>
            <a:ext cx="4537710" cy="33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714246" y="4688967"/>
            <a:ext cx="1613408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52095" y="4688967"/>
            <a:ext cx="1159637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630168" y="4688967"/>
            <a:ext cx="1159637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67976" y="808183"/>
          <a:ext cx="4505960" cy="3963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"/>
                <a:gridCol w="180340"/>
                <a:gridCol w="180339"/>
                <a:gridCol w="180340"/>
                <a:gridCol w="180340"/>
                <a:gridCol w="180340"/>
                <a:gridCol w="180340"/>
                <a:gridCol w="180340"/>
                <a:gridCol w="180340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</a:tblGrid>
              <a:tr h="1800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Block_140x140_kariert_Vorlage</dc:title>
  <dcterms:created xsi:type="dcterms:W3CDTF">2020-04-27T08:55:42Z</dcterms:created>
  <dcterms:modified xsi:type="dcterms:W3CDTF">2020-04-27T08:55:42Z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