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3568700" cy="7562850"/>
  <p:notesSz cx="3568700" cy="75628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67652" y="2344483"/>
            <a:ext cx="3033395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35305" y="4235196"/>
            <a:ext cx="249809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78435" y="1739455"/>
            <a:ext cx="1552384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837880" y="1739455"/>
            <a:ext cx="1552384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60000" y="7200006"/>
            <a:ext cx="2844165" cy="0"/>
          </a:xfrm>
          <a:custGeom>
            <a:avLst/>
            <a:gdLst/>
            <a:ahLst/>
            <a:cxnLst/>
            <a:rect l="l" t="t" r="r" b="b"/>
            <a:pathLst>
              <a:path w="2844165" h="0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360000" y="6840005"/>
            <a:ext cx="2844165" cy="0"/>
          </a:xfrm>
          <a:custGeom>
            <a:avLst/>
            <a:gdLst/>
            <a:ahLst/>
            <a:cxnLst/>
            <a:rect l="l" t="t" r="r" b="b"/>
            <a:pathLst>
              <a:path w="2844165" h="0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360000" y="6480004"/>
            <a:ext cx="2844165" cy="0"/>
          </a:xfrm>
          <a:custGeom>
            <a:avLst/>
            <a:gdLst/>
            <a:ahLst/>
            <a:cxnLst/>
            <a:rect l="l" t="t" r="r" b="b"/>
            <a:pathLst>
              <a:path w="2844165" h="0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360000" y="6120005"/>
            <a:ext cx="2844165" cy="0"/>
          </a:xfrm>
          <a:custGeom>
            <a:avLst/>
            <a:gdLst/>
            <a:ahLst/>
            <a:cxnLst/>
            <a:rect l="l" t="t" r="r" b="b"/>
            <a:pathLst>
              <a:path w="2844165" h="0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360000" y="5760005"/>
            <a:ext cx="2844165" cy="0"/>
          </a:xfrm>
          <a:custGeom>
            <a:avLst/>
            <a:gdLst/>
            <a:ahLst/>
            <a:cxnLst/>
            <a:rect l="l" t="t" r="r" b="b"/>
            <a:pathLst>
              <a:path w="2844165" h="0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360000" y="5400005"/>
            <a:ext cx="2844165" cy="0"/>
          </a:xfrm>
          <a:custGeom>
            <a:avLst/>
            <a:gdLst/>
            <a:ahLst/>
            <a:cxnLst/>
            <a:rect l="l" t="t" r="r" b="b"/>
            <a:pathLst>
              <a:path w="2844165" h="0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360000" y="5040005"/>
            <a:ext cx="2844165" cy="0"/>
          </a:xfrm>
          <a:custGeom>
            <a:avLst/>
            <a:gdLst/>
            <a:ahLst/>
            <a:cxnLst/>
            <a:rect l="l" t="t" r="r" b="b"/>
            <a:pathLst>
              <a:path w="2844165" h="0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360000" y="4680005"/>
            <a:ext cx="2844165" cy="0"/>
          </a:xfrm>
          <a:custGeom>
            <a:avLst/>
            <a:gdLst/>
            <a:ahLst/>
            <a:cxnLst/>
            <a:rect l="l" t="t" r="r" b="b"/>
            <a:pathLst>
              <a:path w="2844165" h="0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360000" y="4320005"/>
            <a:ext cx="2844165" cy="0"/>
          </a:xfrm>
          <a:custGeom>
            <a:avLst/>
            <a:gdLst/>
            <a:ahLst/>
            <a:cxnLst/>
            <a:rect l="l" t="t" r="r" b="b"/>
            <a:pathLst>
              <a:path w="2844165" h="0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360000" y="3960005"/>
            <a:ext cx="2844165" cy="0"/>
          </a:xfrm>
          <a:custGeom>
            <a:avLst/>
            <a:gdLst/>
            <a:ahLst/>
            <a:cxnLst/>
            <a:rect l="l" t="t" r="r" b="b"/>
            <a:pathLst>
              <a:path w="2844165" h="0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k object 26"/>
          <p:cNvSpPr/>
          <p:nvPr/>
        </p:nvSpPr>
        <p:spPr>
          <a:xfrm>
            <a:off x="360000" y="3600005"/>
            <a:ext cx="2844165" cy="0"/>
          </a:xfrm>
          <a:custGeom>
            <a:avLst/>
            <a:gdLst/>
            <a:ahLst/>
            <a:cxnLst/>
            <a:rect l="l" t="t" r="r" b="b"/>
            <a:pathLst>
              <a:path w="2844165" h="0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bk object 27"/>
          <p:cNvSpPr/>
          <p:nvPr/>
        </p:nvSpPr>
        <p:spPr>
          <a:xfrm>
            <a:off x="360000" y="3240004"/>
            <a:ext cx="2844165" cy="0"/>
          </a:xfrm>
          <a:custGeom>
            <a:avLst/>
            <a:gdLst/>
            <a:ahLst/>
            <a:cxnLst/>
            <a:rect l="l" t="t" r="r" b="b"/>
            <a:pathLst>
              <a:path w="2844165" h="0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k object 28"/>
          <p:cNvSpPr/>
          <p:nvPr/>
        </p:nvSpPr>
        <p:spPr>
          <a:xfrm>
            <a:off x="360000" y="2880005"/>
            <a:ext cx="2844165" cy="0"/>
          </a:xfrm>
          <a:custGeom>
            <a:avLst/>
            <a:gdLst/>
            <a:ahLst/>
            <a:cxnLst/>
            <a:rect l="l" t="t" r="r" b="b"/>
            <a:pathLst>
              <a:path w="2844165" h="0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bk object 29"/>
          <p:cNvSpPr/>
          <p:nvPr/>
        </p:nvSpPr>
        <p:spPr>
          <a:xfrm>
            <a:off x="360000" y="2520005"/>
            <a:ext cx="2844165" cy="0"/>
          </a:xfrm>
          <a:custGeom>
            <a:avLst/>
            <a:gdLst/>
            <a:ahLst/>
            <a:cxnLst/>
            <a:rect l="l" t="t" r="r" b="b"/>
            <a:pathLst>
              <a:path w="2844165" h="0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bk object 30"/>
          <p:cNvSpPr/>
          <p:nvPr/>
        </p:nvSpPr>
        <p:spPr>
          <a:xfrm>
            <a:off x="360000" y="2160005"/>
            <a:ext cx="2844165" cy="0"/>
          </a:xfrm>
          <a:custGeom>
            <a:avLst/>
            <a:gdLst/>
            <a:ahLst/>
            <a:cxnLst/>
            <a:rect l="l" t="t" r="r" b="b"/>
            <a:pathLst>
              <a:path w="2844165" h="0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bk object 31"/>
          <p:cNvSpPr/>
          <p:nvPr/>
        </p:nvSpPr>
        <p:spPr>
          <a:xfrm>
            <a:off x="360000" y="1800005"/>
            <a:ext cx="2844165" cy="0"/>
          </a:xfrm>
          <a:custGeom>
            <a:avLst/>
            <a:gdLst/>
            <a:ahLst/>
            <a:cxnLst/>
            <a:rect l="l" t="t" r="r" b="b"/>
            <a:pathLst>
              <a:path w="2844165" h="0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bk object 32"/>
          <p:cNvSpPr/>
          <p:nvPr/>
        </p:nvSpPr>
        <p:spPr>
          <a:xfrm>
            <a:off x="360000" y="1440005"/>
            <a:ext cx="2844165" cy="0"/>
          </a:xfrm>
          <a:custGeom>
            <a:avLst/>
            <a:gdLst/>
            <a:ahLst/>
            <a:cxnLst/>
            <a:rect l="l" t="t" r="r" b="b"/>
            <a:pathLst>
              <a:path w="2844165" h="0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8435" y="302514"/>
            <a:ext cx="3211830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78435" y="1739455"/>
            <a:ext cx="321183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213358" y="7033450"/>
            <a:ext cx="114198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78435" y="7033450"/>
            <a:ext cx="820801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569464" y="7033450"/>
            <a:ext cx="820801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Block_99x210_liniert_Vorlage</dc:title>
  <dcterms:created xsi:type="dcterms:W3CDTF">2020-04-27T08:55:13Z</dcterms:created>
  <dcterms:modified xsi:type="dcterms:W3CDTF">2020-04-27T08:55:13Z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2020-04-27T00:00:00Z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2020-04-27T00:00:00Z</vt:filetime>
  </property>
</Properties>
</file>