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5346700" cy="3784600"/>
  <p:notesSz cx="5346700" cy="37846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01002" y="1173226"/>
            <a:ext cx="4544695" cy="7947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02005" y="2119376"/>
            <a:ext cx="3742690" cy="946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67335" y="870458"/>
            <a:ext cx="2325814" cy="24978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753550" y="870458"/>
            <a:ext cx="2325814" cy="24978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67335" y="151384"/>
            <a:ext cx="4812030" cy="605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67335" y="870458"/>
            <a:ext cx="4812030" cy="24978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17878" y="3519678"/>
            <a:ext cx="1710944" cy="189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67335" y="3519678"/>
            <a:ext cx="1229741" cy="189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849624" y="3519678"/>
            <a:ext cx="1229741" cy="189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41192" y="655186"/>
          <a:ext cx="4866005" cy="28841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705"/>
                <a:gridCol w="179705"/>
                <a:gridCol w="179705"/>
                <a:gridCol w="179704"/>
                <a:gridCol w="179704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</a:tblGrid>
              <a:tr h="1800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Block_A6-quer_kariert_Vorlage</dc:title>
  <dcterms:created xsi:type="dcterms:W3CDTF">2020-04-27T12:12:29Z</dcterms:created>
  <dcterms:modified xsi:type="dcterms:W3CDTF">2020-04-27T12:12:29Z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2020-04-27T00:00:00Z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2020-04-27T00:00:00Z</vt:filetime>
  </property>
</Properties>
</file>