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334000" cy="7562850"/>
  <p:notesSz cx="53340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0050" y="2344483"/>
            <a:ext cx="453390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0100" y="4235196"/>
            <a:ext cx="373380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66700" y="1739455"/>
            <a:ext cx="232029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747010" y="1739455"/>
            <a:ext cx="232029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3999" y="723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23999" y="687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23999" y="651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23999" y="6156006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23999" y="579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23999" y="543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23999" y="507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23999" y="471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23999" y="4356006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23999" y="399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23999" y="3636006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23999" y="327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23999" y="291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23999" y="255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23999" y="219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23999" y="183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23999" y="1476005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323999" y="1116004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5" h="0">
                <a:moveTo>
                  <a:pt x="0" y="0"/>
                </a:moveTo>
                <a:lnTo>
                  <a:pt x="4680000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6700" y="302514"/>
            <a:ext cx="480060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700" y="1739455"/>
            <a:ext cx="480060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13560" y="7033450"/>
            <a:ext cx="170688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66700" y="7033450"/>
            <a:ext cx="12268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40480" y="7033450"/>
            <a:ext cx="12268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Block_A5_liniert_Vorlage</dc:title>
  <dcterms:created xsi:type="dcterms:W3CDTF">2020-04-27T12:11:30Z</dcterms:created>
  <dcterms:modified xsi:type="dcterms:W3CDTF">2020-04-27T12:11:30Z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