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5334000"/>
  <p:notesSz cx="75565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1653540"/>
            <a:ext cx="6428422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2987040"/>
            <a:ext cx="5293995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1226820"/>
            <a:ext cx="3289839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1226820"/>
            <a:ext cx="3289839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60003" y="496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60003" y="460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60003" y="424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0003" y="388800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0003" y="352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0003" y="316800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0003" y="280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0003" y="244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60003" y="2088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60003" y="172800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60003" y="136800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213360"/>
            <a:ext cx="6806565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1226820"/>
            <a:ext cx="6806565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4960620"/>
            <a:ext cx="2420112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4960620"/>
            <a:ext cx="173945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4960620"/>
            <a:ext cx="173945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Block_A5-quer_liniert_Vorlage</dc:title>
  <dcterms:created xsi:type="dcterms:W3CDTF">2020-04-27T12:11:56Z</dcterms:created>
  <dcterms:modified xsi:type="dcterms:W3CDTF">2020-04-27T12:11:56Z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