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784600" cy="5334000"/>
  <p:notesSz cx="3784600" cy="533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845" y="1653540"/>
            <a:ext cx="3216910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690" y="2987040"/>
            <a:ext cx="2649220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9230" y="1226820"/>
            <a:ext cx="1646301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49069" y="1226820"/>
            <a:ext cx="1646301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1999" y="507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51999" y="471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51999" y="435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51999" y="399600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51999" y="363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51999" y="327600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51999" y="291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51999" y="255600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51999" y="219600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51999" y="183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251999" y="147600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251999" y="1116006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251999" y="75600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230" y="213360"/>
            <a:ext cx="3406140" cy="853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230" y="1226820"/>
            <a:ext cx="3406140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86764" y="4960620"/>
            <a:ext cx="1211072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9230" y="4960620"/>
            <a:ext cx="87045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724912" y="4960620"/>
            <a:ext cx="87045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Block_A6_liniert_Vorlage</dc:title>
  <dcterms:created xsi:type="dcterms:W3CDTF">2020-04-27T12:12:19Z</dcterms:created>
  <dcterms:modified xsi:type="dcterms:W3CDTF">2020-04-27T12:12:19Z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