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2667000" cy="1225550"/>
  <p:notesSz cx="2667000" cy="12255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3942" y="-19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00025" y="379920"/>
            <a:ext cx="2266950" cy="25736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400050" y="686308"/>
            <a:ext cx="1866900" cy="3063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33350" y="281876"/>
            <a:ext cx="1160145" cy="80886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373505" y="281876"/>
            <a:ext cx="1160145" cy="80886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47175" y="379587"/>
            <a:ext cx="0" cy="542290"/>
          </a:xfrm>
          <a:custGeom>
            <a:avLst/>
            <a:gdLst/>
            <a:ahLst/>
            <a:cxnLst/>
            <a:rect l="l" t="t" r="r" b="b"/>
            <a:pathLst>
              <a:path h="542290">
                <a:moveTo>
                  <a:pt x="0" y="0"/>
                </a:moveTo>
                <a:lnTo>
                  <a:pt x="0" y="54229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369329" y="1076825"/>
            <a:ext cx="1999614" cy="0"/>
          </a:xfrm>
          <a:custGeom>
            <a:avLst/>
            <a:gdLst/>
            <a:ahLst/>
            <a:cxnLst/>
            <a:rect l="l" t="t" r="r" b="b"/>
            <a:pathLst>
              <a:path w="1999614">
                <a:moveTo>
                  <a:pt x="0" y="0"/>
                </a:moveTo>
                <a:lnTo>
                  <a:pt x="1999386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2516825" y="302122"/>
            <a:ext cx="0" cy="542290"/>
          </a:xfrm>
          <a:custGeom>
            <a:avLst/>
            <a:gdLst/>
            <a:ahLst/>
            <a:cxnLst/>
            <a:rect l="l" t="t" r="r" b="b"/>
            <a:pathLst>
              <a:path h="542290">
                <a:moveTo>
                  <a:pt x="0" y="54229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95283" y="147175"/>
            <a:ext cx="1999614" cy="0"/>
          </a:xfrm>
          <a:custGeom>
            <a:avLst/>
            <a:gdLst/>
            <a:ahLst/>
            <a:cxnLst/>
            <a:rect l="l" t="t" r="r" b="b"/>
            <a:pathLst>
              <a:path w="1999614">
                <a:moveTo>
                  <a:pt x="1999386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47175" y="999354"/>
            <a:ext cx="74295" cy="77470"/>
          </a:xfrm>
          <a:custGeom>
            <a:avLst/>
            <a:gdLst/>
            <a:ahLst/>
            <a:cxnLst/>
            <a:rect l="l" t="t" r="r" b="b"/>
            <a:pathLst>
              <a:path w="74295" h="77469">
                <a:moveTo>
                  <a:pt x="0" y="0"/>
                </a:moveTo>
                <a:lnTo>
                  <a:pt x="0" y="77470"/>
                </a:lnTo>
                <a:lnTo>
                  <a:pt x="74053" y="7747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2442776" y="999354"/>
            <a:ext cx="74295" cy="77470"/>
          </a:xfrm>
          <a:custGeom>
            <a:avLst/>
            <a:gdLst/>
            <a:ahLst/>
            <a:cxnLst/>
            <a:rect l="l" t="t" r="r" b="b"/>
            <a:pathLst>
              <a:path w="74294" h="77469">
                <a:moveTo>
                  <a:pt x="0" y="77470"/>
                </a:moveTo>
                <a:lnTo>
                  <a:pt x="74053" y="77470"/>
                </a:lnTo>
                <a:lnTo>
                  <a:pt x="74053" y="0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2442776" y="147171"/>
            <a:ext cx="74295" cy="77470"/>
          </a:xfrm>
          <a:custGeom>
            <a:avLst/>
            <a:gdLst/>
            <a:ahLst/>
            <a:cxnLst/>
            <a:rect l="l" t="t" r="r" b="b"/>
            <a:pathLst>
              <a:path w="74294" h="77470">
                <a:moveTo>
                  <a:pt x="74053" y="77470"/>
                </a:moveTo>
                <a:lnTo>
                  <a:pt x="74053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47175" y="147171"/>
            <a:ext cx="74295" cy="77470"/>
          </a:xfrm>
          <a:custGeom>
            <a:avLst/>
            <a:gdLst/>
            <a:ahLst/>
            <a:cxnLst/>
            <a:rect l="l" t="t" r="r" b="b"/>
            <a:pathLst>
              <a:path w="74295" h="77470">
                <a:moveTo>
                  <a:pt x="74053" y="0"/>
                </a:moveTo>
                <a:lnTo>
                  <a:pt x="0" y="0"/>
                </a:lnTo>
                <a:lnTo>
                  <a:pt x="0" y="7747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5171" y="75183"/>
            <a:ext cx="2513965" cy="1073785"/>
          </a:xfrm>
          <a:custGeom>
            <a:avLst/>
            <a:gdLst/>
            <a:ahLst/>
            <a:cxnLst/>
            <a:rect l="l" t="t" r="r" b="b"/>
            <a:pathLst>
              <a:path w="2513965" h="1073785">
                <a:moveTo>
                  <a:pt x="0" y="1073645"/>
                </a:moveTo>
                <a:lnTo>
                  <a:pt x="2513647" y="1073645"/>
                </a:lnTo>
                <a:lnTo>
                  <a:pt x="2513647" y="0"/>
                </a:lnTo>
                <a:lnTo>
                  <a:pt x="0" y="0"/>
                </a:lnTo>
                <a:lnTo>
                  <a:pt x="0" y="1073645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33350" y="49022"/>
            <a:ext cx="2400300" cy="1960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33350" y="281876"/>
            <a:ext cx="2400300" cy="80886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906780" y="1139761"/>
            <a:ext cx="853440" cy="61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33350" y="1139761"/>
            <a:ext cx="613410" cy="61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920240" y="1139761"/>
            <a:ext cx="613410" cy="61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Visitenkarten_70x30_PDF-Vorlage.indd</dc:title>
  <dc:creator>setup</dc:creator>
  <cp:lastModifiedBy>Evelin Szabo</cp:lastModifiedBy>
  <cp:revision>1</cp:revision>
  <dcterms:created xsi:type="dcterms:W3CDTF">2017-03-09T16:52:10Z</dcterms:created>
  <dcterms:modified xsi:type="dcterms:W3CDTF">2017-03-09T16:21:41Z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2017-03-09T00:00:00Z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2017-03-09T00:00:00Z</vt:filetime>
  </property>
</Properties>
</file>