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4102100" cy="3206750"/>
  <p:notesSz cx="4102100" cy="32067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38" d="100"/>
          <a:sy n="338" d="100"/>
        </p:scale>
        <p:origin x="-2826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308133" y="994092"/>
            <a:ext cx="3492182" cy="67341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616267" y="1795780"/>
            <a:ext cx="2875915" cy="8016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05422" y="737552"/>
            <a:ext cx="1787175" cy="2116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115851" y="737552"/>
            <a:ext cx="1787175" cy="2116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47175" y="283559"/>
            <a:ext cx="0" cy="2682875"/>
          </a:xfrm>
          <a:custGeom>
            <a:avLst/>
            <a:gdLst/>
            <a:ahLst/>
            <a:cxnLst/>
            <a:rect l="l" t="t" r="r" b="b"/>
            <a:pathLst>
              <a:path h="2682875">
                <a:moveTo>
                  <a:pt x="0" y="0"/>
                </a:moveTo>
                <a:lnTo>
                  <a:pt x="0" y="2682328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283235" y="3056819"/>
            <a:ext cx="3583304" cy="0"/>
          </a:xfrm>
          <a:custGeom>
            <a:avLst/>
            <a:gdLst/>
            <a:ahLst/>
            <a:cxnLst/>
            <a:rect l="l" t="t" r="r" b="b"/>
            <a:pathLst>
              <a:path w="3583304">
                <a:moveTo>
                  <a:pt x="0" y="0"/>
                </a:moveTo>
                <a:lnTo>
                  <a:pt x="3582885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956824" y="238099"/>
            <a:ext cx="0" cy="2682875"/>
          </a:xfrm>
          <a:custGeom>
            <a:avLst/>
            <a:gdLst/>
            <a:ahLst/>
            <a:cxnLst/>
            <a:rect l="l" t="t" r="r" b="b"/>
            <a:pathLst>
              <a:path h="2682875">
                <a:moveTo>
                  <a:pt x="0" y="2682328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37878" y="147168"/>
            <a:ext cx="3583304" cy="0"/>
          </a:xfrm>
          <a:custGeom>
            <a:avLst/>
            <a:gdLst/>
            <a:ahLst/>
            <a:cxnLst/>
            <a:rect l="l" t="t" r="r" b="b"/>
            <a:pathLst>
              <a:path w="3583304">
                <a:moveTo>
                  <a:pt x="3582885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47175" y="3011356"/>
            <a:ext cx="45720" cy="45720"/>
          </a:xfrm>
          <a:custGeom>
            <a:avLst/>
            <a:gdLst/>
            <a:ahLst/>
            <a:cxnLst/>
            <a:rect l="l" t="t" r="r" b="b"/>
            <a:pathLst>
              <a:path w="45719" h="45719">
                <a:moveTo>
                  <a:pt x="0" y="0"/>
                </a:moveTo>
                <a:lnTo>
                  <a:pt x="0" y="45466"/>
                </a:lnTo>
                <a:lnTo>
                  <a:pt x="45351" y="45466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911467" y="3011356"/>
            <a:ext cx="45720" cy="45720"/>
          </a:xfrm>
          <a:custGeom>
            <a:avLst/>
            <a:gdLst/>
            <a:ahLst/>
            <a:cxnLst/>
            <a:rect l="l" t="t" r="r" b="b"/>
            <a:pathLst>
              <a:path w="45720" h="45719">
                <a:moveTo>
                  <a:pt x="0" y="45466"/>
                </a:moveTo>
                <a:lnTo>
                  <a:pt x="45351" y="45466"/>
                </a:lnTo>
                <a:lnTo>
                  <a:pt x="45351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911467" y="147163"/>
            <a:ext cx="45720" cy="45720"/>
          </a:xfrm>
          <a:custGeom>
            <a:avLst/>
            <a:gdLst/>
            <a:ahLst/>
            <a:cxnLst/>
            <a:rect l="l" t="t" r="r" b="b"/>
            <a:pathLst>
              <a:path w="45720" h="45719">
                <a:moveTo>
                  <a:pt x="45351" y="45465"/>
                </a:moveTo>
                <a:lnTo>
                  <a:pt x="45351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47175" y="147163"/>
            <a:ext cx="45720" cy="45720"/>
          </a:xfrm>
          <a:custGeom>
            <a:avLst/>
            <a:gdLst/>
            <a:ahLst/>
            <a:cxnLst/>
            <a:rect l="l" t="t" r="r" b="b"/>
            <a:pathLst>
              <a:path w="45719" h="45719">
                <a:moveTo>
                  <a:pt x="45351" y="0"/>
                </a:moveTo>
                <a:lnTo>
                  <a:pt x="0" y="0"/>
                </a:lnTo>
                <a:lnTo>
                  <a:pt x="0" y="45465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5171" y="75171"/>
            <a:ext cx="3954145" cy="3053715"/>
          </a:xfrm>
          <a:custGeom>
            <a:avLst/>
            <a:gdLst/>
            <a:ahLst/>
            <a:cxnLst/>
            <a:rect l="l" t="t" r="r" b="b"/>
            <a:pathLst>
              <a:path w="3954145" h="3053715">
                <a:moveTo>
                  <a:pt x="0" y="3053651"/>
                </a:moveTo>
                <a:lnTo>
                  <a:pt x="3953649" y="3053651"/>
                </a:lnTo>
                <a:lnTo>
                  <a:pt x="3953649" y="0"/>
                </a:lnTo>
                <a:lnTo>
                  <a:pt x="0" y="0"/>
                </a:lnTo>
                <a:lnTo>
                  <a:pt x="0" y="3053651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2051999" y="71993"/>
            <a:ext cx="0" cy="3060065"/>
          </a:xfrm>
          <a:custGeom>
            <a:avLst/>
            <a:gdLst/>
            <a:ahLst/>
            <a:cxnLst/>
            <a:rect l="l" t="t" r="r" b="b"/>
            <a:pathLst>
              <a:path h="3060065">
                <a:moveTo>
                  <a:pt x="0" y="0"/>
                </a:moveTo>
                <a:lnTo>
                  <a:pt x="0" y="3060001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05422" y="128270"/>
            <a:ext cx="3697605" cy="5130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05422" y="737552"/>
            <a:ext cx="3697605" cy="2116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96873" y="2982277"/>
            <a:ext cx="1314704" cy="1603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05422" y="2982277"/>
            <a:ext cx="944943" cy="1603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3/9/2017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958084" y="2982277"/>
            <a:ext cx="944943" cy="1603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Klappvisitenkarten-hoch_PDF-Vorlage.indd</dc:title>
  <dc:creator>setup</dc:creator>
  <cp:lastModifiedBy>Evelin Szabo</cp:lastModifiedBy>
  <cp:revision>1</cp:revision>
  <dcterms:created xsi:type="dcterms:W3CDTF">2017-03-09T18:06:53Z</dcterms:created>
  <dcterms:modified xsi:type="dcterms:W3CDTF">2017-03-09T17:07:10Z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2017-03-09T00:00:00Z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2017-03-09T00:00:00Z</vt:filetime>
  </property>
</Properties>
</file>