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2120900" cy="2127250"/>
  <p:notesSz cx="2120900" cy="212725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0" d="100"/>
          <a:sy n="400" d="100"/>
        </p:scale>
        <p:origin x="-3654" y="163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9543" y="659447"/>
            <a:ext cx="1808162" cy="44672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19087" y="1191260"/>
            <a:ext cx="1489075" cy="5318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3/9/2017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3/9/2017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06362" y="489267"/>
            <a:ext cx="925353" cy="14039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1095533" y="489267"/>
            <a:ext cx="925353" cy="14039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3/9/2017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3/9/2017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3/9/2017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47175" y="375879"/>
            <a:ext cx="0" cy="1449070"/>
          </a:xfrm>
          <a:custGeom>
            <a:avLst/>
            <a:gdLst/>
            <a:ahLst/>
            <a:cxnLst/>
            <a:rect l="l" t="t" r="r" b="b"/>
            <a:pathLst>
              <a:path h="1449070">
                <a:moveTo>
                  <a:pt x="0" y="0"/>
                </a:moveTo>
                <a:lnTo>
                  <a:pt x="0" y="1448473"/>
                </a:lnTo>
              </a:path>
            </a:pathLst>
          </a:custGeom>
          <a:ln w="6350">
            <a:solidFill>
              <a:srgbClr val="E00082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375880" y="1976823"/>
            <a:ext cx="1449070" cy="0"/>
          </a:xfrm>
          <a:custGeom>
            <a:avLst/>
            <a:gdLst/>
            <a:ahLst/>
            <a:cxnLst/>
            <a:rect l="l" t="t" r="r" b="b"/>
            <a:pathLst>
              <a:path w="1449070">
                <a:moveTo>
                  <a:pt x="0" y="0"/>
                </a:moveTo>
                <a:lnTo>
                  <a:pt x="1448473" y="0"/>
                </a:lnTo>
              </a:path>
            </a:pathLst>
          </a:custGeom>
          <a:ln w="6350">
            <a:solidFill>
              <a:srgbClr val="E00082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1976824" y="299643"/>
            <a:ext cx="0" cy="1449070"/>
          </a:xfrm>
          <a:custGeom>
            <a:avLst/>
            <a:gdLst/>
            <a:ahLst/>
            <a:cxnLst/>
            <a:rect l="l" t="t" r="r" b="b"/>
            <a:pathLst>
              <a:path h="1449070">
                <a:moveTo>
                  <a:pt x="0" y="1448473"/>
                </a:moveTo>
                <a:lnTo>
                  <a:pt x="0" y="0"/>
                </a:lnTo>
              </a:path>
            </a:pathLst>
          </a:custGeom>
          <a:ln w="6350">
            <a:solidFill>
              <a:srgbClr val="E00082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299644" y="147173"/>
            <a:ext cx="1449070" cy="0"/>
          </a:xfrm>
          <a:custGeom>
            <a:avLst/>
            <a:gdLst/>
            <a:ahLst/>
            <a:cxnLst/>
            <a:rect l="l" t="t" r="r" b="b"/>
            <a:pathLst>
              <a:path w="1449070">
                <a:moveTo>
                  <a:pt x="1448473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E00082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147175" y="1900588"/>
            <a:ext cx="76835" cy="76835"/>
          </a:xfrm>
          <a:custGeom>
            <a:avLst/>
            <a:gdLst/>
            <a:ahLst/>
            <a:cxnLst/>
            <a:rect l="l" t="t" r="r" b="b"/>
            <a:pathLst>
              <a:path w="76835" h="76835">
                <a:moveTo>
                  <a:pt x="0" y="0"/>
                </a:moveTo>
                <a:lnTo>
                  <a:pt x="0" y="76238"/>
                </a:lnTo>
                <a:lnTo>
                  <a:pt x="76238" y="76238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1900588" y="1900588"/>
            <a:ext cx="76835" cy="76835"/>
          </a:xfrm>
          <a:custGeom>
            <a:avLst/>
            <a:gdLst/>
            <a:ahLst/>
            <a:cxnLst/>
            <a:rect l="l" t="t" r="r" b="b"/>
            <a:pathLst>
              <a:path w="76835" h="76835">
                <a:moveTo>
                  <a:pt x="0" y="76238"/>
                </a:moveTo>
                <a:lnTo>
                  <a:pt x="76238" y="76238"/>
                </a:lnTo>
                <a:lnTo>
                  <a:pt x="76238" y="0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1900588" y="147175"/>
            <a:ext cx="76835" cy="76835"/>
          </a:xfrm>
          <a:custGeom>
            <a:avLst/>
            <a:gdLst/>
            <a:ahLst/>
            <a:cxnLst/>
            <a:rect l="l" t="t" r="r" b="b"/>
            <a:pathLst>
              <a:path w="76835" h="76835">
                <a:moveTo>
                  <a:pt x="76238" y="76238"/>
                </a:moveTo>
                <a:lnTo>
                  <a:pt x="76238" y="0"/>
                </a:lnTo>
                <a:lnTo>
                  <a:pt x="0" y="0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bk object 23"/>
          <p:cNvSpPr/>
          <p:nvPr/>
        </p:nvSpPr>
        <p:spPr>
          <a:xfrm>
            <a:off x="147175" y="147175"/>
            <a:ext cx="76835" cy="76835"/>
          </a:xfrm>
          <a:custGeom>
            <a:avLst/>
            <a:gdLst/>
            <a:ahLst/>
            <a:cxnLst/>
            <a:rect l="l" t="t" r="r" b="b"/>
            <a:pathLst>
              <a:path w="76835" h="76835">
                <a:moveTo>
                  <a:pt x="76238" y="0"/>
                </a:moveTo>
                <a:lnTo>
                  <a:pt x="0" y="0"/>
                </a:lnTo>
                <a:lnTo>
                  <a:pt x="0" y="76238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bk object 24"/>
          <p:cNvSpPr/>
          <p:nvPr/>
        </p:nvSpPr>
        <p:spPr>
          <a:xfrm>
            <a:off x="75171" y="75171"/>
            <a:ext cx="1974214" cy="1974214"/>
          </a:xfrm>
          <a:custGeom>
            <a:avLst/>
            <a:gdLst/>
            <a:ahLst/>
            <a:cxnLst/>
            <a:rect l="l" t="t" r="r" b="b"/>
            <a:pathLst>
              <a:path w="1974214" h="1974214">
                <a:moveTo>
                  <a:pt x="0" y="1973656"/>
                </a:moveTo>
                <a:lnTo>
                  <a:pt x="1973656" y="1973656"/>
                </a:lnTo>
                <a:lnTo>
                  <a:pt x="1973656" y="0"/>
                </a:lnTo>
                <a:lnTo>
                  <a:pt x="0" y="0"/>
                </a:lnTo>
                <a:lnTo>
                  <a:pt x="0" y="1973656"/>
                </a:lnTo>
                <a:close/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6362" y="85090"/>
            <a:ext cx="1914525" cy="3403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6362" y="489267"/>
            <a:ext cx="1914525" cy="14039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723265" y="1978342"/>
            <a:ext cx="680720" cy="1063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06362" y="1978342"/>
            <a:ext cx="489267" cy="1063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3/9/2017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531620" y="1978342"/>
            <a:ext cx="489267" cy="1063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Office Theme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Visitenkarten_55x55_PDF-Vorlage.indd</dc:title>
  <dc:creator>setup</dc:creator>
  <cp:lastModifiedBy>Evelin Szabo</cp:lastModifiedBy>
  <cp:revision>1</cp:revision>
  <dcterms:created xsi:type="dcterms:W3CDTF">2017-03-09T16:58:42Z</dcterms:created>
  <dcterms:modified xsi:type="dcterms:W3CDTF">2017-03-09T16:18:08Z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2017-03-09T00:00:00Z</vt:filetime>
  </property>
  <property fmtid="{D5CDD505-2E9C-101B-9397-08002B2CF9AE}" pid="3" name="Creator">
    <vt:lpwstr>Adobe InDesign CC 2017 (Windows)</vt:lpwstr>
  </property>
  <property fmtid="{D5CDD505-2E9C-101B-9397-08002B2CF9AE}" pid="4" name="LastSaved">
    <vt:filetime>2017-03-09T00:00:00Z</vt:filetime>
  </property>
</Properties>
</file>