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6261100" cy="2127250"/>
  <p:notesSz cx="6261100" cy="21272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51" d="100"/>
          <a:sy n="351" d="100"/>
        </p:scale>
        <p:origin x="-96" y="-115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70058" y="659447"/>
            <a:ext cx="5327332" cy="4467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940117" y="1191260"/>
            <a:ext cx="4387215" cy="5318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13372" y="489267"/>
            <a:ext cx="2726340" cy="14039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227736" y="489267"/>
            <a:ext cx="2726340" cy="14039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47175" y="284397"/>
            <a:ext cx="0" cy="1601470"/>
          </a:xfrm>
          <a:custGeom>
            <a:avLst/>
            <a:gdLst/>
            <a:ahLst/>
            <a:cxnLst/>
            <a:rect l="l" t="t" r="r" b="b"/>
            <a:pathLst>
              <a:path h="1601470">
                <a:moveTo>
                  <a:pt x="0" y="0"/>
                </a:moveTo>
                <a:lnTo>
                  <a:pt x="0" y="1600949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278857" y="1976823"/>
            <a:ext cx="5750560" cy="0"/>
          </a:xfrm>
          <a:custGeom>
            <a:avLst/>
            <a:gdLst/>
            <a:ahLst/>
            <a:cxnLst/>
            <a:rect l="l" t="t" r="r" b="b"/>
            <a:pathLst>
              <a:path w="5750560">
                <a:moveTo>
                  <a:pt x="0" y="0"/>
                </a:moveTo>
                <a:lnTo>
                  <a:pt x="5750178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116825" y="238652"/>
            <a:ext cx="0" cy="1601470"/>
          </a:xfrm>
          <a:custGeom>
            <a:avLst/>
            <a:gdLst/>
            <a:ahLst/>
            <a:cxnLst/>
            <a:rect l="l" t="t" r="r" b="b"/>
            <a:pathLst>
              <a:path h="1601470">
                <a:moveTo>
                  <a:pt x="0" y="1600949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34963" y="147173"/>
            <a:ext cx="5750560" cy="0"/>
          </a:xfrm>
          <a:custGeom>
            <a:avLst/>
            <a:gdLst/>
            <a:ahLst/>
            <a:cxnLst/>
            <a:rect l="l" t="t" r="r" b="b"/>
            <a:pathLst>
              <a:path w="5750560">
                <a:moveTo>
                  <a:pt x="5750178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47175" y="1931081"/>
            <a:ext cx="44450" cy="46355"/>
          </a:xfrm>
          <a:custGeom>
            <a:avLst/>
            <a:gdLst/>
            <a:ahLst/>
            <a:cxnLst/>
            <a:rect l="l" t="t" r="r" b="b"/>
            <a:pathLst>
              <a:path w="44450" h="46355">
                <a:moveTo>
                  <a:pt x="0" y="0"/>
                </a:moveTo>
                <a:lnTo>
                  <a:pt x="0" y="45745"/>
                </a:lnTo>
                <a:lnTo>
                  <a:pt x="43891" y="4574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6072931" y="1931081"/>
            <a:ext cx="44450" cy="46355"/>
          </a:xfrm>
          <a:custGeom>
            <a:avLst/>
            <a:gdLst/>
            <a:ahLst/>
            <a:cxnLst/>
            <a:rect l="l" t="t" r="r" b="b"/>
            <a:pathLst>
              <a:path w="44450" h="46355">
                <a:moveTo>
                  <a:pt x="0" y="45745"/>
                </a:moveTo>
                <a:lnTo>
                  <a:pt x="43891" y="45745"/>
                </a:lnTo>
                <a:lnTo>
                  <a:pt x="43891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6072931" y="147176"/>
            <a:ext cx="44450" cy="45720"/>
          </a:xfrm>
          <a:custGeom>
            <a:avLst/>
            <a:gdLst/>
            <a:ahLst/>
            <a:cxnLst/>
            <a:rect l="l" t="t" r="r" b="b"/>
            <a:pathLst>
              <a:path w="44450" h="45719">
                <a:moveTo>
                  <a:pt x="43891" y="45732"/>
                </a:moveTo>
                <a:lnTo>
                  <a:pt x="43891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47175" y="147176"/>
            <a:ext cx="44450" cy="46355"/>
          </a:xfrm>
          <a:custGeom>
            <a:avLst/>
            <a:gdLst/>
            <a:ahLst/>
            <a:cxnLst/>
            <a:rect l="l" t="t" r="r" b="b"/>
            <a:pathLst>
              <a:path w="44450" h="46355">
                <a:moveTo>
                  <a:pt x="43891" y="0"/>
                </a:moveTo>
                <a:lnTo>
                  <a:pt x="0" y="0"/>
                </a:lnTo>
                <a:lnTo>
                  <a:pt x="0" y="4574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5171" y="75171"/>
            <a:ext cx="6113780" cy="1974214"/>
          </a:xfrm>
          <a:custGeom>
            <a:avLst/>
            <a:gdLst/>
            <a:ahLst/>
            <a:cxnLst/>
            <a:rect l="l" t="t" r="r" b="b"/>
            <a:pathLst>
              <a:path w="6113780" h="1974214">
                <a:moveTo>
                  <a:pt x="0" y="1973656"/>
                </a:moveTo>
                <a:lnTo>
                  <a:pt x="6113653" y="1973656"/>
                </a:lnTo>
                <a:lnTo>
                  <a:pt x="6113653" y="0"/>
                </a:lnTo>
                <a:lnTo>
                  <a:pt x="0" y="0"/>
                </a:lnTo>
                <a:lnTo>
                  <a:pt x="0" y="1973656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3132000" y="71998"/>
            <a:ext cx="0" cy="1980564"/>
          </a:xfrm>
          <a:custGeom>
            <a:avLst/>
            <a:gdLst/>
            <a:ahLst/>
            <a:cxnLst/>
            <a:rect l="l" t="t" r="r" b="b"/>
            <a:pathLst>
              <a:path h="1980564">
                <a:moveTo>
                  <a:pt x="0" y="0"/>
                </a:moveTo>
                <a:lnTo>
                  <a:pt x="0" y="1980006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13372" y="85090"/>
            <a:ext cx="5640705" cy="3403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13372" y="489267"/>
            <a:ext cx="5640705" cy="14039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130933" y="1978342"/>
            <a:ext cx="2005584" cy="1063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13372" y="1978342"/>
            <a:ext cx="1441513" cy="1063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4512564" y="1978342"/>
            <a:ext cx="1441513" cy="1063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Klappvisitenkarten-quer_PDF-Vorlage.indd</dc:title>
  <dc:creator>setup</dc:creator>
  <cp:lastModifiedBy>Evelin Szabo</cp:lastModifiedBy>
  <cp:revision>1</cp:revision>
  <dcterms:created xsi:type="dcterms:W3CDTF">2017-03-09T17:54:29Z</dcterms:created>
  <dcterms:modified xsi:type="dcterms:W3CDTF">2017-03-09T16:54:39Z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2017-03-09T00:00:00Z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2017-03-09T00:00:00Z</vt:filetime>
  </property>
</Properties>
</file>