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50044350" cy="22686963"/>
  <p:notesSz cx="6858000" cy="9144000"/>
  <p:defaultTextStyle>
    <a:defPPr>
      <a:defRPr lang="de-DE"/>
    </a:defPPr>
    <a:lvl1pPr marL="0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78020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56039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34059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12079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390099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468118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546138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624158" algn="l" defTabSz="2078020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40" d="100"/>
          <a:sy n="40" d="100"/>
        </p:scale>
        <p:origin x="-174" y="-678"/>
      </p:cViewPr>
      <p:guideLst>
        <p:guide orient="horz" pos="7146"/>
        <p:guide pos="157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753326" y="7047664"/>
            <a:ext cx="42537698" cy="4862993"/>
          </a:xfrm>
        </p:spPr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506653" y="12855946"/>
            <a:ext cx="35031045" cy="579777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78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560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340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120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3900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4681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5461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624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AT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0605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7149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36282154" y="908532"/>
            <a:ext cx="11259979" cy="19357441"/>
          </a:xfrm>
        </p:spPr>
        <p:txBody>
          <a:bodyPr vert="eaVert"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502217" y="908532"/>
            <a:ext cx="32945864" cy="19357441"/>
          </a:xfrm>
        </p:spPr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9154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9129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3159" y="14578476"/>
            <a:ext cx="42537698" cy="4505883"/>
          </a:xfrm>
        </p:spPr>
        <p:txBody>
          <a:bodyPr anchor="t"/>
          <a:lstStyle>
            <a:lvl1pPr algn="l">
              <a:defRPr sz="18200" b="1" cap="all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953159" y="9615704"/>
            <a:ext cx="42537698" cy="4962772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78020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56039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34059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12079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390099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468118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546138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624158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4379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02218" y="5293626"/>
            <a:ext cx="22102921" cy="14972347"/>
          </a:xfrm>
        </p:spPr>
        <p:txBody>
          <a:bodyPr/>
          <a:lstStyle>
            <a:lvl1pPr>
              <a:defRPr sz="12700"/>
            </a:lvl1pPr>
            <a:lvl2pPr>
              <a:defRPr sz="109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5439211" y="5293626"/>
            <a:ext cx="22102921" cy="14972347"/>
          </a:xfrm>
        </p:spPr>
        <p:txBody>
          <a:bodyPr/>
          <a:lstStyle>
            <a:lvl1pPr>
              <a:defRPr sz="12700"/>
            </a:lvl1pPr>
            <a:lvl2pPr>
              <a:defRPr sz="109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9582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502218" y="5078310"/>
            <a:ext cx="22111612" cy="2116398"/>
          </a:xfrm>
        </p:spPr>
        <p:txBody>
          <a:bodyPr anchor="b"/>
          <a:lstStyle>
            <a:lvl1pPr marL="0" indent="0">
              <a:buNone/>
              <a:defRPr sz="10900" b="1"/>
            </a:lvl1pPr>
            <a:lvl2pPr marL="2078020" indent="0">
              <a:buNone/>
              <a:defRPr sz="9100" b="1"/>
            </a:lvl2pPr>
            <a:lvl3pPr marL="4156039" indent="0">
              <a:buNone/>
              <a:defRPr sz="8200" b="1"/>
            </a:lvl3pPr>
            <a:lvl4pPr marL="6234059" indent="0">
              <a:buNone/>
              <a:defRPr sz="7300" b="1"/>
            </a:lvl4pPr>
            <a:lvl5pPr marL="8312079" indent="0">
              <a:buNone/>
              <a:defRPr sz="7300" b="1"/>
            </a:lvl5pPr>
            <a:lvl6pPr marL="10390099" indent="0">
              <a:buNone/>
              <a:defRPr sz="7300" b="1"/>
            </a:lvl6pPr>
            <a:lvl7pPr marL="12468118" indent="0">
              <a:buNone/>
              <a:defRPr sz="7300" b="1"/>
            </a:lvl7pPr>
            <a:lvl8pPr marL="14546138" indent="0">
              <a:buNone/>
              <a:defRPr sz="7300" b="1"/>
            </a:lvl8pPr>
            <a:lvl9pPr marL="16624158" indent="0">
              <a:buNone/>
              <a:defRPr sz="73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502218" y="7194708"/>
            <a:ext cx="22111612" cy="13071263"/>
          </a:xfrm>
        </p:spPr>
        <p:txBody>
          <a:bodyPr/>
          <a:lstStyle>
            <a:lvl1pPr>
              <a:defRPr sz="109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25421837" y="5078310"/>
            <a:ext cx="22120298" cy="2116398"/>
          </a:xfrm>
        </p:spPr>
        <p:txBody>
          <a:bodyPr anchor="b"/>
          <a:lstStyle>
            <a:lvl1pPr marL="0" indent="0">
              <a:buNone/>
              <a:defRPr sz="10900" b="1"/>
            </a:lvl1pPr>
            <a:lvl2pPr marL="2078020" indent="0">
              <a:buNone/>
              <a:defRPr sz="9100" b="1"/>
            </a:lvl2pPr>
            <a:lvl3pPr marL="4156039" indent="0">
              <a:buNone/>
              <a:defRPr sz="8200" b="1"/>
            </a:lvl3pPr>
            <a:lvl4pPr marL="6234059" indent="0">
              <a:buNone/>
              <a:defRPr sz="7300" b="1"/>
            </a:lvl4pPr>
            <a:lvl5pPr marL="8312079" indent="0">
              <a:buNone/>
              <a:defRPr sz="7300" b="1"/>
            </a:lvl5pPr>
            <a:lvl6pPr marL="10390099" indent="0">
              <a:buNone/>
              <a:defRPr sz="7300" b="1"/>
            </a:lvl6pPr>
            <a:lvl7pPr marL="12468118" indent="0">
              <a:buNone/>
              <a:defRPr sz="7300" b="1"/>
            </a:lvl7pPr>
            <a:lvl8pPr marL="14546138" indent="0">
              <a:buNone/>
              <a:defRPr sz="7300" b="1"/>
            </a:lvl8pPr>
            <a:lvl9pPr marL="16624158" indent="0">
              <a:buNone/>
              <a:defRPr sz="73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25421837" y="7194708"/>
            <a:ext cx="22120298" cy="13071263"/>
          </a:xfrm>
        </p:spPr>
        <p:txBody>
          <a:bodyPr/>
          <a:lstStyle>
            <a:lvl1pPr>
              <a:defRPr sz="109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901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0297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5548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02220" y="903277"/>
            <a:ext cx="16464246" cy="3844180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9565951" y="903279"/>
            <a:ext cx="27976182" cy="19362694"/>
          </a:xfrm>
        </p:spPr>
        <p:txBody>
          <a:bodyPr/>
          <a:lstStyle>
            <a:lvl1pPr>
              <a:defRPr sz="14500"/>
            </a:lvl1pPr>
            <a:lvl2pPr>
              <a:defRPr sz="12700"/>
            </a:lvl2pPr>
            <a:lvl3pPr>
              <a:defRPr sz="109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502220" y="4747458"/>
            <a:ext cx="16464246" cy="15518515"/>
          </a:xfrm>
        </p:spPr>
        <p:txBody>
          <a:bodyPr/>
          <a:lstStyle>
            <a:lvl1pPr marL="0" indent="0">
              <a:buNone/>
              <a:defRPr sz="6400"/>
            </a:lvl1pPr>
            <a:lvl2pPr marL="2078020" indent="0">
              <a:buNone/>
              <a:defRPr sz="5500"/>
            </a:lvl2pPr>
            <a:lvl3pPr marL="4156039" indent="0">
              <a:buNone/>
              <a:defRPr sz="4500"/>
            </a:lvl3pPr>
            <a:lvl4pPr marL="6234059" indent="0">
              <a:buNone/>
              <a:defRPr sz="4100"/>
            </a:lvl4pPr>
            <a:lvl5pPr marL="8312079" indent="0">
              <a:buNone/>
              <a:defRPr sz="4100"/>
            </a:lvl5pPr>
            <a:lvl6pPr marL="10390099" indent="0">
              <a:buNone/>
              <a:defRPr sz="4100"/>
            </a:lvl6pPr>
            <a:lvl7pPr marL="12468118" indent="0">
              <a:buNone/>
              <a:defRPr sz="4100"/>
            </a:lvl7pPr>
            <a:lvl8pPr marL="14546138" indent="0">
              <a:buNone/>
              <a:defRPr sz="4100"/>
            </a:lvl8pPr>
            <a:lvl9pPr marL="16624158" indent="0">
              <a:buNone/>
              <a:defRPr sz="41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797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809043" y="15880874"/>
            <a:ext cx="30026610" cy="1874827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9809043" y="2027122"/>
            <a:ext cx="30026610" cy="13612178"/>
          </a:xfrm>
        </p:spPr>
        <p:txBody>
          <a:bodyPr/>
          <a:lstStyle>
            <a:lvl1pPr marL="0" indent="0">
              <a:buNone/>
              <a:defRPr sz="14500"/>
            </a:lvl1pPr>
            <a:lvl2pPr marL="2078020" indent="0">
              <a:buNone/>
              <a:defRPr sz="12700"/>
            </a:lvl2pPr>
            <a:lvl3pPr marL="4156039" indent="0">
              <a:buNone/>
              <a:defRPr sz="10900"/>
            </a:lvl3pPr>
            <a:lvl4pPr marL="6234059" indent="0">
              <a:buNone/>
              <a:defRPr sz="9100"/>
            </a:lvl4pPr>
            <a:lvl5pPr marL="8312079" indent="0">
              <a:buNone/>
              <a:defRPr sz="9100"/>
            </a:lvl5pPr>
            <a:lvl6pPr marL="10390099" indent="0">
              <a:buNone/>
              <a:defRPr sz="9100"/>
            </a:lvl6pPr>
            <a:lvl7pPr marL="12468118" indent="0">
              <a:buNone/>
              <a:defRPr sz="9100"/>
            </a:lvl7pPr>
            <a:lvl8pPr marL="14546138" indent="0">
              <a:buNone/>
              <a:defRPr sz="9100"/>
            </a:lvl8pPr>
            <a:lvl9pPr marL="16624158" indent="0">
              <a:buNone/>
              <a:defRPr sz="91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9809043" y="17755701"/>
            <a:ext cx="30026610" cy="2662566"/>
          </a:xfrm>
        </p:spPr>
        <p:txBody>
          <a:bodyPr/>
          <a:lstStyle>
            <a:lvl1pPr marL="0" indent="0">
              <a:buNone/>
              <a:defRPr sz="6400"/>
            </a:lvl1pPr>
            <a:lvl2pPr marL="2078020" indent="0">
              <a:buNone/>
              <a:defRPr sz="5500"/>
            </a:lvl2pPr>
            <a:lvl3pPr marL="4156039" indent="0">
              <a:buNone/>
              <a:defRPr sz="4500"/>
            </a:lvl3pPr>
            <a:lvl4pPr marL="6234059" indent="0">
              <a:buNone/>
              <a:defRPr sz="4100"/>
            </a:lvl4pPr>
            <a:lvl5pPr marL="8312079" indent="0">
              <a:buNone/>
              <a:defRPr sz="4100"/>
            </a:lvl5pPr>
            <a:lvl6pPr marL="10390099" indent="0">
              <a:buNone/>
              <a:defRPr sz="4100"/>
            </a:lvl6pPr>
            <a:lvl7pPr marL="12468118" indent="0">
              <a:buNone/>
              <a:defRPr sz="4100"/>
            </a:lvl7pPr>
            <a:lvl8pPr marL="14546138" indent="0">
              <a:buNone/>
              <a:defRPr sz="4100"/>
            </a:lvl8pPr>
            <a:lvl9pPr marL="16624158" indent="0">
              <a:buNone/>
              <a:defRPr sz="41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2192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2502218" y="908530"/>
            <a:ext cx="45039915" cy="3781161"/>
          </a:xfrm>
          <a:prstGeom prst="rect">
            <a:avLst/>
          </a:prstGeom>
        </p:spPr>
        <p:txBody>
          <a:bodyPr vert="horz" lIns="415604" tIns="207802" rIns="415604" bIns="207802" rtlCol="0" anchor="ctr">
            <a:normAutofit/>
          </a:bodyPr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502218" y="5293626"/>
            <a:ext cx="45039915" cy="14972347"/>
          </a:xfrm>
          <a:prstGeom prst="rect">
            <a:avLst/>
          </a:prstGeom>
        </p:spPr>
        <p:txBody>
          <a:bodyPr vert="horz" lIns="415604" tIns="207802" rIns="415604" bIns="207802" rtlCol="0">
            <a:normAutofit/>
          </a:bodyPr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2502218" y="21027455"/>
            <a:ext cx="11677015" cy="1207871"/>
          </a:xfrm>
          <a:prstGeom prst="rect">
            <a:avLst/>
          </a:prstGeom>
        </p:spPr>
        <p:txBody>
          <a:bodyPr vert="horz" lIns="415604" tIns="207802" rIns="415604" bIns="207802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B0CB14-F620-C144-9130-61391FDEE480}" type="datetimeFigureOut">
              <a:rPr lang="de-DE" smtClean="0"/>
              <a:t>07.07.2015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7098486" y="21027455"/>
            <a:ext cx="15847378" cy="1207871"/>
          </a:xfrm>
          <a:prstGeom prst="rect">
            <a:avLst/>
          </a:prstGeom>
        </p:spPr>
        <p:txBody>
          <a:bodyPr vert="horz" lIns="415604" tIns="207802" rIns="415604" bIns="207802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35865118" y="21027455"/>
            <a:ext cx="11677015" cy="1207871"/>
          </a:xfrm>
          <a:prstGeom prst="rect">
            <a:avLst/>
          </a:prstGeom>
        </p:spPr>
        <p:txBody>
          <a:bodyPr vert="horz" lIns="415604" tIns="207802" rIns="415604" bIns="207802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CA16C-1B88-3B4C-A823-44BB082B991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0853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078020" rtl="0" eaLnBrk="1" latinLnBrk="0" hangingPunct="1">
        <a:spcBef>
          <a:spcPct val="0"/>
        </a:spcBef>
        <a:buNone/>
        <a:defRPr sz="20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58515" indent="-1558515" algn="l" defTabSz="2078020" rtl="0" eaLnBrk="1" latinLnBrk="0" hangingPunct="1">
        <a:spcBef>
          <a:spcPct val="20000"/>
        </a:spcBef>
        <a:buFont typeface="Arial"/>
        <a:buChar char="•"/>
        <a:defRPr sz="14500" kern="1200">
          <a:solidFill>
            <a:schemeClr val="tx1"/>
          </a:solidFill>
          <a:latin typeface="+mn-lt"/>
          <a:ea typeface="+mn-ea"/>
          <a:cs typeface="+mn-cs"/>
        </a:defRPr>
      </a:lvl1pPr>
      <a:lvl2pPr marL="3376782" indent="-1298762" algn="l" defTabSz="2078020" rtl="0" eaLnBrk="1" latinLnBrk="0" hangingPunct="1">
        <a:spcBef>
          <a:spcPct val="20000"/>
        </a:spcBef>
        <a:buFont typeface="Arial"/>
        <a:buChar char="–"/>
        <a:defRPr sz="12700" kern="1200">
          <a:solidFill>
            <a:schemeClr val="tx1"/>
          </a:solidFill>
          <a:latin typeface="+mn-lt"/>
          <a:ea typeface="+mn-ea"/>
          <a:cs typeface="+mn-cs"/>
        </a:defRPr>
      </a:lvl2pPr>
      <a:lvl3pPr marL="5195049" indent="-1039010" algn="l" defTabSz="2078020" rtl="0" eaLnBrk="1" latinLnBrk="0" hangingPunct="1">
        <a:spcBef>
          <a:spcPct val="20000"/>
        </a:spcBef>
        <a:buFont typeface="Arial"/>
        <a:buChar char="•"/>
        <a:defRPr sz="10900" kern="1200">
          <a:solidFill>
            <a:schemeClr val="tx1"/>
          </a:solidFill>
          <a:latin typeface="+mn-lt"/>
          <a:ea typeface="+mn-ea"/>
          <a:cs typeface="+mn-cs"/>
        </a:defRPr>
      </a:lvl3pPr>
      <a:lvl4pPr marL="7273069" indent="-1039010" algn="l" defTabSz="2078020" rtl="0" eaLnBrk="1" latinLnBrk="0" hangingPunct="1">
        <a:spcBef>
          <a:spcPct val="20000"/>
        </a:spcBef>
        <a:buFont typeface="Arial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51089" indent="-1039010" algn="l" defTabSz="2078020" rtl="0" eaLnBrk="1" latinLnBrk="0" hangingPunct="1">
        <a:spcBef>
          <a:spcPct val="20000"/>
        </a:spcBef>
        <a:buFont typeface="Arial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29108" indent="-1039010" algn="l" defTabSz="2078020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07128" indent="-1039010" algn="l" defTabSz="2078020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585148" indent="-1039010" algn="l" defTabSz="2078020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663168" indent="-1039010" algn="l" defTabSz="2078020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78020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56039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34059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12079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390099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468118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546138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624158" algn="l" defTabSz="2078020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Stofftasche_gross_Vorl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038000" cy="2268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269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tofftasche_gross_Vorlage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038000" cy="2268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349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Office-Design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setup</dc:creator>
  <cp:lastModifiedBy>Evelin Szabo</cp:lastModifiedBy>
  <cp:revision>3</cp:revision>
  <dcterms:created xsi:type="dcterms:W3CDTF">2014-11-21T11:37:22Z</dcterms:created>
  <dcterms:modified xsi:type="dcterms:W3CDTF">2015-07-07T06:59:33Z</dcterms:modified>
</cp:coreProperties>
</file>