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6203613" cy="34207450"/>
  <p:notesSz cx="6858000" cy="9144000"/>
  <p:defaultTextStyle>
    <a:defPPr>
      <a:defRPr lang="de-DE"/>
    </a:defPPr>
    <a:lvl1pPr marL="0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78020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56039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34059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12079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390099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468118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546138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24158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31" d="100"/>
          <a:sy n="31" d="100"/>
        </p:scale>
        <p:origin x="-4818" y="-138"/>
      </p:cViewPr>
      <p:guideLst>
        <p:guide orient="horz" pos="10775"/>
        <p:guide pos="51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15271" y="10626483"/>
            <a:ext cx="13773071" cy="7332431"/>
          </a:xfr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430542" y="19384223"/>
            <a:ext cx="11342529" cy="874190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78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56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34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12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390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468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546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24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0605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7149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11747620" y="1369887"/>
            <a:ext cx="3645813" cy="29187190"/>
          </a:xfrm>
        </p:spPr>
        <p:txBody>
          <a:bodyPr vert="eaVert"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10180" y="1369887"/>
            <a:ext cx="10667379" cy="29187190"/>
          </a:xfrm>
        </p:spPr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9154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9129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79974" y="21981457"/>
            <a:ext cx="13773071" cy="6793980"/>
          </a:xfrm>
        </p:spPr>
        <p:txBody>
          <a:bodyPr anchor="t"/>
          <a:lstStyle>
            <a:lvl1pPr algn="l">
              <a:defRPr sz="18200" b="1" cap="all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279974" y="14498578"/>
            <a:ext cx="13773071" cy="7482878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78020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56039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3405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1207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39009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468118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546138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624158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4379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10181" y="7981741"/>
            <a:ext cx="7156596" cy="22575336"/>
          </a:xfrm>
        </p:spPr>
        <p:txBody>
          <a:bodyPr/>
          <a:lstStyle>
            <a:lvl1pPr>
              <a:defRPr sz="12700"/>
            </a:lvl1pPr>
            <a:lvl2pPr>
              <a:defRPr sz="109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236837" y="7981741"/>
            <a:ext cx="7156596" cy="22575336"/>
          </a:xfrm>
        </p:spPr>
        <p:txBody>
          <a:bodyPr/>
          <a:lstStyle>
            <a:lvl1pPr>
              <a:defRPr sz="12700"/>
            </a:lvl1pPr>
            <a:lvl2pPr>
              <a:defRPr sz="109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9582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10181" y="7657087"/>
            <a:ext cx="7159410" cy="3191109"/>
          </a:xfrm>
        </p:spPr>
        <p:txBody>
          <a:bodyPr anchor="b"/>
          <a:lstStyle>
            <a:lvl1pPr marL="0" indent="0">
              <a:buNone/>
              <a:defRPr sz="10900" b="1"/>
            </a:lvl1pPr>
            <a:lvl2pPr marL="2078020" indent="0">
              <a:buNone/>
              <a:defRPr sz="9100" b="1"/>
            </a:lvl2pPr>
            <a:lvl3pPr marL="4156039" indent="0">
              <a:buNone/>
              <a:defRPr sz="8200" b="1"/>
            </a:lvl3pPr>
            <a:lvl4pPr marL="6234059" indent="0">
              <a:buNone/>
              <a:defRPr sz="7300" b="1"/>
            </a:lvl4pPr>
            <a:lvl5pPr marL="8312079" indent="0">
              <a:buNone/>
              <a:defRPr sz="7300" b="1"/>
            </a:lvl5pPr>
            <a:lvl6pPr marL="10390099" indent="0">
              <a:buNone/>
              <a:defRPr sz="7300" b="1"/>
            </a:lvl6pPr>
            <a:lvl7pPr marL="12468118" indent="0">
              <a:buNone/>
              <a:defRPr sz="7300" b="1"/>
            </a:lvl7pPr>
            <a:lvl8pPr marL="14546138" indent="0">
              <a:buNone/>
              <a:defRPr sz="7300" b="1"/>
            </a:lvl8pPr>
            <a:lvl9pPr marL="16624158" indent="0">
              <a:buNone/>
              <a:defRPr sz="73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10181" y="10848196"/>
            <a:ext cx="7159410" cy="19708878"/>
          </a:xfrm>
        </p:spPr>
        <p:txBody>
          <a:bodyPr/>
          <a:lstStyle>
            <a:lvl1pPr>
              <a:defRPr sz="109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8231211" y="7657087"/>
            <a:ext cx="7162222" cy="3191109"/>
          </a:xfrm>
        </p:spPr>
        <p:txBody>
          <a:bodyPr anchor="b"/>
          <a:lstStyle>
            <a:lvl1pPr marL="0" indent="0">
              <a:buNone/>
              <a:defRPr sz="10900" b="1"/>
            </a:lvl1pPr>
            <a:lvl2pPr marL="2078020" indent="0">
              <a:buNone/>
              <a:defRPr sz="9100" b="1"/>
            </a:lvl2pPr>
            <a:lvl3pPr marL="4156039" indent="0">
              <a:buNone/>
              <a:defRPr sz="8200" b="1"/>
            </a:lvl3pPr>
            <a:lvl4pPr marL="6234059" indent="0">
              <a:buNone/>
              <a:defRPr sz="7300" b="1"/>
            </a:lvl4pPr>
            <a:lvl5pPr marL="8312079" indent="0">
              <a:buNone/>
              <a:defRPr sz="7300" b="1"/>
            </a:lvl5pPr>
            <a:lvl6pPr marL="10390099" indent="0">
              <a:buNone/>
              <a:defRPr sz="7300" b="1"/>
            </a:lvl6pPr>
            <a:lvl7pPr marL="12468118" indent="0">
              <a:buNone/>
              <a:defRPr sz="7300" b="1"/>
            </a:lvl7pPr>
            <a:lvl8pPr marL="14546138" indent="0">
              <a:buNone/>
              <a:defRPr sz="7300" b="1"/>
            </a:lvl8pPr>
            <a:lvl9pPr marL="16624158" indent="0">
              <a:buNone/>
              <a:defRPr sz="73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8231211" y="10848196"/>
            <a:ext cx="7162222" cy="19708878"/>
          </a:xfrm>
        </p:spPr>
        <p:txBody>
          <a:bodyPr/>
          <a:lstStyle>
            <a:lvl1pPr>
              <a:defRPr sz="109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901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0297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5548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0181" y="1361963"/>
            <a:ext cx="5330877" cy="5796263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35163" y="1361966"/>
            <a:ext cx="9058270" cy="29195110"/>
          </a:xfrm>
        </p:spPr>
        <p:txBody>
          <a:bodyPr/>
          <a:lstStyle>
            <a:lvl1pPr>
              <a:defRPr sz="14500"/>
            </a:lvl1pPr>
            <a:lvl2pPr>
              <a:defRPr sz="12700"/>
            </a:lvl2pPr>
            <a:lvl3pPr>
              <a:defRPr sz="109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10181" y="7158228"/>
            <a:ext cx="5330877" cy="23398849"/>
          </a:xfrm>
        </p:spPr>
        <p:txBody>
          <a:bodyPr/>
          <a:lstStyle>
            <a:lvl1pPr marL="0" indent="0">
              <a:buNone/>
              <a:defRPr sz="6400"/>
            </a:lvl1pPr>
            <a:lvl2pPr marL="2078020" indent="0">
              <a:buNone/>
              <a:defRPr sz="5500"/>
            </a:lvl2pPr>
            <a:lvl3pPr marL="4156039" indent="0">
              <a:buNone/>
              <a:defRPr sz="4500"/>
            </a:lvl3pPr>
            <a:lvl4pPr marL="6234059" indent="0">
              <a:buNone/>
              <a:defRPr sz="4100"/>
            </a:lvl4pPr>
            <a:lvl5pPr marL="8312079" indent="0">
              <a:buNone/>
              <a:defRPr sz="4100"/>
            </a:lvl5pPr>
            <a:lvl6pPr marL="10390099" indent="0">
              <a:buNone/>
              <a:defRPr sz="4100"/>
            </a:lvl6pPr>
            <a:lvl7pPr marL="12468118" indent="0">
              <a:buNone/>
              <a:defRPr sz="4100"/>
            </a:lvl7pPr>
            <a:lvl8pPr marL="14546138" indent="0">
              <a:buNone/>
              <a:defRPr sz="4100"/>
            </a:lvl8pPr>
            <a:lvl9pPr marL="16624158" indent="0">
              <a:buNone/>
              <a:defRPr sz="41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797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76022" y="23945216"/>
            <a:ext cx="9722168" cy="2826868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176022" y="3056499"/>
            <a:ext cx="9722168" cy="20524470"/>
          </a:xfrm>
        </p:spPr>
        <p:txBody>
          <a:bodyPr/>
          <a:lstStyle>
            <a:lvl1pPr marL="0" indent="0">
              <a:buNone/>
              <a:defRPr sz="14500"/>
            </a:lvl1pPr>
            <a:lvl2pPr marL="2078020" indent="0">
              <a:buNone/>
              <a:defRPr sz="12700"/>
            </a:lvl2pPr>
            <a:lvl3pPr marL="4156039" indent="0">
              <a:buNone/>
              <a:defRPr sz="10900"/>
            </a:lvl3pPr>
            <a:lvl4pPr marL="6234059" indent="0">
              <a:buNone/>
              <a:defRPr sz="9100"/>
            </a:lvl4pPr>
            <a:lvl5pPr marL="8312079" indent="0">
              <a:buNone/>
              <a:defRPr sz="9100"/>
            </a:lvl5pPr>
            <a:lvl6pPr marL="10390099" indent="0">
              <a:buNone/>
              <a:defRPr sz="9100"/>
            </a:lvl6pPr>
            <a:lvl7pPr marL="12468118" indent="0">
              <a:buNone/>
              <a:defRPr sz="9100"/>
            </a:lvl7pPr>
            <a:lvl8pPr marL="14546138" indent="0">
              <a:buNone/>
              <a:defRPr sz="9100"/>
            </a:lvl8pPr>
            <a:lvl9pPr marL="16624158" indent="0">
              <a:buNone/>
              <a:defRPr sz="91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176022" y="26772083"/>
            <a:ext cx="9722168" cy="4014623"/>
          </a:xfrm>
        </p:spPr>
        <p:txBody>
          <a:bodyPr/>
          <a:lstStyle>
            <a:lvl1pPr marL="0" indent="0">
              <a:buNone/>
              <a:defRPr sz="6400"/>
            </a:lvl1pPr>
            <a:lvl2pPr marL="2078020" indent="0">
              <a:buNone/>
              <a:defRPr sz="5500"/>
            </a:lvl2pPr>
            <a:lvl3pPr marL="4156039" indent="0">
              <a:buNone/>
              <a:defRPr sz="4500"/>
            </a:lvl3pPr>
            <a:lvl4pPr marL="6234059" indent="0">
              <a:buNone/>
              <a:defRPr sz="4100"/>
            </a:lvl4pPr>
            <a:lvl5pPr marL="8312079" indent="0">
              <a:buNone/>
              <a:defRPr sz="4100"/>
            </a:lvl5pPr>
            <a:lvl6pPr marL="10390099" indent="0">
              <a:buNone/>
              <a:defRPr sz="4100"/>
            </a:lvl6pPr>
            <a:lvl7pPr marL="12468118" indent="0">
              <a:buNone/>
              <a:defRPr sz="4100"/>
            </a:lvl7pPr>
            <a:lvl8pPr marL="14546138" indent="0">
              <a:buNone/>
              <a:defRPr sz="4100"/>
            </a:lvl8pPr>
            <a:lvl9pPr marL="16624158" indent="0">
              <a:buNone/>
              <a:defRPr sz="41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2192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10181" y="1369884"/>
            <a:ext cx="14583252" cy="5701242"/>
          </a:xfrm>
          <a:prstGeom prst="rect">
            <a:avLst/>
          </a:prstGeom>
        </p:spPr>
        <p:txBody>
          <a:bodyPr vert="horz" lIns="415604" tIns="207802" rIns="415604" bIns="207802" rtlCol="0" anchor="ctr">
            <a:normAutofit/>
          </a:bodyPr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10181" y="7981741"/>
            <a:ext cx="14583252" cy="22575336"/>
          </a:xfrm>
          <a:prstGeom prst="rect">
            <a:avLst/>
          </a:prstGeom>
        </p:spPr>
        <p:txBody>
          <a:bodyPr vert="horz" lIns="415604" tIns="207802" rIns="415604" bIns="207802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10181" y="31705241"/>
            <a:ext cx="3780843" cy="1821230"/>
          </a:xfrm>
          <a:prstGeom prst="rect">
            <a:avLst/>
          </a:prstGeom>
        </p:spPr>
        <p:txBody>
          <a:bodyPr vert="horz" lIns="415604" tIns="207802" rIns="415604" bIns="207802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536235" y="31705241"/>
            <a:ext cx="5131144" cy="1821230"/>
          </a:xfrm>
          <a:prstGeom prst="rect">
            <a:avLst/>
          </a:prstGeom>
        </p:spPr>
        <p:txBody>
          <a:bodyPr vert="horz" lIns="415604" tIns="207802" rIns="415604" bIns="207802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612590" y="31705241"/>
            <a:ext cx="3780843" cy="1821230"/>
          </a:xfrm>
          <a:prstGeom prst="rect">
            <a:avLst/>
          </a:prstGeom>
        </p:spPr>
        <p:txBody>
          <a:bodyPr vert="horz" lIns="415604" tIns="207802" rIns="415604" bIns="207802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085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078020" rtl="0" eaLnBrk="1" latinLnBrk="0" hangingPunct="1">
        <a:spcBef>
          <a:spcPct val="0"/>
        </a:spcBef>
        <a:buNone/>
        <a:defRPr sz="20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58515" indent="-1558515" algn="l" defTabSz="2078020" rtl="0" eaLnBrk="1" latinLnBrk="0" hangingPunct="1">
        <a:spcBef>
          <a:spcPct val="20000"/>
        </a:spcBef>
        <a:buFont typeface="Arial"/>
        <a:buChar char="•"/>
        <a:defRPr sz="14500" kern="1200">
          <a:solidFill>
            <a:schemeClr val="tx1"/>
          </a:solidFill>
          <a:latin typeface="+mn-lt"/>
          <a:ea typeface="+mn-ea"/>
          <a:cs typeface="+mn-cs"/>
        </a:defRPr>
      </a:lvl1pPr>
      <a:lvl2pPr marL="3376782" indent="-1298762" algn="l" defTabSz="2078020" rtl="0" eaLnBrk="1" latinLnBrk="0" hangingPunct="1">
        <a:spcBef>
          <a:spcPct val="20000"/>
        </a:spcBef>
        <a:buFont typeface="Arial"/>
        <a:buChar char="–"/>
        <a:defRPr sz="12700" kern="1200">
          <a:solidFill>
            <a:schemeClr val="tx1"/>
          </a:solidFill>
          <a:latin typeface="+mn-lt"/>
          <a:ea typeface="+mn-ea"/>
          <a:cs typeface="+mn-cs"/>
        </a:defRPr>
      </a:lvl2pPr>
      <a:lvl3pPr marL="5195049" indent="-1039010" algn="l" defTabSz="2078020" rtl="0" eaLnBrk="1" latinLnBrk="0" hangingPunct="1">
        <a:spcBef>
          <a:spcPct val="20000"/>
        </a:spcBef>
        <a:buFont typeface="Arial"/>
        <a:buChar char="•"/>
        <a:defRPr sz="10900" kern="1200">
          <a:solidFill>
            <a:schemeClr val="tx1"/>
          </a:solidFill>
          <a:latin typeface="+mn-lt"/>
          <a:ea typeface="+mn-ea"/>
          <a:cs typeface="+mn-cs"/>
        </a:defRPr>
      </a:lvl3pPr>
      <a:lvl4pPr marL="7273069" indent="-1039010" algn="l" defTabSz="2078020" rtl="0" eaLnBrk="1" latinLnBrk="0" hangingPunct="1">
        <a:spcBef>
          <a:spcPct val="20000"/>
        </a:spcBef>
        <a:buFont typeface="Arial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51089" indent="-1039010" algn="l" defTabSz="2078020" rtl="0" eaLnBrk="1" latinLnBrk="0" hangingPunct="1">
        <a:spcBef>
          <a:spcPct val="20000"/>
        </a:spcBef>
        <a:buFont typeface="Arial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29108" indent="-1039010" algn="l" defTabSz="207802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07128" indent="-1039010" algn="l" defTabSz="207802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585148" indent="-1039010" algn="l" defTabSz="207802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663168" indent="-1039010" algn="l" defTabSz="207802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78020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56039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34059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12079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390099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468118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546138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24158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Stofftasche_klein_Vorl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03613" cy="3419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69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tofftasche_klein_Vorl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03613" cy="3419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154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Office-Design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setup</dc:creator>
  <cp:lastModifiedBy>Evelin Szabo</cp:lastModifiedBy>
  <cp:revision>4</cp:revision>
  <dcterms:created xsi:type="dcterms:W3CDTF">2014-11-21T11:37:22Z</dcterms:created>
  <dcterms:modified xsi:type="dcterms:W3CDTF">2015-07-07T06:59:46Z</dcterms:modified>
</cp:coreProperties>
</file>