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4363700" cy="20104100"/>
  <p:notesSz cx="14363700" cy="201041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" d="100"/>
          <a:sy n="40" d="100"/>
        </p:scale>
        <p:origin x="3006" y="11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77753" y="6232271"/>
            <a:ext cx="12214543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55507" y="11258296"/>
            <a:ext cx="1005903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18502" y="4623943"/>
            <a:ext cx="625097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400575" y="4623943"/>
            <a:ext cx="625097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18502" y="804164"/>
            <a:ext cx="12933045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18502" y="4623943"/>
            <a:ext cx="1293304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885817" y="18696814"/>
            <a:ext cx="4598416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18502" y="18696814"/>
            <a:ext cx="3305111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346436" y="18696814"/>
            <a:ext cx="3305111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3" baseType="lpstr"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cp:lastModifiedBy>Andrea Fankl</cp:lastModifiedBy>
  <cp:revision>1</cp:revision>
  <dcterms:created xsi:type="dcterms:W3CDTF">2024-07-05T08:11:23Z</dcterms:created>
  <dcterms:modified xsi:type="dcterms:W3CDTF">2024-07-05T08:11:49Z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2024-07-05T00:00:00Z</vt:filetime>
  </property>
  <property fmtid="{D5CDD505-2E9C-101B-9397-08002B2CF9AE}" pid="3" name="Creator">
    <vt:lpwstr>Adobe InDesign 19.4 (Windows)</vt:lpwstr>
  </property>
  <property fmtid="{D5CDD505-2E9C-101B-9397-08002B2CF9AE}" pid="4" name="LastSaved">
    <vt:filetime>2024-07-05T00:00:00Z</vt:filetime>
  </property>
  <property fmtid="{D5CDD505-2E9C-101B-9397-08002B2CF9AE}" pid="5" name="Producer">
    <vt:lpwstr>Adobe PDF Library 17.0</vt:lpwstr>
  </property>
</Properties>
</file>