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7708900" cy="10839450"/>
  <p:notesSz cx="7708900" cy="108394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4530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340100" cy="5413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4367213" y="0"/>
            <a:ext cx="3340100" cy="5413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BB67F8E-3E60-4F4E-9A7C-C7B02081AD8C}" type="datetimeFigureOut">
              <a:rPr lang="de-AT" smtClean="0"/>
              <a:t>06.07.2015</a:t>
            </a:fld>
            <a:endParaRPr lang="de-AT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2408238" y="812800"/>
            <a:ext cx="2892425" cy="40655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AT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771525" y="5148263"/>
            <a:ext cx="6165850" cy="48783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10294938"/>
            <a:ext cx="3340100" cy="542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4367213" y="10294938"/>
            <a:ext cx="3340100" cy="542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DD6DDD-4FFF-42B2-ACA8-68E5621008C5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37157690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78167" y="3360229"/>
            <a:ext cx="6552565" cy="22762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56335" y="6070092"/>
            <a:ext cx="5396230" cy="270986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5445" y="2493073"/>
            <a:ext cx="3353371" cy="71540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970083" y="2493073"/>
            <a:ext cx="3353371" cy="71540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5445" y="433578"/>
            <a:ext cx="6938010" cy="17343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5445" y="2493073"/>
            <a:ext cx="6938010" cy="71540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21026" y="10080689"/>
            <a:ext cx="2466848" cy="5419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5445" y="10080689"/>
            <a:ext cx="1773047" cy="5419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7/6/2015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50408" y="10080689"/>
            <a:ext cx="1773047" cy="54197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Plakat_A4_Vorlage.indd</dc:title>
  <dc:creator>setup</dc:creator>
  <cp:lastModifiedBy>Evelin Szabo</cp:lastModifiedBy>
  <cp:revision>1</cp:revision>
  <dcterms:created xsi:type="dcterms:W3CDTF">2014-10-30T13:56:46Z</dcterms:created>
  <dcterms:modified xsi:type="dcterms:W3CDTF">2015-07-06T15:14:01Z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2014-10-30T00:00:00Z</vt:filetime>
  </property>
  <property fmtid="{D5CDD505-2E9C-101B-9397-08002B2CF9AE}" pid="3" name="LastSaved">
    <vt:filetime>2014-10-30T00:00:00Z</vt:filetime>
  </property>
</Properties>
</file>