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4376400" cy="20104100"/>
  <p:notesSz cx="14376400" cy="201041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" d="100"/>
          <a:sy n="40" d="100"/>
        </p:scale>
        <p:origin x="3006" y="11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78706" y="6232271"/>
            <a:ext cx="12225338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57412" y="11258296"/>
            <a:ext cx="1006792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19137" y="4623943"/>
            <a:ext cx="6256496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407116" y="4623943"/>
            <a:ext cx="6256496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19137" y="804164"/>
            <a:ext cx="1294447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9137" y="4623943"/>
            <a:ext cx="1294447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890135" y="18696814"/>
            <a:ext cx="460248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19137" y="18696814"/>
            <a:ext cx="3308032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7/5/2024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355580" y="18696814"/>
            <a:ext cx="3308032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cp:lastModifiedBy>Andrea Fankl</cp:lastModifiedBy>
  <cp:revision>1</cp:revision>
  <dcterms:created xsi:type="dcterms:W3CDTF">2024-07-05T08:13:23Z</dcterms:created>
  <dcterms:modified xsi:type="dcterms:W3CDTF">2024-07-05T08:13:33Z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2024-07-05T00:00:00Z</vt:filetime>
  </property>
  <property fmtid="{D5CDD505-2E9C-101B-9397-08002B2CF9AE}" pid="3" name="Creator">
    <vt:lpwstr>Adobe InDesign 19.4 (Windows)</vt:lpwstr>
  </property>
  <property fmtid="{D5CDD505-2E9C-101B-9397-08002B2CF9AE}" pid="4" name="LastSaved">
    <vt:filetime>2024-07-05T00:00:00Z</vt:filetime>
  </property>
  <property fmtid="{D5CDD505-2E9C-101B-9397-08002B2CF9AE}" pid="5" name="Producer">
    <vt:lpwstr>Adobe PDF Library 17.0</vt:lpwstr>
  </property>
</Properties>
</file>