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</p:sldIdLst>
  <p:sldSz cx="14097000" cy="20104100"/>
  <p:notesSz cx="14097000" cy="201041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57275" y="6232271"/>
            <a:ext cx="11982450" cy="42218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14550" y="11258296"/>
            <a:ext cx="9867900" cy="50260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704850" y="4623943"/>
            <a:ext cx="613219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7259955" y="4623943"/>
            <a:ext cx="6132195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04850" y="804164"/>
            <a:ext cx="12687300" cy="321665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04850" y="4623943"/>
            <a:ext cx="12687300" cy="132687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4792980" y="18696814"/>
            <a:ext cx="451104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704850" y="18696814"/>
            <a:ext cx="324231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0149840" y="18696814"/>
            <a:ext cx="3242310" cy="100520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39973" y="346805"/>
            <a:ext cx="3313429" cy="715010"/>
          </a:xfrm>
          <a:prstGeom prst="rect">
            <a:avLst/>
          </a:prstGeom>
        </p:spPr>
        <p:txBody>
          <a:bodyPr wrap="square" lIns="0" tIns="9525" rIns="0" bIns="0" rtlCol="0" vert="horz">
            <a:spAutoFit/>
          </a:bodyPr>
          <a:lstStyle/>
          <a:p>
            <a:pPr marL="12700" marR="5080">
              <a:lnSpc>
                <a:spcPct val="101000"/>
              </a:lnSpc>
              <a:spcBef>
                <a:spcPts val="75"/>
              </a:spcBef>
            </a:pPr>
            <a:r>
              <a:rPr dirty="0" sz="2250" spc="-20" b="1">
                <a:solidFill>
                  <a:srgbClr val="EC008C"/>
                </a:solidFill>
                <a:latin typeface="Source Sans Pro"/>
                <a:cs typeface="Source Sans Pro"/>
              </a:rPr>
              <a:t>Achtung: </a:t>
            </a:r>
            <a:r>
              <a:rPr dirty="0" sz="2250" spc="-30">
                <a:solidFill>
                  <a:srgbClr val="EC008C"/>
                </a:solidFill>
                <a:latin typeface="Source Sans Pro"/>
                <a:cs typeface="Source Sans Pro"/>
              </a:rPr>
              <a:t>Die </a:t>
            </a:r>
            <a:r>
              <a:rPr dirty="0" sz="2250" spc="-35">
                <a:solidFill>
                  <a:srgbClr val="EC008C"/>
                </a:solidFill>
                <a:latin typeface="Source Sans Pro"/>
                <a:cs typeface="Source Sans Pro"/>
              </a:rPr>
              <a:t>Linien </a:t>
            </a:r>
            <a:r>
              <a:rPr dirty="0" sz="2250" spc="-20">
                <a:solidFill>
                  <a:srgbClr val="EC008C"/>
                </a:solidFill>
                <a:latin typeface="Source Sans Pro"/>
                <a:cs typeface="Source Sans Pro"/>
              </a:rPr>
              <a:t>dürfen  </a:t>
            </a:r>
            <a:r>
              <a:rPr dirty="0" sz="2250" spc="-35">
                <a:solidFill>
                  <a:srgbClr val="EC008C"/>
                </a:solidFill>
                <a:latin typeface="Source Sans Pro"/>
                <a:cs typeface="Source Sans Pro"/>
              </a:rPr>
              <a:t>nicht </a:t>
            </a:r>
            <a:r>
              <a:rPr dirty="0" sz="2250" spc="-30">
                <a:solidFill>
                  <a:srgbClr val="EC008C"/>
                </a:solidFill>
                <a:latin typeface="Source Sans Pro"/>
                <a:cs typeface="Source Sans Pro"/>
              </a:rPr>
              <a:t>mit </a:t>
            </a:r>
            <a:r>
              <a:rPr dirty="0" sz="2250" spc="-10">
                <a:solidFill>
                  <a:srgbClr val="EC008C"/>
                </a:solidFill>
                <a:latin typeface="Source Sans Pro"/>
                <a:cs typeface="Source Sans Pro"/>
              </a:rPr>
              <a:t>exportiert</a:t>
            </a:r>
            <a:r>
              <a:rPr dirty="0" sz="2250" spc="15">
                <a:solidFill>
                  <a:srgbClr val="EC008C"/>
                </a:solidFill>
                <a:latin typeface="Source Sans Pro"/>
                <a:cs typeface="Source Sans Pro"/>
              </a:rPr>
              <a:t> </a:t>
            </a:r>
            <a:r>
              <a:rPr dirty="0" sz="2250" spc="-30">
                <a:solidFill>
                  <a:srgbClr val="EC008C"/>
                </a:solidFill>
                <a:latin typeface="Source Sans Pro"/>
                <a:cs typeface="Source Sans Pro"/>
              </a:rPr>
              <a:t>werden.</a:t>
            </a:r>
            <a:endParaRPr sz="2250">
              <a:latin typeface="Source Sans Pro"/>
              <a:cs typeface="Source Sans Pro"/>
            </a:endParaRPr>
          </a:p>
        </p:txBody>
      </p:sp>
      <p:grpSp>
        <p:nvGrpSpPr>
          <p:cNvPr id="3" name="object 3"/>
          <p:cNvGrpSpPr/>
          <p:nvPr/>
        </p:nvGrpSpPr>
        <p:grpSpPr>
          <a:xfrm>
            <a:off x="40046" y="40018"/>
            <a:ext cx="14016990" cy="20024090"/>
            <a:chOff x="40046" y="40018"/>
            <a:chExt cx="14016990" cy="20024090"/>
          </a:xfrm>
        </p:grpSpPr>
        <p:sp>
          <p:nvSpPr>
            <p:cNvPr id="4" name="object 4"/>
            <p:cNvSpPr/>
            <p:nvPr/>
          </p:nvSpPr>
          <p:spPr>
            <a:xfrm>
              <a:off x="43578" y="43550"/>
              <a:ext cx="14010005" cy="20017105"/>
            </a:xfrm>
            <a:custGeom>
              <a:avLst/>
              <a:gdLst/>
              <a:ahLst/>
              <a:cxnLst/>
              <a:rect l="l" t="t" r="r" b="b"/>
              <a:pathLst>
                <a:path w="14010005" h="20017105">
                  <a:moveTo>
                    <a:pt x="0" y="20016971"/>
                  </a:moveTo>
                  <a:lnTo>
                    <a:pt x="14009759" y="20016971"/>
                  </a:lnTo>
                  <a:lnTo>
                    <a:pt x="14009759" y="0"/>
                  </a:lnTo>
                  <a:lnTo>
                    <a:pt x="0" y="0"/>
                  </a:lnTo>
                  <a:lnTo>
                    <a:pt x="0" y="20016971"/>
                  </a:lnTo>
                  <a:close/>
                </a:path>
              </a:pathLst>
            </a:custGeom>
            <a:ln w="7064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5" name="object 5"/>
            <p:cNvSpPr/>
            <p:nvPr/>
          </p:nvSpPr>
          <p:spPr>
            <a:xfrm>
              <a:off x="83628" y="210315"/>
              <a:ext cx="0" cy="19726275"/>
            </a:xfrm>
            <a:custGeom>
              <a:avLst/>
              <a:gdLst/>
              <a:ahLst/>
              <a:cxnLst/>
              <a:rect l="l" t="t" r="r" b="b"/>
              <a:pathLst>
                <a:path w="0" h="19726275">
                  <a:moveTo>
                    <a:pt x="0" y="0"/>
                  </a:moveTo>
                  <a:lnTo>
                    <a:pt x="0" y="19725679"/>
                  </a:lnTo>
                </a:path>
              </a:pathLst>
            </a:custGeom>
            <a:ln w="706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6" name="object 6"/>
            <p:cNvSpPr/>
            <p:nvPr/>
          </p:nvSpPr>
          <p:spPr>
            <a:xfrm>
              <a:off x="211033" y="20020472"/>
              <a:ext cx="13717905" cy="0"/>
            </a:xfrm>
            <a:custGeom>
              <a:avLst/>
              <a:gdLst/>
              <a:ahLst/>
              <a:cxnLst/>
              <a:rect l="l" t="t" r="r" b="b"/>
              <a:pathLst>
                <a:path w="13717905" h="0">
                  <a:moveTo>
                    <a:pt x="0" y="0"/>
                  </a:moveTo>
                  <a:lnTo>
                    <a:pt x="13717322" y="0"/>
                  </a:lnTo>
                </a:path>
              </a:pathLst>
            </a:custGeom>
            <a:ln w="706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7" name="object 7"/>
            <p:cNvSpPr/>
            <p:nvPr/>
          </p:nvSpPr>
          <p:spPr>
            <a:xfrm>
              <a:off x="14013292" y="168075"/>
              <a:ext cx="0" cy="19726275"/>
            </a:xfrm>
            <a:custGeom>
              <a:avLst/>
              <a:gdLst/>
              <a:ahLst/>
              <a:cxnLst/>
              <a:rect l="l" t="t" r="r" b="b"/>
              <a:pathLst>
                <a:path w="0" h="19726275">
                  <a:moveTo>
                    <a:pt x="0" y="19725679"/>
                  </a:moveTo>
                  <a:lnTo>
                    <a:pt x="0" y="0"/>
                  </a:lnTo>
                </a:path>
              </a:pathLst>
            </a:custGeom>
            <a:ln w="706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8" name="object 8"/>
            <p:cNvSpPr/>
            <p:nvPr/>
          </p:nvSpPr>
          <p:spPr>
            <a:xfrm>
              <a:off x="168563" y="83599"/>
              <a:ext cx="13717905" cy="0"/>
            </a:xfrm>
            <a:custGeom>
              <a:avLst/>
              <a:gdLst/>
              <a:ahLst/>
              <a:cxnLst/>
              <a:rect l="l" t="t" r="r" b="b"/>
              <a:pathLst>
                <a:path w="13717905" h="0">
                  <a:moveTo>
                    <a:pt x="13717322" y="0"/>
                  </a:moveTo>
                  <a:lnTo>
                    <a:pt x="0" y="0"/>
                  </a:lnTo>
                </a:path>
              </a:pathLst>
            </a:custGeom>
            <a:ln w="7064">
              <a:solidFill>
                <a:srgbClr val="EC008C"/>
              </a:solidFill>
              <a:prstDash val="lgDash"/>
            </a:ln>
          </p:spPr>
          <p:txBody>
            <a:bodyPr wrap="square" lIns="0" tIns="0" rIns="0" bIns="0" rtlCol="0"/>
            <a:lstStyle/>
            <a:p/>
          </p:txBody>
        </p:sp>
        <p:sp>
          <p:nvSpPr>
            <p:cNvPr id="9" name="object 9"/>
            <p:cNvSpPr/>
            <p:nvPr/>
          </p:nvSpPr>
          <p:spPr>
            <a:xfrm>
              <a:off x="83628" y="83596"/>
              <a:ext cx="13929994" cy="19937095"/>
            </a:xfrm>
            <a:custGeom>
              <a:avLst/>
              <a:gdLst/>
              <a:ahLst/>
              <a:cxnLst/>
              <a:rect l="l" t="t" r="r" b="b"/>
              <a:pathLst>
                <a:path w="13929994" h="19937095">
                  <a:moveTo>
                    <a:pt x="0" y="19894636"/>
                  </a:moveTo>
                  <a:lnTo>
                    <a:pt x="0" y="19936872"/>
                  </a:lnTo>
                  <a:lnTo>
                    <a:pt x="42468" y="19936872"/>
                  </a:lnTo>
                </a:path>
                <a:path w="13929994" h="19937095">
                  <a:moveTo>
                    <a:pt x="13887191" y="19936872"/>
                  </a:moveTo>
                  <a:lnTo>
                    <a:pt x="13929660" y="19936872"/>
                  </a:lnTo>
                  <a:lnTo>
                    <a:pt x="13929660" y="19894636"/>
                  </a:lnTo>
                </a:path>
                <a:path w="13929994" h="19937095">
                  <a:moveTo>
                    <a:pt x="13929660" y="42242"/>
                  </a:moveTo>
                  <a:lnTo>
                    <a:pt x="13929660" y="0"/>
                  </a:lnTo>
                  <a:lnTo>
                    <a:pt x="13887191" y="0"/>
                  </a:lnTo>
                </a:path>
                <a:path w="13929994" h="19937095">
                  <a:moveTo>
                    <a:pt x="42468" y="0"/>
                  </a:moveTo>
                  <a:lnTo>
                    <a:pt x="0" y="0"/>
                  </a:lnTo>
                  <a:lnTo>
                    <a:pt x="0" y="42242"/>
                  </a:lnTo>
                </a:path>
              </a:pathLst>
            </a:custGeom>
            <a:ln w="7064">
              <a:solidFill>
                <a:srgbClr val="EC008C"/>
              </a:solidFill>
            </a:ln>
          </p:spPr>
          <p:txBody>
            <a:bodyPr wrap="square" lIns="0" tIns="0" rIns="0" bIns="0" rtlCol="0"/>
            <a:lstStyle/>
            <a:p/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Plakat_700x1000_PDF_Vorlage.indd</dc:title>
  <dcterms:created xsi:type="dcterms:W3CDTF">2020-10-19T13:33:19Z</dcterms:created>
  <dcterms:modified xsi:type="dcterms:W3CDTF">2020-10-19T13:33:19Z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2020-10-19T00:00:00Z</vt:filetime>
  </property>
  <property fmtid="{D5CDD505-2E9C-101B-9397-08002B2CF9AE}" pid="3" name="Creator">
    <vt:lpwstr>Adobe InDesign 15.1 (Windows)</vt:lpwstr>
  </property>
  <property fmtid="{D5CDD505-2E9C-101B-9397-08002B2CF9AE}" pid="4" name="LastSaved">
    <vt:filetime>2020-10-19T00:00:00Z</vt:filetime>
  </property>
</Properties>
</file>