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0833100" cy="15265400"/>
  <p:notesSz cx="10833100" cy="15265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812958" y="4732274"/>
            <a:ext cx="9213533" cy="320573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625917" y="8548624"/>
            <a:ext cx="7587615" cy="3816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541972" y="3511042"/>
            <a:ext cx="4715161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5582316" y="3511042"/>
            <a:ext cx="4715161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78346" y="78359"/>
            <a:ext cx="10679430" cy="15107919"/>
          </a:xfrm>
          <a:custGeom>
            <a:avLst/>
            <a:gdLst/>
            <a:ahLst/>
            <a:cxnLst/>
            <a:rect l="l" t="t" r="r" b="b"/>
            <a:pathLst>
              <a:path w="10679430" h="15107919">
                <a:moveTo>
                  <a:pt x="0" y="15107297"/>
                </a:moveTo>
                <a:lnTo>
                  <a:pt x="10679303" y="15107297"/>
                </a:lnTo>
                <a:lnTo>
                  <a:pt x="10679303" y="0"/>
                </a:lnTo>
                <a:lnTo>
                  <a:pt x="0" y="0"/>
                </a:lnTo>
                <a:lnTo>
                  <a:pt x="0" y="15107297"/>
                </a:lnTo>
                <a:close/>
              </a:path>
            </a:pathLst>
          </a:custGeom>
          <a:ln w="1270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g object 17"/>
          <p:cNvSpPr/>
          <p:nvPr/>
        </p:nvSpPr>
        <p:spPr>
          <a:xfrm>
            <a:off x="150350" y="379383"/>
            <a:ext cx="0" cy="14582140"/>
          </a:xfrm>
          <a:custGeom>
            <a:avLst/>
            <a:gdLst/>
            <a:ahLst/>
            <a:cxnLst/>
            <a:rect l="l" t="t" r="r" b="b"/>
            <a:pathLst>
              <a:path w="0" h="14582140">
                <a:moveTo>
                  <a:pt x="0" y="0"/>
                </a:moveTo>
                <a:lnTo>
                  <a:pt x="0" y="14581581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g object 18"/>
          <p:cNvSpPr/>
          <p:nvPr/>
        </p:nvSpPr>
        <p:spPr>
          <a:xfrm>
            <a:off x="376106" y="15113652"/>
            <a:ext cx="10159365" cy="0"/>
          </a:xfrm>
          <a:custGeom>
            <a:avLst/>
            <a:gdLst/>
            <a:ahLst/>
            <a:cxnLst/>
            <a:rect l="l" t="t" r="r" b="b"/>
            <a:pathLst>
              <a:path w="10159365" h="0">
                <a:moveTo>
                  <a:pt x="0" y="0"/>
                </a:moveTo>
                <a:lnTo>
                  <a:pt x="10159034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g object 19"/>
          <p:cNvSpPr/>
          <p:nvPr/>
        </p:nvSpPr>
        <p:spPr>
          <a:xfrm>
            <a:off x="10685650" y="303042"/>
            <a:ext cx="0" cy="14582140"/>
          </a:xfrm>
          <a:custGeom>
            <a:avLst/>
            <a:gdLst/>
            <a:ahLst/>
            <a:cxnLst/>
            <a:rect l="l" t="t" r="r" b="b"/>
            <a:pathLst>
              <a:path w="0" h="14582140">
                <a:moveTo>
                  <a:pt x="0" y="14581581"/>
                </a:moveTo>
                <a:lnTo>
                  <a:pt x="0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g object 20"/>
          <p:cNvSpPr/>
          <p:nvPr/>
        </p:nvSpPr>
        <p:spPr>
          <a:xfrm>
            <a:off x="300857" y="150351"/>
            <a:ext cx="10159365" cy="0"/>
          </a:xfrm>
          <a:custGeom>
            <a:avLst/>
            <a:gdLst/>
            <a:ahLst/>
            <a:cxnLst/>
            <a:rect l="l" t="t" r="r" b="b"/>
            <a:pathLst>
              <a:path w="10159365" h="0">
                <a:moveTo>
                  <a:pt x="10159034" y="0"/>
                </a:moveTo>
                <a:lnTo>
                  <a:pt x="0" y="0"/>
                </a:lnTo>
              </a:path>
            </a:pathLst>
          </a:custGeom>
          <a:ln w="12700">
            <a:solidFill>
              <a:srgbClr val="EC008C"/>
            </a:solidFill>
            <a:prstDash val="lgDash"/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g object 21"/>
          <p:cNvSpPr/>
          <p:nvPr/>
        </p:nvSpPr>
        <p:spPr>
          <a:xfrm>
            <a:off x="150350" y="150356"/>
            <a:ext cx="10535920" cy="14963775"/>
          </a:xfrm>
          <a:custGeom>
            <a:avLst/>
            <a:gdLst/>
            <a:ahLst/>
            <a:cxnLst/>
            <a:rect l="l" t="t" r="r" b="b"/>
            <a:pathLst>
              <a:path w="10535920" h="14963775">
                <a:moveTo>
                  <a:pt x="0" y="14886952"/>
                </a:moveTo>
                <a:lnTo>
                  <a:pt x="0" y="14963292"/>
                </a:lnTo>
                <a:lnTo>
                  <a:pt x="75247" y="14963292"/>
                </a:lnTo>
              </a:path>
              <a:path w="10535920" h="14963775">
                <a:moveTo>
                  <a:pt x="10460050" y="14963292"/>
                </a:moveTo>
                <a:lnTo>
                  <a:pt x="10535297" y="14963292"/>
                </a:lnTo>
                <a:lnTo>
                  <a:pt x="10535297" y="14886952"/>
                </a:lnTo>
              </a:path>
              <a:path w="10535920" h="14963775">
                <a:moveTo>
                  <a:pt x="10535297" y="76339"/>
                </a:moveTo>
                <a:lnTo>
                  <a:pt x="10535297" y="0"/>
                </a:lnTo>
                <a:lnTo>
                  <a:pt x="10460050" y="0"/>
                </a:lnTo>
              </a:path>
              <a:path w="10535920" h="14963775">
                <a:moveTo>
                  <a:pt x="75247" y="0"/>
                </a:moveTo>
                <a:lnTo>
                  <a:pt x="0" y="0"/>
                </a:lnTo>
                <a:lnTo>
                  <a:pt x="0" y="76339"/>
                </a:lnTo>
              </a:path>
            </a:pathLst>
          </a:custGeom>
          <a:ln w="12700">
            <a:solidFill>
              <a:srgbClr val="EC008C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41972" y="610616"/>
            <a:ext cx="9755505" cy="24424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41972" y="3511042"/>
            <a:ext cx="9755505" cy="100751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3685413" y="14196822"/>
            <a:ext cx="3468624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541972" y="14196822"/>
            <a:ext cx="2493073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7804404" y="14196822"/>
            <a:ext cx="2493073" cy="7632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21100" y="444586"/>
            <a:ext cx="2686685" cy="576580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5080">
              <a:lnSpc>
                <a:spcPct val="100800"/>
              </a:lnSpc>
              <a:spcBef>
                <a:spcPts val="80"/>
              </a:spcBef>
            </a:pPr>
            <a:r>
              <a:rPr dirty="0" sz="1800" spc="-1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800" spc="-1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800" spc="-2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800" spc="-1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800" spc="-20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800" spc="-1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80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800" spc="-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800" spc="-1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800">
              <a:latin typeface="Source Sans Pro"/>
              <a:cs typeface="Source Sans Pr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Plakat_A3_PDF_Vorlage.indd</dc:title>
  <dcterms:created xsi:type="dcterms:W3CDTF">2020-10-19T09:25:50Z</dcterms:created>
  <dcterms:modified xsi:type="dcterms:W3CDTF">2020-10-19T09:25:50Z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