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4224000" cy="20104100"/>
  <p:notesSz cx="14224000" cy="201041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67276" y="6232271"/>
            <a:ext cx="12095798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34552" y="11258296"/>
            <a:ext cx="996124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711517" y="4623943"/>
            <a:ext cx="619020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328630" y="4623943"/>
            <a:ext cx="6190202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11517" y="804164"/>
            <a:ext cx="12807315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11517" y="4623943"/>
            <a:ext cx="1280731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838319" y="18696814"/>
            <a:ext cx="4553712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711517" y="18696814"/>
            <a:ext cx="327298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0245852" y="18696814"/>
            <a:ext cx="327298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98377" y="303851"/>
            <a:ext cx="2649220" cy="572135"/>
          </a:xfrm>
          <a:prstGeom prst="rect">
            <a:avLst/>
          </a:prstGeom>
        </p:spPr>
        <p:txBody>
          <a:bodyPr wrap="square" lIns="0" tIns="9525" rIns="0" bIns="0" rtlCol="0" vert="horz">
            <a:spAutoFit/>
          </a:bodyPr>
          <a:lstStyle/>
          <a:p>
            <a:pPr marL="12700" marR="5080" indent="-635">
              <a:lnSpc>
                <a:spcPct val="102800"/>
              </a:lnSpc>
              <a:spcBef>
                <a:spcPts val="75"/>
              </a:spcBef>
            </a:pPr>
            <a:r>
              <a:rPr dirty="0" sz="1750" spc="5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1750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750" spc="-10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1750" spc="5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1750" spc="-10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1750" spc="-5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1750" spc="1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750" spc="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750" spc="-5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750">
              <a:latin typeface="Source Sans Pro"/>
              <a:cs typeface="Source Sans Pro"/>
            </a:endParaRPr>
          </a:p>
        </p:txBody>
      </p:sp>
      <p:grpSp>
        <p:nvGrpSpPr>
          <p:cNvPr id="3" name="object 3"/>
          <p:cNvGrpSpPr/>
          <p:nvPr/>
        </p:nvGrpSpPr>
        <p:grpSpPr>
          <a:xfrm>
            <a:off x="47581" y="47623"/>
            <a:ext cx="14132560" cy="20009485"/>
            <a:chOff x="47581" y="47623"/>
            <a:chExt cx="14132560" cy="20009485"/>
          </a:xfrm>
        </p:grpSpPr>
        <p:sp>
          <p:nvSpPr>
            <p:cNvPr id="4" name="object 4"/>
            <p:cNvSpPr/>
            <p:nvPr/>
          </p:nvSpPr>
          <p:spPr>
            <a:xfrm>
              <a:off x="51777" y="51819"/>
              <a:ext cx="14124305" cy="20000595"/>
            </a:xfrm>
            <a:custGeom>
              <a:avLst/>
              <a:gdLst/>
              <a:ahLst/>
              <a:cxnLst/>
              <a:rect l="l" t="t" r="r" b="b"/>
              <a:pathLst>
                <a:path w="14124305" h="20000595">
                  <a:moveTo>
                    <a:pt x="0" y="20000502"/>
                  </a:moveTo>
                  <a:lnTo>
                    <a:pt x="14123934" y="20000502"/>
                  </a:lnTo>
                  <a:lnTo>
                    <a:pt x="14123934" y="0"/>
                  </a:lnTo>
                  <a:lnTo>
                    <a:pt x="0" y="0"/>
                  </a:lnTo>
                  <a:lnTo>
                    <a:pt x="0" y="20000502"/>
                  </a:lnTo>
                  <a:close/>
                </a:path>
              </a:pathLst>
            </a:custGeom>
            <a:ln w="8393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/>
            <p:cNvSpPr/>
            <p:nvPr/>
          </p:nvSpPr>
          <p:spPr>
            <a:xfrm>
              <a:off x="99363" y="250200"/>
              <a:ext cx="0" cy="19654520"/>
            </a:xfrm>
            <a:custGeom>
              <a:avLst/>
              <a:gdLst/>
              <a:ahLst/>
              <a:cxnLst/>
              <a:rect l="l" t="t" r="r" b="b"/>
              <a:pathLst>
                <a:path w="0" h="19654520">
                  <a:moveTo>
                    <a:pt x="0" y="0"/>
                  </a:moveTo>
                  <a:lnTo>
                    <a:pt x="0" y="19654005"/>
                  </a:lnTo>
                </a:path>
              </a:pathLst>
            </a:custGeom>
            <a:ln w="8393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6" name="object 6"/>
            <p:cNvSpPr/>
            <p:nvPr/>
          </p:nvSpPr>
          <p:spPr>
            <a:xfrm>
              <a:off x="249672" y="20004736"/>
              <a:ext cx="13778865" cy="0"/>
            </a:xfrm>
            <a:custGeom>
              <a:avLst/>
              <a:gdLst/>
              <a:ahLst/>
              <a:cxnLst/>
              <a:rect l="l" t="t" r="r" b="b"/>
              <a:pathLst>
                <a:path w="13778865" h="0">
                  <a:moveTo>
                    <a:pt x="0" y="0"/>
                  </a:moveTo>
                  <a:lnTo>
                    <a:pt x="13778251" y="0"/>
                  </a:lnTo>
                </a:path>
              </a:pathLst>
            </a:custGeom>
            <a:ln w="8393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/>
            <p:cNvSpPr/>
            <p:nvPr/>
          </p:nvSpPr>
          <p:spPr>
            <a:xfrm>
              <a:off x="14128126" y="199932"/>
              <a:ext cx="0" cy="19654520"/>
            </a:xfrm>
            <a:custGeom>
              <a:avLst/>
              <a:gdLst/>
              <a:ahLst/>
              <a:cxnLst/>
              <a:rect l="l" t="t" r="r" b="b"/>
              <a:pathLst>
                <a:path w="0" h="19654520">
                  <a:moveTo>
                    <a:pt x="0" y="19654005"/>
                  </a:moveTo>
                  <a:lnTo>
                    <a:pt x="0" y="0"/>
                  </a:lnTo>
                </a:path>
              </a:pathLst>
            </a:custGeom>
            <a:ln w="8393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/>
            <p:cNvSpPr/>
            <p:nvPr/>
          </p:nvSpPr>
          <p:spPr>
            <a:xfrm>
              <a:off x="199567" y="99401"/>
              <a:ext cx="13778865" cy="0"/>
            </a:xfrm>
            <a:custGeom>
              <a:avLst/>
              <a:gdLst/>
              <a:ahLst/>
              <a:cxnLst/>
              <a:rect l="l" t="t" r="r" b="b"/>
              <a:pathLst>
                <a:path w="13778865" h="0">
                  <a:moveTo>
                    <a:pt x="13778251" y="0"/>
                  </a:moveTo>
                  <a:lnTo>
                    <a:pt x="0" y="0"/>
                  </a:lnTo>
                </a:path>
              </a:pathLst>
            </a:custGeom>
            <a:ln w="8393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9" name="object 9"/>
            <p:cNvSpPr/>
            <p:nvPr/>
          </p:nvSpPr>
          <p:spPr>
            <a:xfrm>
              <a:off x="99363" y="99405"/>
              <a:ext cx="14029055" cy="19905345"/>
            </a:xfrm>
            <a:custGeom>
              <a:avLst/>
              <a:gdLst/>
              <a:ahLst/>
              <a:cxnLst/>
              <a:rect l="l" t="t" r="r" b="b"/>
              <a:pathLst>
                <a:path w="14029055" h="19905345">
                  <a:moveTo>
                    <a:pt x="0" y="19855064"/>
                  </a:moveTo>
                  <a:lnTo>
                    <a:pt x="0" y="19905331"/>
                  </a:lnTo>
                  <a:lnTo>
                    <a:pt x="50099" y="19905331"/>
                  </a:lnTo>
                </a:path>
                <a:path w="14029055" h="19905345">
                  <a:moveTo>
                    <a:pt x="13978656" y="19905331"/>
                  </a:moveTo>
                  <a:lnTo>
                    <a:pt x="14028763" y="19905331"/>
                  </a:lnTo>
                  <a:lnTo>
                    <a:pt x="14028763" y="19855064"/>
                  </a:lnTo>
                </a:path>
                <a:path w="14029055" h="19905345">
                  <a:moveTo>
                    <a:pt x="14028763" y="50258"/>
                  </a:moveTo>
                  <a:lnTo>
                    <a:pt x="14028763" y="0"/>
                  </a:lnTo>
                  <a:lnTo>
                    <a:pt x="13978656" y="0"/>
                  </a:lnTo>
                </a:path>
                <a:path w="14029055" h="19905345">
                  <a:moveTo>
                    <a:pt x="50099" y="0"/>
                  </a:moveTo>
                  <a:lnTo>
                    <a:pt x="0" y="0"/>
                  </a:lnTo>
                  <a:lnTo>
                    <a:pt x="0" y="50258"/>
                  </a:lnTo>
                </a:path>
              </a:pathLst>
            </a:custGeom>
            <a:ln w="8393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Plakat_A1_PDF_Vorlage.indd</dc:title>
  <dcterms:created xsi:type="dcterms:W3CDTF">2020-10-19T09:55:35Z</dcterms:created>
  <dcterms:modified xsi:type="dcterms:W3CDTF">2020-10-19T09:55:35Z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2020-10-19T00:00:00Z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2020-10-19T00:00:00Z</vt:filetime>
  </property>
</Properties>
</file>