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4236700" cy="20104100"/>
  <p:notesSz cx="14236700" cy="201041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68228" y="6232271"/>
            <a:ext cx="12106593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36457" y="11258296"/>
            <a:ext cx="9970135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712152" y="4623943"/>
            <a:ext cx="6195727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335170" y="4623943"/>
            <a:ext cx="6195727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12152" y="804164"/>
            <a:ext cx="12818745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12152" y="4623943"/>
            <a:ext cx="1281874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842637" y="18696814"/>
            <a:ext cx="4557776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712152" y="18696814"/>
            <a:ext cx="3275901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0254996" y="18696814"/>
            <a:ext cx="3275901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84101" y="289862"/>
            <a:ext cx="2792730" cy="605790"/>
          </a:xfrm>
          <a:prstGeom prst="rect">
            <a:avLst/>
          </a:prstGeom>
        </p:spPr>
        <p:txBody>
          <a:bodyPr wrap="square" lIns="0" tIns="10160" rIns="0" bIns="0" rtlCol="0" vert="horz">
            <a:spAutoFit/>
          </a:bodyPr>
          <a:lstStyle/>
          <a:p>
            <a:pPr marL="12700" marR="5080">
              <a:lnSpc>
                <a:spcPct val="100600"/>
              </a:lnSpc>
              <a:spcBef>
                <a:spcPts val="80"/>
              </a:spcBef>
            </a:pPr>
            <a:r>
              <a:rPr dirty="0" sz="1900" spc="-20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1900" spc="-25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1900" spc="-35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1900" spc="-20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1900" spc="-35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1900" spc="-30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1900" spc="-1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1900" spc="1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1900" spc="-30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1900">
              <a:latin typeface="Source Sans Pro"/>
              <a:cs typeface="Source Sans Pro"/>
            </a:endParaRPr>
          </a:p>
        </p:txBody>
      </p:sp>
      <p:grpSp>
        <p:nvGrpSpPr>
          <p:cNvPr id="3" name="object 3"/>
          <p:cNvGrpSpPr/>
          <p:nvPr/>
        </p:nvGrpSpPr>
        <p:grpSpPr>
          <a:xfrm>
            <a:off x="33701" y="33689"/>
            <a:ext cx="14172565" cy="20036790"/>
            <a:chOff x="33701" y="33689"/>
            <a:chExt cx="14172565" cy="20036790"/>
          </a:xfrm>
        </p:grpSpPr>
        <p:sp>
          <p:nvSpPr>
            <p:cNvPr id="4" name="object 4"/>
            <p:cNvSpPr/>
            <p:nvPr/>
          </p:nvSpPr>
          <p:spPr>
            <a:xfrm>
              <a:off x="36674" y="36661"/>
              <a:ext cx="14166850" cy="20031075"/>
            </a:xfrm>
            <a:custGeom>
              <a:avLst/>
              <a:gdLst/>
              <a:ahLst/>
              <a:cxnLst/>
              <a:rect l="l" t="t" r="r" b="b"/>
              <a:pathLst>
                <a:path w="14166850" h="20031075">
                  <a:moveTo>
                    <a:pt x="0" y="20030764"/>
                  </a:moveTo>
                  <a:lnTo>
                    <a:pt x="14166360" y="20030764"/>
                  </a:lnTo>
                  <a:lnTo>
                    <a:pt x="14166360" y="0"/>
                  </a:lnTo>
                  <a:lnTo>
                    <a:pt x="0" y="0"/>
                  </a:lnTo>
                  <a:lnTo>
                    <a:pt x="0" y="20030764"/>
                  </a:lnTo>
                  <a:close/>
                </a:path>
              </a:pathLst>
            </a:custGeom>
            <a:ln w="5944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/>
            <p:cNvSpPr/>
            <p:nvPr/>
          </p:nvSpPr>
          <p:spPr>
            <a:xfrm>
              <a:off x="70379" y="177311"/>
              <a:ext cx="0" cy="19785330"/>
            </a:xfrm>
            <a:custGeom>
              <a:avLst/>
              <a:gdLst/>
              <a:ahLst/>
              <a:cxnLst/>
              <a:rect l="l" t="t" r="r" b="b"/>
              <a:pathLst>
                <a:path w="0" h="19785330">
                  <a:moveTo>
                    <a:pt x="0" y="0"/>
                  </a:moveTo>
                  <a:lnTo>
                    <a:pt x="0" y="19785114"/>
                  </a:lnTo>
                </a:path>
              </a:pathLst>
            </a:custGeom>
            <a:ln w="594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6" name="object 6"/>
            <p:cNvSpPr/>
            <p:nvPr/>
          </p:nvSpPr>
          <p:spPr>
            <a:xfrm>
              <a:off x="177189" y="20033721"/>
              <a:ext cx="13921105" cy="0"/>
            </a:xfrm>
            <a:custGeom>
              <a:avLst/>
              <a:gdLst/>
              <a:ahLst/>
              <a:cxnLst/>
              <a:rect l="l" t="t" r="r" b="b"/>
              <a:pathLst>
                <a:path w="13921105" h="0">
                  <a:moveTo>
                    <a:pt x="0" y="0"/>
                  </a:moveTo>
                  <a:lnTo>
                    <a:pt x="13920936" y="0"/>
                  </a:lnTo>
                </a:path>
              </a:pathLst>
            </a:custGeom>
            <a:ln w="594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/>
            <p:cNvSpPr/>
            <p:nvPr/>
          </p:nvSpPr>
          <p:spPr>
            <a:xfrm>
              <a:off x="14169331" y="141660"/>
              <a:ext cx="0" cy="19785330"/>
            </a:xfrm>
            <a:custGeom>
              <a:avLst/>
              <a:gdLst/>
              <a:ahLst/>
              <a:cxnLst/>
              <a:rect l="l" t="t" r="r" b="b"/>
              <a:pathLst>
                <a:path w="0" h="19785330">
                  <a:moveTo>
                    <a:pt x="0" y="19785114"/>
                  </a:moveTo>
                  <a:lnTo>
                    <a:pt x="0" y="0"/>
                  </a:lnTo>
                </a:path>
              </a:pathLst>
            </a:custGeom>
            <a:ln w="594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/>
            <p:cNvSpPr/>
            <p:nvPr/>
          </p:nvSpPr>
          <p:spPr>
            <a:xfrm>
              <a:off x="141584" y="70366"/>
              <a:ext cx="13921105" cy="0"/>
            </a:xfrm>
            <a:custGeom>
              <a:avLst/>
              <a:gdLst/>
              <a:ahLst/>
              <a:cxnLst/>
              <a:rect l="l" t="t" r="r" b="b"/>
              <a:pathLst>
                <a:path w="13921105" h="0">
                  <a:moveTo>
                    <a:pt x="13920936" y="0"/>
                  </a:moveTo>
                  <a:lnTo>
                    <a:pt x="0" y="0"/>
                  </a:lnTo>
                </a:path>
              </a:pathLst>
            </a:custGeom>
            <a:ln w="594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9" name="object 9"/>
            <p:cNvSpPr/>
            <p:nvPr/>
          </p:nvSpPr>
          <p:spPr>
            <a:xfrm>
              <a:off x="70379" y="70362"/>
              <a:ext cx="14099540" cy="19963765"/>
            </a:xfrm>
            <a:custGeom>
              <a:avLst/>
              <a:gdLst/>
              <a:ahLst/>
              <a:cxnLst/>
              <a:rect l="l" t="t" r="r" b="b"/>
              <a:pathLst>
                <a:path w="14099540" h="19963765">
                  <a:moveTo>
                    <a:pt x="0" y="19927708"/>
                  </a:moveTo>
                  <a:lnTo>
                    <a:pt x="0" y="19963354"/>
                  </a:lnTo>
                  <a:lnTo>
                    <a:pt x="35604" y="19963354"/>
                  </a:lnTo>
                </a:path>
                <a:path w="14099540" h="19963765">
                  <a:moveTo>
                    <a:pt x="14063352" y="19963354"/>
                  </a:moveTo>
                  <a:lnTo>
                    <a:pt x="14098950" y="19963354"/>
                  </a:lnTo>
                  <a:lnTo>
                    <a:pt x="14098950" y="19927708"/>
                  </a:lnTo>
                </a:path>
                <a:path w="14099540" h="19963765">
                  <a:moveTo>
                    <a:pt x="14098950" y="35651"/>
                  </a:moveTo>
                  <a:lnTo>
                    <a:pt x="14098950" y="0"/>
                  </a:lnTo>
                  <a:lnTo>
                    <a:pt x="14063352" y="0"/>
                  </a:lnTo>
                </a:path>
                <a:path w="14099540" h="19963765">
                  <a:moveTo>
                    <a:pt x="35604" y="0"/>
                  </a:moveTo>
                  <a:lnTo>
                    <a:pt x="0" y="0"/>
                  </a:lnTo>
                  <a:lnTo>
                    <a:pt x="0" y="35651"/>
                  </a:lnTo>
                </a:path>
              </a:pathLst>
            </a:custGeom>
            <a:ln w="5944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Plakat_A0_PDF_Vorlage.indd</dc:title>
  <dcterms:created xsi:type="dcterms:W3CDTF">2020-10-19T10:59:59Z</dcterms:created>
  <dcterms:modified xsi:type="dcterms:W3CDTF">2020-10-19T10:59:59Z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2020-10-19T00:00:00Z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2020-10-19T00:00:00Z</vt:filetime>
  </property>
</Properties>
</file>