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79300" cy="20104100"/>
  <p:notesSz cx="121793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4524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913638" y="6232271"/>
            <a:ext cx="10354564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827276" y="11258296"/>
            <a:ext cx="8527287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141825" y="18696813"/>
            <a:ext cx="3898188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609092" y="18696813"/>
            <a:ext cx="2801823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770925" y="18696813"/>
            <a:ext cx="2801823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42035" y="576093"/>
            <a:ext cx="10697769" cy="1082467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09092" y="4623943"/>
            <a:ext cx="10963655" cy="13268706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141825" y="18696813"/>
            <a:ext cx="3898188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609092" y="18696813"/>
            <a:ext cx="2801823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770925" y="18696813"/>
            <a:ext cx="2801823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42035" y="576093"/>
            <a:ext cx="10697769" cy="1082467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609092" y="4623943"/>
            <a:ext cx="5299100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6273647" y="4623943"/>
            <a:ext cx="5299100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4141825" y="18696813"/>
            <a:ext cx="3898188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609092" y="18696813"/>
            <a:ext cx="2801823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8770925" y="18696813"/>
            <a:ext cx="2801823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42035" y="576093"/>
            <a:ext cx="10697769" cy="1082467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4141825" y="18696813"/>
            <a:ext cx="3898188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609092" y="18696813"/>
            <a:ext cx="2801823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8770925" y="18696813"/>
            <a:ext cx="2801823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4141825" y="18696813"/>
            <a:ext cx="3898188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609092" y="18696813"/>
            <a:ext cx="2801823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8770925" y="18696813"/>
            <a:ext cx="2801823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56323" y="615088"/>
            <a:ext cx="0" cy="18960499"/>
          </a:xfrm>
          <a:custGeom>
            <a:avLst/>
            <a:gdLst/>
            <a:ahLst/>
            <a:cxnLst/>
            <a:rect l="l" t="t" r="r" b="b"/>
            <a:pathLst>
              <a:path h="18960499">
                <a:moveTo>
                  <a:pt x="0" y="0"/>
                </a:moveTo>
                <a:lnTo>
                  <a:pt x="0" y="18960499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521520" y="19748743"/>
            <a:ext cx="11226664" cy="0"/>
          </a:xfrm>
          <a:custGeom>
            <a:avLst/>
            <a:gdLst/>
            <a:ahLst/>
            <a:cxnLst/>
            <a:rect l="l" t="t" r="r" b="b"/>
            <a:pathLst>
              <a:path w="11226664">
                <a:moveTo>
                  <a:pt x="0" y="0"/>
                </a:moveTo>
                <a:lnTo>
                  <a:pt x="11226664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11924981" y="528511"/>
            <a:ext cx="0" cy="18960499"/>
          </a:xfrm>
          <a:custGeom>
            <a:avLst/>
            <a:gdLst/>
            <a:ahLst/>
            <a:cxnLst/>
            <a:rect l="l" t="t" r="r" b="b"/>
            <a:pathLst>
              <a:path h="18960499">
                <a:moveTo>
                  <a:pt x="0" y="18960499"/>
                </a:move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33120" y="355354"/>
            <a:ext cx="11226664" cy="0"/>
          </a:xfrm>
          <a:custGeom>
            <a:avLst/>
            <a:gdLst/>
            <a:ahLst/>
            <a:cxnLst/>
            <a:rect l="l" t="t" r="r" b="b"/>
            <a:pathLst>
              <a:path w="11226664">
                <a:moveTo>
                  <a:pt x="11226664" y="0"/>
                </a:move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56323" y="19662165"/>
            <a:ext cx="88398" cy="86578"/>
          </a:xfrm>
          <a:custGeom>
            <a:avLst/>
            <a:gdLst/>
            <a:ahLst/>
            <a:cxnLst/>
            <a:rect l="l" t="t" r="r" b="b"/>
            <a:pathLst>
              <a:path w="88398" h="86578">
                <a:moveTo>
                  <a:pt x="0" y="0"/>
                </a:moveTo>
                <a:lnTo>
                  <a:pt x="0" y="86578"/>
                </a:lnTo>
                <a:lnTo>
                  <a:pt x="88398" y="86578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11836582" y="19662165"/>
            <a:ext cx="88398" cy="86578"/>
          </a:xfrm>
          <a:custGeom>
            <a:avLst/>
            <a:gdLst/>
            <a:ahLst/>
            <a:cxnLst/>
            <a:rect l="l" t="t" r="r" b="b"/>
            <a:pathLst>
              <a:path w="88398" h="86578">
                <a:moveTo>
                  <a:pt x="0" y="86578"/>
                </a:moveTo>
                <a:lnTo>
                  <a:pt x="88398" y="86578"/>
                </a:lnTo>
                <a:lnTo>
                  <a:pt x="88398" y="0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1836582" y="355353"/>
            <a:ext cx="88398" cy="86578"/>
          </a:xfrm>
          <a:custGeom>
            <a:avLst/>
            <a:gdLst/>
            <a:ahLst/>
            <a:cxnLst/>
            <a:rect l="l" t="t" r="r" b="b"/>
            <a:pathLst>
              <a:path w="88398" h="86578">
                <a:moveTo>
                  <a:pt x="88398" y="86578"/>
                </a:moveTo>
                <a:lnTo>
                  <a:pt x="88398" y="0"/>
                </a:ln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56323" y="355353"/>
            <a:ext cx="88398" cy="86578"/>
          </a:xfrm>
          <a:custGeom>
            <a:avLst/>
            <a:gdLst/>
            <a:ahLst/>
            <a:cxnLst/>
            <a:rect l="l" t="t" r="r" b="b"/>
            <a:pathLst>
              <a:path w="88398" h="86578">
                <a:moveTo>
                  <a:pt x="88398" y="0"/>
                </a:moveTo>
                <a:lnTo>
                  <a:pt x="0" y="0"/>
                </a:lnTo>
                <a:lnTo>
                  <a:pt x="0" y="86578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57287" y="256321"/>
            <a:ext cx="11866734" cy="19591457"/>
          </a:xfrm>
          <a:custGeom>
            <a:avLst/>
            <a:gdLst/>
            <a:ahLst/>
            <a:cxnLst/>
            <a:rect l="l" t="t" r="r" b="b"/>
            <a:pathLst>
              <a:path w="11866734" h="19591457">
                <a:moveTo>
                  <a:pt x="0" y="19591457"/>
                </a:moveTo>
                <a:lnTo>
                  <a:pt x="11866734" y="19591457"/>
                </a:lnTo>
                <a:lnTo>
                  <a:pt x="11866734" y="0"/>
                </a:lnTo>
                <a:lnTo>
                  <a:pt x="0" y="0"/>
                </a:lnTo>
                <a:lnTo>
                  <a:pt x="0" y="19591457"/>
                </a:lnTo>
                <a:close/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Deko-Banner_120x200_PDF-Vorlage.indd</dc:title>
  <cp:lastModifiedBy>Evelin Szabo</cp:lastModifiedBy>
  <cp:revision>2</cp:revision>
  <dcterms:created xsi:type="dcterms:W3CDTF">2015-08-25T09:29:10Z</dcterms:created>
  <dcterms:modified xsi:type="dcterms:W3CDTF">2015-08-25T07:30:01Z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