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198100" cy="20104100"/>
  <p:notesSz cx="101981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01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5048" y="6232271"/>
            <a:ext cx="8670544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30096" y="11258296"/>
            <a:ext cx="7140447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68217" y="18696813"/>
            <a:ext cx="3264204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0032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44461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940" y="507634"/>
            <a:ext cx="8896759" cy="952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0032" y="4623943"/>
            <a:ext cx="9180575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68217" y="18696813"/>
            <a:ext cx="3264204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0032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44461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940" y="507634"/>
            <a:ext cx="8896759" cy="952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0032" y="4623943"/>
            <a:ext cx="4437278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53329" y="4623943"/>
            <a:ext cx="4437278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68217" y="18696813"/>
            <a:ext cx="3264204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10032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344461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940" y="507634"/>
            <a:ext cx="8896759" cy="952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468217" y="18696813"/>
            <a:ext cx="3264204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10032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344461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68217" y="18696813"/>
            <a:ext cx="3264204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10032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344461" y="18696813"/>
            <a:ext cx="2346147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6321" y="615088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0"/>
                </a:moveTo>
                <a:lnTo>
                  <a:pt x="0" y="18960499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5820" y="19748743"/>
            <a:ext cx="9255461" cy="0"/>
          </a:xfrm>
          <a:custGeom>
            <a:avLst/>
            <a:gdLst/>
            <a:ahLst/>
            <a:cxnLst/>
            <a:rect l="l" t="t" r="r" b="b"/>
            <a:pathLst>
              <a:path w="9255461">
                <a:moveTo>
                  <a:pt x="0" y="0"/>
                </a:moveTo>
                <a:lnTo>
                  <a:pt x="9255461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944280" y="528511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18960499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29320" y="355354"/>
            <a:ext cx="9255461" cy="0"/>
          </a:xfrm>
          <a:custGeom>
            <a:avLst/>
            <a:gdLst/>
            <a:ahLst/>
            <a:cxnLst/>
            <a:rect l="l" t="t" r="r" b="b"/>
            <a:pathLst>
              <a:path w="9255461">
                <a:moveTo>
                  <a:pt x="9255461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6321" y="19662165"/>
            <a:ext cx="86501" cy="86578"/>
          </a:xfrm>
          <a:custGeom>
            <a:avLst/>
            <a:gdLst/>
            <a:ahLst/>
            <a:cxnLst/>
            <a:rect l="l" t="t" r="r" b="b"/>
            <a:pathLst>
              <a:path w="86501" h="86578">
                <a:moveTo>
                  <a:pt x="0" y="0"/>
                </a:moveTo>
                <a:lnTo>
                  <a:pt x="0" y="86578"/>
                </a:lnTo>
                <a:lnTo>
                  <a:pt x="86501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857781" y="19662165"/>
            <a:ext cx="86501" cy="86578"/>
          </a:xfrm>
          <a:custGeom>
            <a:avLst/>
            <a:gdLst/>
            <a:ahLst/>
            <a:cxnLst/>
            <a:rect l="l" t="t" r="r" b="b"/>
            <a:pathLst>
              <a:path w="86501" h="86578">
                <a:moveTo>
                  <a:pt x="0" y="86578"/>
                </a:moveTo>
                <a:lnTo>
                  <a:pt x="86501" y="86578"/>
                </a:lnTo>
                <a:lnTo>
                  <a:pt x="86501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9857781" y="355353"/>
            <a:ext cx="86501" cy="86578"/>
          </a:xfrm>
          <a:custGeom>
            <a:avLst/>
            <a:gdLst/>
            <a:ahLst/>
            <a:cxnLst/>
            <a:rect l="l" t="t" r="r" b="b"/>
            <a:pathLst>
              <a:path w="86501" h="86578">
                <a:moveTo>
                  <a:pt x="86501" y="86578"/>
                </a:moveTo>
                <a:lnTo>
                  <a:pt x="86501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6321" y="355353"/>
            <a:ext cx="86501" cy="86578"/>
          </a:xfrm>
          <a:custGeom>
            <a:avLst/>
            <a:gdLst/>
            <a:ahLst/>
            <a:cxnLst/>
            <a:rect l="l" t="t" r="r" b="b"/>
            <a:pathLst>
              <a:path w="86501" h="86578">
                <a:moveTo>
                  <a:pt x="86501" y="0"/>
                </a:moveTo>
                <a:lnTo>
                  <a:pt x="0" y="0"/>
                </a:lnTo>
                <a:lnTo>
                  <a:pt x="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57287" y="256321"/>
            <a:ext cx="9886034" cy="19591457"/>
          </a:xfrm>
          <a:custGeom>
            <a:avLst/>
            <a:gdLst/>
            <a:ahLst/>
            <a:cxnLst/>
            <a:rect l="l" t="t" r="r" b="b"/>
            <a:pathLst>
              <a:path w="9886034" h="19591457">
                <a:moveTo>
                  <a:pt x="0" y="19591457"/>
                </a:moveTo>
                <a:lnTo>
                  <a:pt x="9886034" y="19591457"/>
                </a:lnTo>
                <a:lnTo>
                  <a:pt x="9886034" y="0"/>
                </a:lnTo>
                <a:lnTo>
                  <a:pt x="0" y="0"/>
                </a:lnTo>
                <a:lnTo>
                  <a:pt x="0" y="19591457"/>
                </a:lnTo>
                <a:close/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Deko-Banner_100x200_PDF-Vorlage.indd</dc:title>
  <cp:lastModifiedBy>Evelin Szabo</cp:lastModifiedBy>
  <cp:revision>1</cp:revision>
  <dcterms:created xsi:type="dcterms:W3CDTF">2015-08-25T09:26:23Z</dcterms:created>
  <dcterms:modified xsi:type="dcterms:W3CDTF">2015-08-25T07:27:29Z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