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245100" cy="20104100"/>
  <p:notesSz cx="5245100" cy="2010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20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93668" y="6232271"/>
            <a:ext cx="4461573" cy="42218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87336" y="11258296"/>
            <a:ext cx="3674236" cy="50260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62445" y="4623943"/>
            <a:ext cx="2283275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703188" y="4623943"/>
            <a:ext cx="2283275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2445" y="804163"/>
            <a:ext cx="4724018" cy="321665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62445" y="4623943"/>
            <a:ext cx="4724018" cy="132687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784629" y="18696813"/>
            <a:ext cx="1679651" cy="10052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62445" y="18696813"/>
            <a:ext cx="1207249" cy="10052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779215" y="18696813"/>
            <a:ext cx="1207249" cy="10052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56321" y="615088"/>
            <a:ext cx="0" cy="18960499"/>
          </a:xfrm>
          <a:custGeom>
            <a:avLst/>
            <a:gdLst/>
            <a:ahLst/>
            <a:cxnLst/>
            <a:rect l="l" t="t" r="r" b="b"/>
            <a:pathLst>
              <a:path h="18960499">
                <a:moveTo>
                  <a:pt x="0" y="0"/>
                </a:moveTo>
                <a:lnTo>
                  <a:pt x="0" y="18960499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0047" y="19748743"/>
            <a:ext cx="4313336" cy="0"/>
          </a:xfrm>
          <a:custGeom>
            <a:avLst/>
            <a:gdLst/>
            <a:ahLst/>
            <a:cxnLst/>
            <a:rect l="l" t="t" r="r" b="b"/>
            <a:pathLst>
              <a:path w="4313336">
                <a:moveTo>
                  <a:pt x="0" y="0"/>
                </a:moveTo>
                <a:lnTo>
                  <a:pt x="4313336" y="0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992532" y="528511"/>
            <a:ext cx="0" cy="18960499"/>
          </a:xfrm>
          <a:custGeom>
            <a:avLst/>
            <a:gdLst/>
            <a:ahLst/>
            <a:cxnLst/>
            <a:rect l="l" t="t" r="r" b="b"/>
            <a:pathLst>
              <a:path h="18960499">
                <a:moveTo>
                  <a:pt x="0" y="18960499"/>
                </a:moveTo>
                <a:lnTo>
                  <a:pt x="0" y="0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25470" y="355354"/>
            <a:ext cx="4313336" cy="0"/>
          </a:xfrm>
          <a:custGeom>
            <a:avLst/>
            <a:gdLst/>
            <a:ahLst/>
            <a:cxnLst/>
            <a:rect l="l" t="t" r="r" b="b"/>
            <a:pathLst>
              <a:path w="4313336">
                <a:moveTo>
                  <a:pt x="4313336" y="0"/>
                </a:moveTo>
                <a:lnTo>
                  <a:pt x="0" y="0"/>
                </a:lnTo>
              </a:path>
            </a:pathLst>
          </a:custGeom>
          <a:ln w="1746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56321" y="19662165"/>
            <a:ext cx="84576" cy="86578"/>
          </a:xfrm>
          <a:custGeom>
            <a:avLst/>
            <a:gdLst/>
            <a:ahLst/>
            <a:cxnLst/>
            <a:rect l="l" t="t" r="r" b="b"/>
            <a:pathLst>
              <a:path w="84576" h="86578">
                <a:moveTo>
                  <a:pt x="0" y="0"/>
                </a:moveTo>
                <a:lnTo>
                  <a:pt x="0" y="86578"/>
                </a:lnTo>
                <a:lnTo>
                  <a:pt x="84576" y="86578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907956" y="19662165"/>
            <a:ext cx="84576" cy="86578"/>
          </a:xfrm>
          <a:custGeom>
            <a:avLst/>
            <a:gdLst/>
            <a:ahLst/>
            <a:cxnLst/>
            <a:rect l="l" t="t" r="r" b="b"/>
            <a:pathLst>
              <a:path w="84576" h="86578">
                <a:moveTo>
                  <a:pt x="0" y="86578"/>
                </a:moveTo>
                <a:lnTo>
                  <a:pt x="84576" y="86578"/>
                </a:lnTo>
                <a:lnTo>
                  <a:pt x="84576" y="0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907956" y="355353"/>
            <a:ext cx="84576" cy="86578"/>
          </a:xfrm>
          <a:custGeom>
            <a:avLst/>
            <a:gdLst/>
            <a:ahLst/>
            <a:cxnLst/>
            <a:rect l="l" t="t" r="r" b="b"/>
            <a:pathLst>
              <a:path w="84576" h="86578">
                <a:moveTo>
                  <a:pt x="84576" y="86578"/>
                </a:moveTo>
                <a:lnTo>
                  <a:pt x="84576" y="0"/>
                </a:lnTo>
                <a:lnTo>
                  <a:pt x="0" y="0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56321" y="355353"/>
            <a:ext cx="84576" cy="86578"/>
          </a:xfrm>
          <a:custGeom>
            <a:avLst/>
            <a:gdLst/>
            <a:ahLst/>
            <a:cxnLst/>
            <a:rect l="l" t="t" r="r" b="b"/>
            <a:pathLst>
              <a:path w="84576" h="86578">
                <a:moveTo>
                  <a:pt x="84576" y="0"/>
                </a:moveTo>
                <a:lnTo>
                  <a:pt x="0" y="0"/>
                </a:lnTo>
                <a:lnTo>
                  <a:pt x="0" y="86578"/>
                </a:lnTo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7287" y="256317"/>
            <a:ext cx="4934281" cy="19591461"/>
          </a:xfrm>
          <a:custGeom>
            <a:avLst/>
            <a:gdLst/>
            <a:ahLst/>
            <a:cxnLst/>
            <a:rect l="l" t="t" r="r" b="b"/>
            <a:pathLst>
              <a:path w="4934281" h="19591461">
                <a:moveTo>
                  <a:pt x="0" y="19591461"/>
                </a:moveTo>
                <a:lnTo>
                  <a:pt x="4934281" y="19591461"/>
                </a:lnTo>
                <a:lnTo>
                  <a:pt x="4934281" y="0"/>
                </a:lnTo>
                <a:lnTo>
                  <a:pt x="0" y="0"/>
                </a:lnTo>
                <a:lnTo>
                  <a:pt x="0" y="19591461"/>
                </a:lnTo>
                <a:close/>
              </a:path>
            </a:pathLst>
          </a:custGeom>
          <a:ln w="1746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Deko-Banner_50x200_PDF-Vorlage.indd</dc:title>
  <cp:lastModifiedBy>Evelin Szabo</cp:lastModifiedBy>
  <cp:revision>1</cp:revision>
  <dcterms:created xsi:type="dcterms:W3CDTF">2015-08-25T09:17:14Z</dcterms:created>
  <dcterms:modified xsi:type="dcterms:W3CDTF">2015-08-25T07:18:06Z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2015-08-20T00:00:00Z</vt:filetime>
  </property>
  <property fmtid="{D5CDD505-2E9C-101B-9397-08002B2CF9AE}" pid="3" name="LastSaved">
    <vt:filetime>2015-08-25T00:00:00Z</vt:filetime>
  </property>
</Properties>
</file>