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0337800" cy="20104100"/>
  <p:notesSz cx="10337800" cy="201041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00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4932" y="-7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75858" y="6232271"/>
            <a:ext cx="8793067" cy="422186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51717" y="11258296"/>
            <a:ext cx="7241349" cy="502602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8/25/2015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8/25/2015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17239" y="4623943"/>
            <a:ext cx="4499981" cy="13268706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327564" y="4623943"/>
            <a:ext cx="4499981" cy="13268706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8/25/2015</a:t>
            </a:fld>
            <a:endParaRPr lang="en-US" smtClean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8/25/2015</a:t>
            </a:fld>
            <a:endParaRPr lang="en-US" smtClean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8/25/2015</a:t>
            </a:fld>
            <a:endParaRPr lang="en-US" smtClean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71368" y="520310"/>
            <a:ext cx="9002047" cy="982992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17239" y="4623943"/>
            <a:ext cx="9310306" cy="13268706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517226" y="18696813"/>
            <a:ext cx="3310331" cy="100520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17239" y="18696813"/>
            <a:ext cx="2379300" cy="100520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8/25/2015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448245" y="18696813"/>
            <a:ext cx="2379300" cy="100520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505177" y="1219932"/>
            <a:ext cx="0" cy="17837445"/>
          </a:xfrm>
          <a:custGeom>
            <a:avLst/>
            <a:gdLst/>
            <a:ahLst/>
            <a:cxnLst/>
            <a:rect l="l" t="t" r="r" b="b"/>
            <a:pathLst>
              <a:path h="17837445">
                <a:moveTo>
                  <a:pt x="0" y="0"/>
                </a:moveTo>
                <a:lnTo>
                  <a:pt x="0" y="17837445"/>
                </a:lnTo>
              </a:path>
            </a:pathLst>
          </a:custGeom>
          <a:ln w="34428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005238" y="19403738"/>
            <a:ext cx="8501019" cy="0"/>
          </a:xfrm>
          <a:custGeom>
            <a:avLst/>
            <a:gdLst/>
            <a:ahLst/>
            <a:cxnLst/>
            <a:rect l="l" t="t" r="r" b="b"/>
            <a:pathLst>
              <a:path w="8501019">
                <a:moveTo>
                  <a:pt x="0" y="0"/>
                </a:moveTo>
                <a:lnTo>
                  <a:pt x="8501019" y="0"/>
                </a:lnTo>
              </a:path>
            </a:pathLst>
          </a:custGeom>
          <a:ln w="34428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9839634" y="1046755"/>
            <a:ext cx="0" cy="17837445"/>
          </a:xfrm>
          <a:custGeom>
            <a:avLst/>
            <a:gdLst/>
            <a:ahLst/>
            <a:cxnLst/>
            <a:rect l="l" t="t" r="r" b="b"/>
            <a:pathLst>
              <a:path h="17837445">
                <a:moveTo>
                  <a:pt x="0" y="17837445"/>
                </a:moveTo>
                <a:lnTo>
                  <a:pt x="0" y="0"/>
                </a:lnTo>
              </a:path>
            </a:pathLst>
          </a:custGeom>
          <a:ln w="34428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838547" y="700396"/>
            <a:ext cx="8501025" cy="0"/>
          </a:xfrm>
          <a:custGeom>
            <a:avLst/>
            <a:gdLst/>
            <a:ahLst/>
            <a:cxnLst/>
            <a:rect l="l" t="t" r="r" b="b"/>
            <a:pathLst>
              <a:path w="8501025">
                <a:moveTo>
                  <a:pt x="8501025" y="0"/>
                </a:moveTo>
                <a:lnTo>
                  <a:pt x="0" y="0"/>
                </a:lnTo>
              </a:path>
            </a:pathLst>
          </a:custGeom>
          <a:ln w="34428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505177" y="19230559"/>
            <a:ext cx="166688" cy="173182"/>
          </a:xfrm>
          <a:custGeom>
            <a:avLst/>
            <a:gdLst/>
            <a:ahLst/>
            <a:cxnLst/>
            <a:rect l="l" t="t" r="r" b="b"/>
            <a:pathLst>
              <a:path w="166688" h="173182">
                <a:moveTo>
                  <a:pt x="0" y="0"/>
                </a:moveTo>
                <a:lnTo>
                  <a:pt x="0" y="173182"/>
                </a:lnTo>
                <a:lnTo>
                  <a:pt x="166688" y="173182"/>
                </a:lnTo>
              </a:path>
            </a:pathLst>
          </a:custGeom>
          <a:ln w="34428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9672945" y="19230559"/>
            <a:ext cx="166688" cy="173182"/>
          </a:xfrm>
          <a:custGeom>
            <a:avLst/>
            <a:gdLst/>
            <a:ahLst/>
            <a:cxnLst/>
            <a:rect l="l" t="t" r="r" b="b"/>
            <a:pathLst>
              <a:path w="166688" h="173182">
                <a:moveTo>
                  <a:pt x="0" y="173182"/>
                </a:moveTo>
                <a:lnTo>
                  <a:pt x="166688" y="173182"/>
                </a:lnTo>
                <a:lnTo>
                  <a:pt x="166688" y="0"/>
                </a:lnTo>
              </a:path>
            </a:pathLst>
          </a:custGeom>
          <a:ln w="34428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9672945" y="700399"/>
            <a:ext cx="166688" cy="173175"/>
          </a:xfrm>
          <a:custGeom>
            <a:avLst/>
            <a:gdLst/>
            <a:ahLst/>
            <a:cxnLst/>
            <a:rect l="l" t="t" r="r" b="b"/>
            <a:pathLst>
              <a:path w="166688" h="173175">
                <a:moveTo>
                  <a:pt x="166688" y="173175"/>
                </a:moveTo>
                <a:lnTo>
                  <a:pt x="166688" y="0"/>
                </a:lnTo>
                <a:lnTo>
                  <a:pt x="0" y="0"/>
                </a:lnTo>
              </a:path>
            </a:pathLst>
          </a:custGeom>
          <a:ln w="34428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505177" y="700399"/>
            <a:ext cx="166688" cy="173175"/>
          </a:xfrm>
          <a:custGeom>
            <a:avLst/>
            <a:gdLst/>
            <a:ahLst/>
            <a:cxnLst/>
            <a:rect l="l" t="t" r="r" b="b"/>
            <a:pathLst>
              <a:path w="166688" h="173175">
                <a:moveTo>
                  <a:pt x="166688" y="0"/>
                </a:moveTo>
                <a:lnTo>
                  <a:pt x="0" y="0"/>
                </a:lnTo>
                <a:lnTo>
                  <a:pt x="0" y="173175"/>
                </a:lnTo>
              </a:path>
            </a:pathLst>
          </a:custGeom>
          <a:ln w="34428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309994" y="505210"/>
            <a:ext cx="9724827" cy="19093713"/>
          </a:xfrm>
          <a:custGeom>
            <a:avLst/>
            <a:gdLst/>
            <a:ahLst/>
            <a:cxnLst/>
            <a:rect l="l" t="t" r="r" b="b"/>
            <a:pathLst>
              <a:path w="9724827" h="19093713">
                <a:moveTo>
                  <a:pt x="0" y="19093713"/>
                </a:moveTo>
                <a:lnTo>
                  <a:pt x="9724827" y="19093713"/>
                </a:lnTo>
                <a:lnTo>
                  <a:pt x="9724827" y="0"/>
                </a:lnTo>
                <a:lnTo>
                  <a:pt x="0" y="0"/>
                </a:lnTo>
                <a:lnTo>
                  <a:pt x="0" y="19093713"/>
                </a:lnTo>
                <a:close/>
              </a:path>
            </a:pathLst>
          </a:custGeom>
          <a:ln w="34428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 Theme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Deko-Banner_50x100_PDF-Vorlage.indd</dc:title>
  <cp:lastModifiedBy>Evelin Szabo</cp:lastModifiedBy>
  <cp:revision>1</cp:revision>
  <dcterms:created xsi:type="dcterms:W3CDTF">2015-08-25T09:07:56Z</dcterms:created>
  <dcterms:modified xsi:type="dcterms:W3CDTF">2015-08-25T07:12:19Z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2015-08-20T00:00:00Z</vt:filetime>
  </property>
  <property fmtid="{D5CDD505-2E9C-101B-9397-08002B2CF9AE}" pid="3" name="LastSaved">
    <vt:filetime>2015-08-25T00:00:00Z</vt:filetime>
  </property>
</Properties>
</file>