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8153400" cy="20104100"/>
  <p:notesSz cx="81534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5526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12124" y="6232271"/>
            <a:ext cx="6937406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224248" y="11258296"/>
            <a:ext cx="5713158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774962" y="18696813"/>
            <a:ext cx="261172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08082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876391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08082" y="804163"/>
            <a:ext cx="7345489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08082" y="4623943"/>
            <a:ext cx="7345489" cy="1326870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774962" y="18696813"/>
            <a:ext cx="261172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08082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876391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08082" y="804163"/>
            <a:ext cx="7345489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08082" y="4623943"/>
            <a:ext cx="3550319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203252" y="4623943"/>
            <a:ext cx="3550319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2774962" y="18696813"/>
            <a:ext cx="261172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408082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5876391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08082" y="804163"/>
            <a:ext cx="7345489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2774962" y="18696813"/>
            <a:ext cx="261172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408082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5876391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774962" y="18696813"/>
            <a:ext cx="261172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408082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5876391" y="18696813"/>
            <a:ext cx="1877180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71727" y="413336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0"/>
                </a:moveTo>
                <a:lnTo>
                  <a:pt x="0" y="19335852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349400" y="19866021"/>
            <a:ext cx="7521492" cy="0"/>
          </a:xfrm>
          <a:custGeom>
            <a:avLst/>
            <a:gdLst/>
            <a:ahLst/>
            <a:cxnLst/>
            <a:rect l="l" t="t" r="r" b="b"/>
            <a:pathLst>
              <a:path w="7521492">
                <a:moveTo>
                  <a:pt x="0" y="0"/>
                </a:moveTo>
                <a:lnTo>
                  <a:pt x="7521492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7989340" y="354919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19335852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90174" y="238086"/>
            <a:ext cx="7521492" cy="0"/>
          </a:xfrm>
          <a:custGeom>
            <a:avLst/>
            <a:gdLst/>
            <a:ahLst/>
            <a:cxnLst/>
            <a:rect l="l" t="t" r="r" b="b"/>
            <a:pathLst>
              <a:path w="7521492">
                <a:moveTo>
                  <a:pt x="7521492" y="0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71727" y="19807604"/>
            <a:ext cx="59224" cy="58416"/>
          </a:xfrm>
          <a:custGeom>
            <a:avLst/>
            <a:gdLst/>
            <a:ahLst/>
            <a:cxnLst/>
            <a:rect l="l" t="t" r="r" b="b"/>
            <a:pathLst>
              <a:path w="59224" h="58416">
                <a:moveTo>
                  <a:pt x="0" y="0"/>
                </a:moveTo>
                <a:lnTo>
                  <a:pt x="0" y="58416"/>
                </a:lnTo>
                <a:lnTo>
                  <a:pt x="59224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7930115" y="19807604"/>
            <a:ext cx="59224" cy="58416"/>
          </a:xfrm>
          <a:custGeom>
            <a:avLst/>
            <a:gdLst/>
            <a:ahLst/>
            <a:cxnLst/>
            <a:rect l="l" t="t" r="r" b="b"/>
            <a:pathLst>
              <a:path w="59224" h="58416">
                <a:moveTo>
                  <a:pt x="0" y="58416"/>
                </a:moveTo>
                <a:lnTo>
                  <a:pt x="59224" y="58416"/>
                </a:lnTo>
                <a:lnTo>
                  <a:pt x="59224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7930115" y="238086"/>
            <a:ext cx="59224" cy="58416"/>
          </a:xfrm>
          <a:custGeom>
            <a:avLst/>
            <a:gdLst/>
            <a:ahLst/>
            <a:cxnLst/>
            <a:rect l="l" t="t" r="r" b="b"/>
            <a:pathLst>
              <a:path w="59224" h="58416">
                <a:moveTo>
                  <a:pt x="59224" y="58416"/>
                </a:moveTo>
                <a:lnTo>
                  <a:pt x="59224" y="0"/>
                </a:ln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71727" y="238086"/>
            <a:ext cx="59224" cy="58416"/>
          </a:xfrm>
          <a:custGeom>
            <a:avLst/>
            <a:gdLst/>
            <a:ahLst/>
            <a:cxnLst/>
            <a:rect l="l" t="t" r="r" b="b"/>
            <a:pathLst>
              <a:path w="59224" h="58416">
                <a:moveTo>
                  <a:pt x="59224" y="0"/>
                </a:moveTo>
                <a:lnTo>
                  <a:pt x="0" y="0"/>
                </a:lnTo>
                <a:lnTo>
                  <a:pt x="0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05377" y="171737"/>
            <a:ext cx="7950312" cy="19760635"/>
          </a:xfrm>
          <a:custGeom>
            <a:avLst/>
            <a:gdLst/>
            <a:ahLst/>
            <a:cxnLst/>
            <a:rect l="l" t="t" r="r" b="b"/>
            <a:pathLst>
              <a:path w="7950312" h="19760635">
                <a:moveTo>
                  <a:pt x="0" y="19760635"/>
                </a:moveTo>
                <a:lnTo>
                  <a:pt x="7950312" y="19760635"/>
                </a:lnTo>
                <a:lnTo>
                  <a:pt x="7950312" y="0"/>
                </a:lnTo>
                <a:lnTo>
                  <a:pt x="0" y="0"/>
                </a:lnTo>
                <a:lnTo>
                  <a:pt x="0" y="19760635"/>
                </a:lnTo>
                <a:close/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Deko-Banner_120x300_PDF-Vorlage.indd</dc:title>
  <cp:lastModifiedBy>Evelin Szabo</cp:lastModifiedBy>
  <cp:revision>1</cp:revision>
  <dcterms:created xsi:type="dcterms:W3CDTF">2015-08-25T09:30:27Z</dcterms:created>
  <dcterms:modified xsi:type="dcterms:W3CDTF">2015-08-25T07:33:11Z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