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838700" cy="20104100"/>
  <p:notesSz cx="48387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5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63283" y="6232271"/>
            <a:ext cx="4117213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26567" y="11258296"/>
            <a:ext cx="3390645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46885" y="18696813"/>
            <a:ext cx="155000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42189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487521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2189" y="804163"/>
            <a:ext cx="4359401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2189" y="4623943"/>
            <a:ext cx="4359401" cy="1326870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46885" y="18696813"/>
            <a:ext cx="155000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42189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487521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2189" y="804163"/>
            <a:ext cx="4359401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42189" y="4623943"/>
            <a:ext cx="2107044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494546" y="4623943"/>
            <a:ext cx="2107044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646885" y="18696813"/>
            <a:ext cx="155000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242189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3487521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2189" y="804163"/>
            <a:ext cx="4359401" cy="321665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646885" y="18696813"/>
            <a:ext cx="155000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242189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3487521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646885" y="18696813"/>
            <a:ext cx="1550009" cy="100520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42189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487521" y="18696813"/>
            <a:ext cx="1114069" cy="10052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71727" y="413336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0"/>
                </a:moveTo>
                <a:lnTo>
                  <a:pt x="0" y="19335852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49363" y="19866021"/>
            <a:ext cx="4204048" cy="0"/>
          </a:xfrm>
          <a:custGeom>
            <a:avLst/>
            <a:gdLst/>
            <a:ahLst/>
            <a:cxnLst/>
            <a:rect l="l" t="t" r="r" b="b"/>
            <a:pathLst>
              <a:path w="4204048">
                <a:moveTo>
                  <a:pt x="0" y="0"/>
                </a:moveTo>
                <a:lnTo>
                  <a:pt x="4204048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671835" y="354919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19335852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90150" y="238086"/>
            <a:ext cx="4204048" cy="0"/>
          </a:xfrm>
          <a:custGeom>
            <a:avLst/>
            <a:gdLst/>
            <a:ahLst/>
            <a:cxnLst/>
            <a:rect l="l" t="t" r="r" b="b"/>
            <a:pathLst>
              <a:path w="4204048">
                <a:moveTo>
                  <a:pt x="4204048" y="0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71727" y="19807604"/>
            <a:ext cx="59212" cy="58416"/>
          </a:xfrm>
          <a:custGeom>
            <a:avLst/>
            <a:gdLst/>
            <a:ahLst/>
            <a:cxnLst/>
            <a:rect l="l" t="t" r="r" b="b"/>
            <a:pathLst>
              <a:path w="59212" h="58416">
                <a:moveTo>
                  <a:pt x="0" y="0"/>
                </a:moveTo>
                <a:lnTo>
                  <a:pt x="0" y="58416"/>
                </a:lnTo>
                <a:lnTo>
                  <a:pt x="59212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4612622" y="19807604"/>
            <a:ext cx="59212" cy="58416"/>
          </a:xfrm>
          <a:custGeom>
            <a:avLst/>
            <a:gdLst/>
            <a:ahLst/>
            <a:cxnLst/>
            <a:rect l="l" t="t" r="r" b="b"/>
            <a:pathLst>
              <a:path w="59212" h="58416">
                <a:moveTo>
                  <a:pt x="0" y="58416"/>
                </a:moveTo>
                <a:lnTo>
                  <a:pt x="59212" y="58416"/>
                </a:lnTo>
                <a:lnTo>
                  <a:pt x="59212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4612622" y="238086"/>
            <a:ext cx="59212" cy="58416"/>
          </a:xfrm>
          <a:custGeom>
            <a:avLst/>
            <a:gdLst/>
            <a:ahLst/>
            <a:cxnLst/>
            <a:rect l="l" t="t" r="r" b="b"/>
            <a:pathLst>
              <a:path w="59212" h="58416">
                <a:moveTo>
                  <a:pt x="59212" y="58416"/>
                </a:moveTo>
                <a:lnTo>
                  <a:pt x="59212" y="0"/>
                </a:ln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71727" y="238086"/>
            <a:ext cx="59212" cy="58416"/>
          </a:xfrm>
          <a:custGeom>
            <a:avLst/>
            <a:gdLst/>
            <a:ahLst/>
            <a:cxnLst/>
            <a:rect l="l" t="t" r="r" b="b"/>
            <a:pathLst>
              <a:path w="59212" h="58416">
                <a:moveTo>
                  <a:pt x="59212" y="0"/>
                </a:moveTo>
                <a:lnTo>
                  <a:pt x="0" y="0"/>
                </a:lnTo>
                <a:lnTo>
                  <a:pt x="0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5377" y="171737"/>
            <a:ext cx="4632803" cy="19760635"/>
          </a:xfrm>
          <a:custGeom>
            <a:avLst/>
            <a:gdLst/>
            <a:ahLst/>
            <a:cxnLst/>
            <a:rect l="l" t="t" r="r" b="b"/>
            <a:pathLst>
              <a:path w="4632803" h="19760635">
                <a:moveTo>
                  <a:pt x="0" y="19760635"/>
                </a:moveTo>
                <a:lnTo>
                  <a:pt x="4632803" y="19760635"/>
                </a:lnTo>
                <a:lnTo>
                  <a:pt x="4632803" y="0"/>
                </a:lnTo>
                <a:lnTo>
                  <a:pt x="0" y="0"/>
                </a:lnTo>
                <a:lnTo>
                  <a:pt x="0" y="19760635"/>
                </a:lnTo>
                <a:close/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Deko-Banner_70x300_PDF-Vorlage.indd</dc:title>
  <cp:lastModifiedBy>Evelin Szabo</cp:lastModifiedBy>
  <cp:revision>1</cp:revision>
  <dcterms:created xsi:type="dcterms:W3CDTF">2015-08-25T09:24:11Z</dcterms:created>
  <dcterms:modified xsi:type="dcterms:W3CDTF">2015-08-25T07:25:26Z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