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sldIdLst>
    <p:sldId id="256" r:id="rId3"/>
    <p:sldId id="257" r:id="rId4"/>
  </p:sldIdLst>
  <p:sldSz cx="3816350" cy="10225088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4158" y="-108"/>
      </p:cViewPr>
      <p:guideLst>
        <p:guide orient="horz" pos="3221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rder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0568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ück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4670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setup2\Desktop\Türhänger_102x280_mit Abriss_für ppt_1.eps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22700" cy="1023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039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etup2\Desktop\Türhänger_102x280_mit Abriss_für ppt_2.eps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22700" cy="1023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7332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8187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9561420"/>
      </p:ext>
    </p:extLst>
  </p:cSld>
  <p:clrMapOvr>
    <a:masterClrMapping/>
  </p:clrMapOvr>
</p:sld>
</file>

<file path=ppt/theme/theme1.xml><?xml version="1.0" encoding="utf-8"?>
<a:theme xmlns:a="http://schemas.openxmlformats.org/drawingml/2006/main" name="Vorderseit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ückseit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Vorderseite</vt:lpstr>
      <vt:lpstr>Rückseite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Evelin Szabo</dc:creator>
  <cp:lastModifiedBy>Evelin Szabo</cp:lastModifiedBy>
  <cp:revision>1</cp:revision>
  <dcterms:created xsi:type="dcterms:W3CDTF">2015-10-21T15:19:57Z</dcterms:created>
  <dcterms:modified xsi:type="dcterms:W3CDTF">2015-10-21T15:22:52Z</dcterms:modified>
</cp:coreProperties>
</file>