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</p:sldMasterIdLst>
  <p:sldIdLst>
    <p:sldId id="256" r:id="rId3"/>
    <p:sldId id="257" r:id="rId4"/>
  </p:sldIdLst>
  <p:sldSz cx="3816350" cy="10225088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4158" y="-108"/>
      </p:cViewPr>
      <p:guideLst>
        <p:guide orient="horz" pos="3221"/>
        <p:guide pos="12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rder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10249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ück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64479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etup2\Desktop\Türhänger_102x280_für ppt_1.eps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822700" cy="1023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5901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setup2\Desktop\Türhänger_102x280_für ppt_2.eps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822700" cy="1023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1087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646519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7224814"/>
      </p:ext>
    </p:extLst>
  </p:cSld>
  <p:clrMapOvr>
    <a:masterClrMapping/>
  </p:clrMapOvr>
</p:sld>
</file>

<file path=ppt/theme/theme1.xml><?xml version="1.0" encoding="utf-8"?>
<a:theme xmlns:a="http://schemas.openxmlformats.org/drawingml/2006/main" name="Vorderseite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Rückseite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2</vt:i4>
      </vt:variant>
      <vt:variant>
        <vt:lpstr>Folientitel</vt:lpstr>
      </vt:variant>
      <vt:variant>
        <vt:i4>2</vt:i4>
      </vt:variant>
    </vt:vector>
  </HeadingPairs>
  <TitlesOfParts>
    <vt:vector size="4" baseType="lpstr">
      <vt:lpstr>Vorderseite</vt:lpstr>
      <vt:lpstr>Rückseite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Evelin Szabo</dc:creator>
  <cp:lastModifiedBy>Evelin Szabo</cp:lastModifiedBy>
  <cp:revision>1</cp:revision>
  <dcterms:created xsi:type="dcterms:W3CDTF">2015-10-21T15:24:39Z</dcterms:created>
  <dcterms:modified xsi:type="dcterms:W3CDTF">2015-10-21T15:26:49Z</dcterms:modified>
</cp:coreProperties>
</file>