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</p:sldIdLst>
  <p:sldSz cx="3384550" cy="7704138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4254" y="-96"/>
      </p:cViewPr>
      <p:guideLst>
        <p:guide orient="horz" pos="2427"/>
        <p:guide pos="106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d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6122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2820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tup2\Desktop\Türhänger_90x210_für ppt_1.eps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90900" cy="770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535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etup2\Desktop\Türhänger_90x210_für ppt_2.eps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90900" cy="770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389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778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8548419"/>
      </p:ext>
    </p:extLst>
  </p:cSld>
  <p:clrMapOvr>
    <a:masterClrMapping/>
  </p:clrMapOvr>
</p:sld>
</file>

<file path=ppt/theme/theme1.xml><?xml version="1.0" encoding="utf-8"?>
<a:theme xmlns:a="http://schemas.openxmlformats.org/drawingml/2006/main" name="Vorder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ück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Vorderseite</vt:lpstr>
      <vt:lpstr>Rückseite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Evelin Szabo</dc:creator>
  <cp:lastModifiedBy>Evelin Szabo</cp:lastModifiedBy>
  <cp:revision>1</cp:revision>
  <dcterms:created xsi:type="dcterms:W3CDTF">2015-10-21T15:15:40Z</dcterms:created>
  <dcterms:modified xsi:type="dcterms:W3CDTF">2015-10-21T15:18:09Z</dcterms:modified>
</cp:coreProperties>
</file>