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5270163" cy="10836275"/>
  <p:notesSz cx="6858000" cy="9144000"/>
  <p:defaultTextStyle>
    <a:defPPr>
      <a:defRPr lang="de-DE"/>
    </a:defPPr>
    <a:lvl1pPr marL="0" algn="l" defTabSz="74572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1pPr>
    <a:lvl2pPr marL="745729" algn="l" defTabSz="74572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2pPr>
    <a:lvl3pPr marL="1491459" algn="l" defTabSz="74572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3pPr>
    <a:lvl4pPr marL="2237188" algn="l" defTabSz="74572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4pPr>
    <a:lvl5pPr marL="2982917" algn="l" defTabSz="74572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5pPr>
    <a:lvl6pPr marL="3728648" algn="l" defTabSz="74572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6pPr>
    <a:lvl7pPr marL="4474376" algn="l" defTabSz="74572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7pPr>
    <a:lvl8pPr marL="5220105" algn="l" defTabSz="74572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8pPr>
    <a:lvl9pPr marL="5965836" algn="l" defTabSz="74572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00" d="100"/>
          <a:sy n="100" d="100"/>
        </p:scale>
        <p:origin x="-1608" y="-90"/>
      </p:cViewPr>
      <p:guideLst>
        <p:guide orient="horz" pos="3413"/>
        <p:guide pos="481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145263" y="3366270"/>
            <a:ext cx="12979639" cy="2322775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290526" y="6140557"/>
            <a:ext cx="10689114" cy="276927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7457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4914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2371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982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7286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4743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2201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9658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597797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06127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0513817" y="1025936"/>
            <a:ext cx="9466972" cy="21845629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104949" y="1025936"/>
            <a:ext cx="28154363" cy="21845629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54533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84216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206239" y="6963312"/>
            <a:ext cx="12979639" cy="2152205"/>
          </a:xfrm>
        </p:spPr>
        <p:txBody>
          <a:bodyPr anchor="t"/>
          <a:lstStyle>
            <a:lvl1pPr algn="l">
              <a:defRPr sz="66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206239" y="4592878"/>
            <a:ext cx="12979639" cy="2370434"/>
          </a:xfrm>
        </p:spPr>
        <p:txBody>
          <a:bodyPr anchor="b"/>
          <a:lstStyle>
            <a:lvl1pPr marL="0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1pPr>
            <a:lvl2pPr marL="745729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491459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3pPr>
            <a:lvl4pPr marL="2237188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4pPr>
            <a:lvl5pPr marL="2982917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5pPr>
            <a:lvl6pPr marL="3728648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6pPr>
            <a:lvl7pPr marL="4474376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7pPr>
            <a:lvl8pPr marL="5220105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8pPr>
            <a:lvl9pPr marL="5965836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413164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104952" y="5975001"/>
            <a:ext cx="18809342" cy="16896563"/>
          </a:xfrm>
        </p:spPr>
        <p:txBody>
          <a:bodyPr/>
          <a:lstStyle>
            <a:lvl1pPr>
              <a:defRPr sz="4500"/>
            </a:lvl1pPr>
            <a:lvl2pPr>
              <a:defRPr sz="39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1168795" y="5975001"/>
            <a:ext cx="18811992" cy="16896563"/>
          </a:xfrm>
        </p:spPr>
        <p:txBody>
          <a:bodyPr/>
          <a:lstStyle>
            <a:lvl1pPr>
              <a:defRPr sz="4500"/>
            </a:lvl1pPr>
            <a:lvl2pPr>
              <a:defRPr sz="39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29024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63509" y="433955"/>
            <a:ext cx="13743147" cy="1806046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63508" y="2425621"/>
            <a:ext cx="6746974" cy="1010884"/>
          </a:xfrm>
        </p:spPr>
        <p:txBody>
          <a:bodyPr anchor="b"/>
          <a:lstStyle>
            <a:lvl1pPr marL="0" indent="0">
              <a:buNone/>
              <a:defRPr sz="3900" b="1"/>
            </a:lvl1pPr>
            <a:lvl2pPr marL="745729" indent="0">
              <a:buNone/>
              <a:defRPr sz="3300" b="1"/>
            </a:lvl2pPr>
            <a:lvl3pPr marL="1491459" indent="0">
              <a:buNone/>
              <a:defRPr sz="3000" b="1"/>
            </a:lvl3pPr>
            <a:lvl4pPr marL="2237188" indent="0">
              <a:buNone/>
              <a:defRPr sz="2600" b="1"/>
            </a:lvl4pPr>
            <a:lvl5pPr marL="2982917" indent="0">
              <a:buNone/>
              <a:defRPr sz="2600" b="1"/>
            </a:lvl5pPr>
            <a:lvl6pPr marL="3728648" indent="0">
              <a:buNone/>
              <a:defRPr sz="2600" b="1"/>
            </a:lvl6pPr>
            <a:lvl7pPr marL="4474376" indent="0">
              <a:buNone/>
              <a:defRPr sz="2600" b="1"/>
            </a:lvl7pPr>
            <a:lvl8pPr marL="5220105" indent="0">
              <a:buNone/>
              <a:defRPr sz="2600" b="1"/>
            </a:lvl8pPr>
            <a:lvl9pPr marL="5965836" indent="0">
              <a:buNone/>
              <a:defRPr sz="2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763508" y="3436505"/>
            <a:ext cx="6746974" cy="6243401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3000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7757032" y="2425621"/>
            <a:ext cx="6749624" cy="1010884"/>
          </a:xfrm>
        </p:spPr>
        <p:txBody>
          <a:bodyPr anchor="b"/>
          <a:lstStyle>
            <a:lvl1pPr marL="0" indent="0">
              <a:buNone/>
              <a:defRPr sz="3900" b="1"/>
            </a:lvl1pPr>
            <a:lvl2pPr marL="745729" indent="0">
              <a:buNone/>
              <a:defRPr sz="3300" b="1"/>
            </a:lvl2pPr>
            <a:lvl3pPr marL="1491459" indent="0">
              <a:buNone/>
              <a:defRPr sz="3000" b="1"/>
            </a:lvl3pPr>
            <a:lvl4pPr marL="2237188" indent="0">
              <a:buNone/>
              <a:defRPr sz="2600" b="1"/>
            </a:lvl4pPr>
            <a:lvl5pPr marL="2982917" indent="0">
              <a:buNone/>
              <a:defRPr sz="2600" b="1"/>
            </a:lvl5pPr>
            <a:lvl6pPr marL="3728648" indent="0">
              <a:buNone/>
              <a:defRPr sz="2600" b="1"/>
            </a:lvl6pPr>
            <a:lvl7pPr marL="4474376" indent="0">
              <a:buNone/>
              <a:defRPr sz="2600" b="1"/>
            </a:lvl7pPr>
            <a:lvl8pPr marL="5220105" indent="0">
              <a:buNone/>
              <a:defRPr sz="2600" b="1"/>
            </a:lvl8pPr>
            <a:lvl9pPr marL="5965836" indent="0">
              <a:buNone/>
              <a:defRPr sz="2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7757032" y="3436505"/>
            <a:ext cx="6749624" cy="6243401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3000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3664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6273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280548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63509" y="431445"/>
            <a:ext cx="5023779" cy="1836146"/>
          </a:xfr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970209" y="431446"/>
            <a:ext cx="8536446" cy="9248461"/>
          </a:xfrm>
        </p:spPr>
        <p:txBody>
          <a:bodyPr/>
          <a:lstStyle>
            <a:lvl1pPr>
              <a:defRPr sz="5200"/>
            </a:lvl1pPr>
            <a:lvl2pPr>
              <a:defRPr sz="4500"/>
            </a:lvl2pPr>
            <a:lvl3pPr>
              <a:defRPr sz="39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763509" y="2267593"/>
            <a:ext cx="5023779" cy="7412314"/>
          </a:xfrm>
        </p:spPr>
        <p:txBody>
          <a:bodyPr/>
          <a:lstStyle>
            <a:lvl1pPr marL="0" indent="0">
              <a:buNone/>
              <a:defRPr sz="2300"/>
            </a:lvl1pPr>
            <a:lvl2pPr marL="745729" indent="0">
              <a:buNone/>
              <a:defRPr sz="2000"/>
            </a:lvl2pPr>
            <a:lvl3pPr marL="1491459" indent="0">
              <a:buNone/>
              <a:defRPr sz="1600"/>
            </a:lvl3pPr>
            <a:lvl4pPr marL="2237188" indent="0">
              <a:buNone/>
              <a:defRPr sz="1500"/>
            </a:lvl4pPr>
            <a:lvl5pPr marL="2982917" indent="0">
              <a:buNone/>
              <a:defRPr sz="1500"/>
            </a:lvl5pPr>
            <a:lvl6pPr marL="3728648" indent="0">
              <a:buNone/>
              <a:defRPr sz="1500"/>
            </a:lvl6pPr>
            <a:lvl7pPr marL="4474376" indent="0">
              <a:buNone/>
              <a:defRPr sz="1500"/>
            </a:lvl7pPr>
            <a:lvl8pPr marL="5220105" indent="0">
              <a:buNone/>
              <a:defRPr sz="1500"/>
            </a:lvl8pPr>
            <a:lvl9pPr marL="5965836" indent="0">
              <a:buNone/>
              <a:defRPr sz="15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24024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993059" y="7585393"/>
            <a:ext cx="9162098" cy="895498"/>
          </a:xfr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2993059" y="968242"/>
            <a:ext cx="9162098" cy="6501765"/>
          </a:xfrm>
        </p:spPr>
        <p:txBody>
          <a:bodyPr/>
          <a:lstStyle>
            <a:lvl1pPr marL="0" indent="0">
              <a:buNone/>
              <a:defRPr sz="5200"/>
            </a:lvl1pPr>
            <a:lvl2pPr marL="745729" indent="0">
              <a:buNone/>
              <a:defRPr sz="4500"/>
            </a:lvl2pPr>
            <a:lvl3pPr marL="1491459" indent="0">
              <a:buNone/>
              <a:defRPr sz="3900"/>
            </a:lvl3pPr>
            <a:lvl4pPr marL="2237188" indent="0">
              <a:buNone/>
              <a:defRPr sz="3300"/>
            </a:lvl4pPr>
            <a:lvl5pPr marL="2982917" indent="0">
              <a:buNone/>
              <a:defRPr sz="3300"/>
            </a:lvl5pPr>
            <a:lvl6pPr marL="3728648" indent="0">
              <a:buNone/>
              <a:defRPr sz="3300"/>
            </a:lvl6pPr>
            <a:lvl7pPr marL="4474376" indent="0">
              <a:buNone/>
              <a:defRPr sz="3300"/>
            </a:lvl7pPr>
            <a:lvl8pPr marL="5220105" indent="0">
              <a:buNone/>
              <a:defRPr sz="3300"/>
            </a:lvl8pPr>
            <a:lvl9pPr marL="5965836" indent="0">
              <a:buNone/>
              <a:defRPr sz="3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993059" y="8480892"/>
            <a:ext cx="9162098" cy="1271757"/>
          </a:xfrm>
        </p:spPr>
        <p:txBody>
          <a:bodyPr/>
          <a:lstStyle>
            <a:lvl1pPr marL="0" indent="0">
              <a:buNone/>
              <a:defRPr sz="2300"/>
            </a:lvl1pPr>
            <a:lvl2pPr marL="745729" indent="0">
              <a:buNone/>
              <a:defRPr sz="2000"/>
            </a:lvl2pPr>
            <a:lvl3pPr marL="1491459" indent="0">
              <a:buNone/>
              <a:defRPr sz="1600"/>
            </a:lvl3pPr>
            <a:lvl4pPr marL="2237188" indent="0">
              <a:buNone/>
              <a:defRPr sz="1500"/>
            </a:lvl4pPr>
            <a:lvl5pPr marL="2982917" indent="0">
              <a:buNone/>
              <a:defRPr sz="1500"/>
            </a:lvl5pPr>
            <a:lvl6pPr marL="3728648" indent="0">
              <a:buNone/>
              <a:defRPr sz="1500"/>
            </a:lvl6pPr>
            <a:lvl7pPr marL="4474376" indent="0">
              <a:buNone/>
              <a:defRPr sz="1500"/>
            </a:lvl7pPr>
            <a:lvl8pPr marL="5220105" indent="0">
              <a:buNone/>
              <a:defRPr sz="1500"/>
            </a:lvl8pPr>
            <a:lvl9pPr marL="5965836" indent="0">
              <a:buNone/>
              <a:defRPr sz="15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088811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763509" y="433955"/>
            <a:ext cx="13743147" cy="1806046"/>
          </a:xfrm>
          <a:prstGeom prst="rect">
            <a:avLst/>
          </a:prstGeom>
        </p:spPr>
        <p:txBody>
          <a:bodyPr vert="horz" lIns="149146" tIns="74574" rIns="149146" bIns="74574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63509" y="2528465"/>
            <a:ext cx="13743147" cy="7151441"/>
          </a:xfrm>
          <a:prstGeom prst="rect">
            <a:avLst/>
          </a:prstGeom>
        </p:spPr>
        <p:txBody>
          <a:bodyPr vert="horz" lIns="149146" tIns="74574" rIns="149146" bIns="74574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763509" y="10043623"/>
            <a:ext cx="3563038" cy="576931"/>
          </a:xfrm>
          <a:prstGeom prst="rect">
            <a:avLst/>
          </a:prstGeom>
        </p:spPr>
        <p:txBody>
          <a:bodyPr vert="horz" lIns="149146" tIns="74574" rIns="149146" bIns="74574" rtlCol="0" anchor="ctr"/>
          <a:lstStyle>
            <a:lvl1pPr algn="l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5217307" y="10043623"/>
            <a:ext cx="4835551" cy="576931"/>
          </a:xfrm>
          <a:prstGeom prst="rect">
            <a:avLst/>
          </a:prstGeom>
        </p:spPr>
        <p:txBody>
          <a:bodyPr vert="horz" lIns="149146" tIns="74574" rIns="149146" bIns="74574" rtlCol="0" anchor="ctr"/>
          <a:lstStyle>
            <a:lvl1pPr algn="ct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0943618" y="10043623"/>
            <a:ext cx="3563038" cy="576931"/>
          </a:xfrm>
          <a:prstGeom prst="rect">
            <a:avLst/>
          </a:prstGeom>
        </p:spPr>
        <p:txBody>
          <a:bodyPr vert="horz" lIns="149146" tIns="74574" rIns="149146" bIns="74574" rtlCol="0" anchor="ctr"/>
          <a:lstStyle>
            <a:lvl1pPr algn="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759232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45729" rtl="0" eaLnBrk="1" latinLnBrk="0" hangingPunct="1">
        <a:spcBef>
          <a:spcPct val="0"/>
        </a:spcBef>
        <a:buNone/>
        <a:defRPr sz="7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59297" indent="-559297" algn="l" defTabSz="745729" rtl="0" eaLnBrk="1" latinLnBrk="0" hangingPunct="1">
        <a:spcBef>
          <a:spcPct val="20000"/>
        </a:spcBef>
        <a:buFont typeface="Arial"/>
        <a:buChar char="•"/>
        <a:defRPr sz="5200" kern="1200">
          <a:solidFill>
            <a:schemeClr val="tx1"/>
          </a:solidFill>
          <a:latin typeface="+mn-lt"/>
          <a:ea typeface="+mn-ea"/>
          <a:cs typeface="+mn-cs"/>
        </a:defRPr>
      </a:lvl1pPr>
      <a:lvl2pPr marL="1211811" indent="-466081" algn="l" defTabSz="745729" rtl="0" eaLnBrk="1" latinLnBrk="0" hangingPunct="1">
        <a:spcBef>
          <a:spcPct val="20000"/>
        </a:spcBef>
        <a:buFont typeface="Arial"/>
        <a:buChar char="–"/>
        <a:defRPr sz="4500" kern="1200">
          <a:solidFill>
            <a:schemeClr val="tx1"/>
          </a:solidFill>
          <a:latin typeface="+mn-lt"/>
          <a:ea typeface="+mn-ea"/>
          <a:cs typeface="+mn-cs"/>
        </a:defRPr>
      </a:lvl2pPr>
      <a:lvl3pPr marL="1864324" indent="-372865" algn="l" defTabSz="745729" rtl="0" eaLnBrk="1" latinLnBrk="0" hangingPunct="1">
        <a:spcBef>
          <a:spcPct val="20000"/>
        </a:spcBef>
        <a:buFont typeface="Arial"/>
        <a:buChar char="•"/>
        <a:defRPr sz="3900" kern="1200">
          <a:solidFill>
            <a:schemeClr val="tx1"/>
          </a:solidFill>
          <a:latin typeface="+mn-lt"/>
          <a:ea typeface="+mn-ea"/>
          <a:cs typeface="+mn-cs"/>
        </a:defRPr>
      </a:lvl3pPr>
      <a:lvl4pPr marL="2610053" indent="-372865" algn="l" defTabSz="745729" rtl="0" eaLnBrk="1" latinLnBrk="0" hangingPunct="1">
        <a:spcBef>
          <a:spcPct val="20000"/>
        </a:spcBef>
        <a:buFont typeface="Arial"/>
        <a:buChar char="–"/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355783" indent="-372865" algn="l" defTabSz="745729" rtl="0" eaLnBrk="1" latinLnBrk="0" hangingPunct="1">
        <a:spcBef>
          <a:spcPct val="20000"/>
        </a:spcBef>
        <a:buFont typeface="Arial"/>
        <a:buChar char="»"/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101512" indent="-372865" algn="l" defTabSz="745729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847242" indent="-372865" algn="l" defTabSz="745729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592972" indent="-372865" algn="l" defTabSz="745729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338701" indent="-372865" algn="l" defTabSz="745729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745729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5729" algn="l" defTabSz="745729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491459" algn="l" defTabSz="745729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237188" algn="l" defTabSz="745729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2982917" algn="l" defTabSz="745729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3728648" algn="l" defTabSz="745729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474376" algn="l" defTabSz="745729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220105" algn="l" defTabSz="745729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5965836" algn="l" defTabSz="745729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Bild 2" descr="Acryl_A3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5125700" cy="10693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935711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Bild 2" descr="Acryl_A3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5125700" cy="10693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250289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6</cp:revision>
  <dcterms:created xsi:type="dcterms:W3CDTF">2014-11-25T12:35:25Z</dcterms:created>
  <dcterms:modified xsi:type="dcterms:W3CDTF">2015-07-06T09:14:57Z</dcterms:modified>
</cp:coreProperties>
</file>

<file path=docProps/thumbnail.jpeg>
</file>