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30422850" cy="21534438"/>
  <p:notesSz cx="6858000" cy="9144000"/>
  <p:defaultTextStyle>
    <a:defPPr>
      <a:defRPr lang="de-DE"/>
    </a:defPPr>
    <a:lvl1pPr marL="0" algn="l" defTabSz="1484342" rtl="0" eaLnBrk="1" latinLnBrk="0" hangingPunct="1">
      <a:defRPr sz="5900" kern="1200">
        <a:solidFill>
          <a:schemeClr val="tx1"/>
        </a:solidFill>
        <a:latin typeface="+mn-lt"/>
        <a:ea typeface="+mn-ea"/>
        <a:cs typeface="+mn-cs"/>
      </a:defRPr>
    </a:lvl1pPr>
    <a:lvl2pPr marL="1484342" algn="l" defTabSz="1484342" rtl="0" eaLnBrk="1" latinLnBrk="0" hangingPunct="1">
      <a:defRPr sz="5900" kern="1200">
        <a:solidFill>
          <a:schemeClr val="tx1"/>
        </a:solidFill>
        <a:latin typeface="+mn-lt"/>
        <a:ea typeface="+mn-ea"/>
        <a:cs typeface="+mn-cs"/>
      </a:defRPr>
    </a:lvl2pPr>
    <a:lvl3pPr marL="2968685" algn="l" defTabSz="1484342" rtl="0" eaLnBrk="1" latinLnBrk="0" hangingPunct="1">
      <a:defRPr sz="5900" kern="1200">
        <a:solidFill>
          <a:schemeClr val="tx1"/>
        </a:solidFill>
        <a:latin typeface="+mn-lt"/>
        <a:ea typeface="+mn-ea"/>
        <a:cs typeface="+mn-cs"/>
      </a:defRPr>
    </a:lvl3pPr>
    <a:lvl4pPr marL="4453027" algn="l" defTabSz="1484342" rtl="0" eaLnBrk="1" latinLnBrk="0" hangingPunct="1">
      <a:defRPr sz="5900" kern="1200">
        <a:solidFill>
          <a:schemeClr val="tx1"/>
        </a:solidFill>
        <a:latin typeface="+mn-lt"/>
        <a:ea typeface="+mn-ea"/>
        <a:cs typeface="+mn-cs"/>
      </a:defRPr>
    </a:lvl4pPr>
    <a:lvl5pPr marL="5937369" algn="l" defTabSz="1484342" rtl="0" eaLnBrk="1" latinLnBrk="0" hangingPunct="1">
      <a:defRPr sz="5900" kern="1200">
        <a:solidFill>
          <a:schemeClr val="tx1"/>
        </a:solidFill>
        <a:latin typeface="+mn-lt"/>
        <a:ea typeface="+mn-ea"/>
        <a:cs typeface="+mn-cs"/>
      </a:defRPr>
    </a:lvl5pPr>
    <a:lvl6pPr marL="7421712" algn="l" defTabSz="1484342" rtl="0" eaLnBrk="1" latinLnBrk="0" hangingPunct="1">
      <a:defRPr sz="5900" kern="1200">
        <a:solidFill>
          <a:schemeClr val="tx1"/>
        </a:solidFill>
        <a:latin typeface="+mn-lt"/>
        <a:ea typeface="+mn-ea"/>
        <a:cs typeface="+mn-cs"/>
      </a:defRPr>
    </a:lvl6pPr>
    <a:lvl7pPr marL="8906054" algn="l" defTabSz="1484342" rtl="0" eaLnBrk="1" latinLnBrk="0" hangingPunct="1">
      <a:defRPr sz="5900" kern="1200">
        <a:solidFill>
          <a:schemeClr val="tx1"/>
        </a:solidFill>
        <a:latin typeface="+mn-lt"/>
        <a:ea typeface="+mn-ea"/>
        <a:cs typeface="+mn-cs"/>
      </a:defRPr>
    </a:lvl7pPr>
    <a:lvl8pPr marL="10390396" algn="l" defTabSz="1484342" rtl="0" eaLnBrk="1" latinLnBrk="0" hangingPunct="1">
      <a:defRPr sz="5900" kern="1200">
        <a:solidFill>
          <a:schemeClr val="tx1"/>
        </a:solidFill>
        <a:latin typeface="+mn-lt"/>
        <a:ea typeface="+mn-ea"/>
        <a:cs typeface="+mn-cs"/>
      </a:defRPr>
    </a:lvl8pPr>
    <a:lvl9pPr marL="11874739" algn="l" defTabSz="1484342" rtl="0" eaLnBrk="1" latinLnBrk="0" hangingPunct="1">
      <a:defRPr sz="5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0" d="100"/>
          <a:sy n="50" d="100"/>
        </p:scale>
        <p:origin x="-1626" y="-114"/>
      </p:cViewPr>
      <p:guideLst>
        <p:guide orient="horz" pos="6783"/>
        <p:guide pos="958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281714" y="6689635"/>
            <a:ext cx="25859424" cy="4615946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563429" y="12202850"/>
            <a:ext cx="21295995" cy="550324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4843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968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4530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9373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4217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89060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3903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18747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97797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06127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0792886" y="2038796"/>
            <a:ext cx="18861112" cy="43412828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193704" y="2038796"/>
            <a:ext cx="56092130" cy="43412828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54533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84216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403196" y="13837873"/>
            <a:ext cx="25859424" cy="4276979"/>
          </a:xfrm>
        </p:spPr>
        <p:txBody>
          <a:bodyPr anchor="t"/>
          <a:lstStyle>
            <a:lvl1pPr algn="l">
              <a:defRPr sz="131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403196" y="9127217"/>
            <a:ext cx="25859424" cy="4710656"/>
          </a:xfrm>
        </p:spPr>
        <p:txBody>
          <a:bodyPr anchor="b"/>
          <a:lstStyle>
            <a:lvl1pPr marL="0" indent="0">
              <a:buNone/>
              <a:defRPr sz="6500">
                <a:solidFill>
                  <a:schemeClr val="tx1">
                    <a:tint val="75000"/>
                  </a:schemeClr>
                </a:solidFill>
              </a:defRPr>
            </a:lvl1pPr>
            <a:lvl2pPr marL="1484342" indent="0">
              <a:buNone/>
              <a:defRPr sz="5900">
                <a:solidFill>
                  <a:schemeClr val="tx1">
                    <a:tint val="75000"/>
                  </a:schemeClr>
                </a:solidFill>
              </a:defRPr>
            </a:lvl2pPr>
            <a:lvl3pPr marL="2968685" indent="0">
              <a:buNone/>
              <a:defRPr sz="5100">
                <a:solidFill>
                  <a:schemeClr val="tx1">
                    <a:tint val="75000"/>
                  </a:schemeClr>
                </a:solidFill>
              </a:defRPr>
            </a:lvl3pPr>
            <a:lvl4pPr marL="4453027" indent="0">
              <a:buNone/>
              <a:defRPr sz="4500">
                <a:solidFill>
                  <a:schemeClr val="tx1">
                    <a:tint val="75000"/>
                  </a:schemeClr>
                </a:solidFill>
              </a:defRPr>
            </a:lvl4pPr>
            <a:lvl5pPr marL="5937369" indent="0">
              <a:buNone/>
              <a:defRPr sz="4500">
                <a:solidFill>
                  <a:schemeClr val="tx1">
                    <a:tint val="75000"/>
                  </a:schemeClr>
                </a:solidFill>
              </a:defRPr>
            </a:lvl5pPr>
            <a:lvl6pPr marL="7421712" indent="0">
              <a:buNone/>
              <a:defRPr sz="4500">
                <a:solidFill>
                  <a:schemeClr val="tx1">
                    <a:tint val="75000"/>
                  </a:schemeClr>
                </a:solidFill>
              </a:defRPr>
            </a:lvl6pPr>
            <a:lvl7pPr marL="8906054" indent="0">
              <a:buNone/>
              <a:defRPr sz="4500">
                <a:solidFill>
                  <a:schemeClr val="tx1">
                    <a:tint val="75000"/>
                  </a:schemeClr>
                </a:solidFill>
              </a:defRPr>
            </a:lvl7pPr>
            <a:lvl8pPr marL="10390396" indent="0">
              <a:buNone/>
              <a:defRPr sz="4500">
                <a:solidFill>
                  <a:schemeClr val="tx1">
                    <a:tint val="75000"/>
                  </a:schemeClr>
                </a:solidFill>
              </a:defRPr>
            </a:lvl8pPr>
            <a:lvl9pPr marL="11874739" indent="0">
              <a:buNone/>
              <a:defRPr sz="4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413164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193708" y="11873849"/>
            <a:ext cx="37473981" cy="33577773"/>
          </a:xfrm>
        </p:spPr>
        <p:txBody>
          <a:bodyPr/>
          <a:lstStyle>
            <a:lvl1pPr>
              <a:defRPr sz="9100"/>
            </a:lvl1pPr>
            <a:lvl2pPr>
              <a:defRPr sz="7700"/>
            </a:lvl2pPr>
            <a:lvl3pPr>
              <a:defRPr sz="6500"/>
            </a:lvl3pPr>
            <a:lvl4pPr>
              <a:defRPr sz="5900"/>
            </a:lvl4pPr>
            <a:lvl5pPr>
              <a:defRPr sz="5900"/>
            </a:lvl5pPr>
            <a:lvl6pPr>
              <a:defRPr sz="5900"/>
            </a:lvl6pPr>
            <a:lvl7pPr>
              <a:defRPr sz="5900"/>
            </a:lvl7pPr>
            <a:lvl8pPr>
              <a:defRPr sz="5900"/>
            </a:lvl8pPr>
            <a:lvl9pPr>
              <a:defRPr sz="59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2174734" y="11873849"/>
            <a:ext cx="37479261" cy="33577773"/>
          </a:xfrm>
        </p:spPr>
        <p:txBody>
          <a:bodyPr/>
          <a:lstStyle>
            <a:lvl1pPr>
              <a:defRPr sz="9100"/>
            </a:lvl1pPr>
            <a:lvl2pPr>
              <a:defRPr sz="7700"/>
            </a:lvl2pPr>
            <a:lvl3pPr>
              <a:defRPr sz="6500"/>
            </a:lvl3pPr>
            <a:lvl4pPr>
              <a:defRPr sz="5900"/>
            </a:lvl4pPr>
            <a:lvl5pPr>
              <a:defRPr sz="5900"/>
            </a:lvl5pPr>
            <a:lvl6pPr>
              <a:defRPr sz="5900"/>
            </a:lvl6pPr>
            <a:lvl7pPr>
              <a:defRPr sz="5900"/>
            </a:lvl7pPr>
            <a:lvl8pPr>
              <a:defRPr sz="5900"/>
            </a:lvl8pPr>
            <a:lvl9pPr>
              <a:defRPr sz="59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29024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1143" y="862377"/>
            <a:ext cx="27380565" cy="3589073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521143" y="4820327"/>
            <a:ext cx="13442042" cy="2008883"/>
          </a:xfrm>
        </p:spPr>
        <p:txBody>
          <a:bodyPr anchor="b"/>
          <a:lstStyle>
            <a:lvl1pPr marL="0" indent="0">
              <a:buNone/>
              <a:defRPr sz="7700" b="1"/>
            </a:lvl1pPr>
            <a:lvl2pPr marL="1484342" indent="0">
              <a:buNone/>
              <a:defRPr sz="6500" b="1"/>
            </a:lvl2pPr>
            <a:lvl3pPr marL="2968685" indent="0">
              <a:buNone/>
              <a:defRPr sz="5900" b="1"/>
            </a:lvl3pPr>
            <a:lvl4pPr marL="4453027" indent="0">
              <a:buNone/>
              <a:defRPr sz="5100" b="1"/>
            </a:lvl4pPr>
            <a:lvl5pPr marL="5937369" indent="0">
              <a:buNone/>
              <a:defRPr sz="5100" b="1"/>
            </a:lvl5pPr>
            <a:lvl6pPr marL="7421712" indent="0">
              <a:buNone/>
              <a:defRPr sz="5100" b="1"/>
            </a:lvl6pPr>
            <a:lvl7pPr marL="8906054" indent="0">
              <a:buNone/>
              <a:defRPr sz="5100" b="1"/>
            </a:lvl7pPr>
            <a:lvl8pPr marL="10390396" indent="0">
              <a:buNone/>
              <a:defRPr sz="5100" b="1"/>
            </a:lvl8pPr>
            <a:lvl9pPr marL="11874739" indent="0">
              <a:buNone/>
              <a:defRPr sz="51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521143" y="6829210"/>
            <a:ext cx="13442042" cy="12407228"/>
          </a:xfrm>
        </p:spPr>
        <p:txBody>
          <a:bodyPr/>
          <a:lstStyle>
            <a:lvl1pPr>
              <a:defRPr sz="7700"/>
            </a:lvl1pPr>
            <a:lvl2pPr>
              <a:defRPr sz="6500"/>
            </a:lvl2pPr>
            <a:lvl3pPr>
              <a:defRPr sz="5900"/>
            </a:lvl3pPr>
            <a:lvl4pPr>
              <a:defRPr sz="5100"/>
            </a:lvl4pPr>
            <a:lvl5pPr>
              <a:defRPr sz="5100"/>
            </a:lvl5pPr>
            <a:lvl6pPr>
              <a:defRPr sz="5100"/>
            </a:lvl6pPr>
            <a:lvl7pPr>
              <a:defRPr sz="5100"/>
            </a:lvl7pPr>
            <a:lvl8pPr>
              <a:defRPr sz="5100"/>
            </a:lvl8pPr>
            <a:lvl9pPr>
              <a:defRPr sz="51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5454388" y="4820327"/>
            <a:ext cx="13447322" cy="2008883"/>
          </a:xfrm>
        </p:spPr>
        <p:txBody>
          <a:bodyPr anchor="b"/>
          <a:lstStyle>
            <a:lvl1pPr marL="0" indent="0">
              <a:buNone/>
              <a:defRPr sz="7700" b="1"/>
            </a:lvl1pPr>
            <a:lvl2pPr marL="1484342" indent="0">
              <a:buNone/>
              <a:defRPr sz="6500" b="1"/>
            </a:lvl2pPr>
            <a:lvl3pPr marL="2968685" indent="0">
              <a:buNone/>
              <a:defRPr sz="5900" b="1"/>
            </a:lvl3pPr>
            <a:lvl4pPr marL="4453027" indent="0">
              <a:buNone/>
              <a:defRPr sz="5100" b="1"/>
            </a:lvl4pPr>
            <a:lvl5pPr marL="5937369" indent="0">
              <a:buNone/>
              <a:defRPr sz="5100" b="1"/>
            </a:lvl5pPr>
            <a:lvl6pPr marL="7421712" indent="0">
              <a:buNone/>
              <a:defRPr sz="5100" b="1"/>
            </a:lvl6pPr>
            <a:lvl7pPr marL="8906054" indent="0">
              <a:buNone/>
              <a:defRPr sz="5100" b="1"/>
            </a:lvl7pPr>
            <a:lvl8pPr marL="10390396" indent="0">
              <a:buNone/>
              <a:defRPr sz="5100" b="1"/>
            </a:lvl8pPr>
            <a:lvl9pPr marL="11874739" indent="0">
              <a:buNone/>
              <a:defRPr sz="51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5454388" y="6829210"/>
            <a:ext cx="13447322" cy="12407228"/>
          </a:xfrm>
        </p:spPr>
        <p:txBody>
          <a:bodyPr/>
          <a:lstStyle>
            <a:lvl1pPr>
              <a:defRPr sz="7700"/>
            </a:lvl1pPr>
            <a:lvl2pPr>
              <a:defRPr sz="6500"/>
            </a:lvl2pPr>
            <a:lvl3pPr>
              <a:defRPr sz="5900"/>
            </a:lvl3pPr>
            <a:lvl4pPr>
              <a:defRPr sz="5100"/>
            </a:lvl4pPr>
            <a:lvl5pPr>
              <a:defRPr sz="5100"/>
            </a:lvl5pPr>
            <a:lvl6pPr>
              <a:defRPr sz="5100"/>
            </a:lvl6pPr>
            <a:lvl7pPr>
              <a:defRPr sz="5100"/>
            </a:lvl7pPr>
            <a:lvl8pPr>
              <a:defRPr sz="5100"/>
            </a:lvl8pPr>
            <a:lvl9pPr>
              <a:defRPr sz="51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3664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6273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280548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1144" y="857391"/>
            <a:ext cx="10008908" cy="3648890"/>
          </a:xfrm>
        </p:spPr>
        <p:txBody>
          <a:bodyPr anchor="b"/>
          <a:lstStyle>
            <a:lvl1pPr algn="l">
              <a:defRPr sz="6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1894488" y="857392"/>
            <a:ext cx="17007219" cy="18379047"/>
          </a:xfrm>
        </p:spPr>
        <p:txBody>
          <a:bodyPr/>
          <a:lstStyle>
            <a:lvl1pPr>
              <a:defRPr sz="10500"/>
            </a:lvl1pPr>
            <a:lvl2pPr>
              <a:defRPr sz="9100"/>
            </a:lvl2pPr>
            <a:lvl3pPr>
              <a:defRPr sz="7700"/>
            </a:lvl3pPr>
            <a:lvl4pPr>
              <a:defRPr sz="6500"/>
            </a:lvl4pPr>
            <a:lvl5pPr>
              <a:defRPr sz="6500"/>
            </a:lvl5pPr>
            <a:lvl6pPr>
              <a:defRPr sz="6500"/>
            </a:lvl6pPr>
            <a:lvl7pPr>
              <a:defRPr sz="6500"/>
            </a:lvl7pPr>
            <a:lvl8pPr>
              <a:defRPr sz="6500"/>
            </a:lvl8pPr>
            <a:lvl9pPr>
              <a:defRPr sz="65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521144" y="4506283"/>
            <a:ext cx="10008908" cy="14730156"/>
          </a:xfrm>
        </p:spPr>
        <p:txBody>
          <a:bodyPr/>
          <a:lstStyle>
            <a:lvl1pPr marL="0" indent="0">
              <a:buNone/>
              <a:defRPr sz="4500"/>
            </a:lvl1pPr>
            <a:lvl2pPr marL="1484342" indent="0">
              <a:buNone/>
              <a:defRPr sz="3900"/>
            </a:lvl2pPr>
            <a:lvl3pPr marL="2968685" indent="0">
              <a:buNone/>
              <a:defRPr sz="3200"/>
            </a:lvl3pPr>
            <a:lvl4pPr marL="4453027" indent="0">
              <a:buNone/>
              <a:defRPr sz="2900"/>
            </a:lvl4pPr>
            <a:lvl5pPr marL="5937369" indent="0">
              <a:buNone/>
              <a:defRPr sz="2900"/>
            </a:lvl5pPr>
            <a:lvl6pPr marL="7421712" indent="0">
              <a:buNone/>
              <a:defRPr sz="2900"/>
            </a:lvl6pPr>
            <a:lvl7pPr marL="8906054" indent="0">
              <a:buNone/>
              <a:defRPr sz="2900"/>
            </a:lvl7pPr>
            <a:lvl8pPr marL="10390396" indent="0">
              <a:buNone/>
              <a:defRPr sz="2900"/>
            </a:lvl8pPr>
            <a:lvl9pPr marL="11874739" indent="0">
              <a:buNone/>
              <a:defRPr sz="2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24024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963092" y="15074107"/>
            <a:ext cx="18253710" cy="1779583"/>
          </a:xfrm>
        </p:spPr>
        <p:txBody>
          <a:bodyPr anchor="b"/>
          <a:lstStyle>
            <a:lvl1pPr algn="l">
              <a:defRPr sz="6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963092" y="1924142"/>
            <a:ext cx="18253710" cy="12920663"/>
          </a:xfrm>
        </p:spPr>
        <p:txBody>
          <a:bodyPr/>
          <a:lstStyle>
            <a:lvl1pPr marL="0" indent="0">
              <a:buNone/>
              <a:defRPr sz="10500"/>
            </a:lvl1pPr>
            <a:lvl2pPr marL="1484342" indent="0">
              <a:buNone/>
              <a:defRPr sz="9100"/>
            </a:lvl2pPr>
            <a:lvl3pPr marL="2968685" indent="0">
              <a:buNone/>
              <a:defRPr sz="7700"/>
            </a:lvl3pPr>
            <a:lvl4pPr marL="4453027" indent="0">
              <a:buNone/>
              <a:defRPr sz="6500"/>
            </a:lvl4pPr>
            <a:lvl5pPr marL="5937369" indent="0">
              <a:buNone/>
              <a:defRPr sz="6500"/>
            </a:lvl5pPr>
            <a:lvl6pPr marL="7421712" indent="0">
              <a:buNone/>
              <a:defRPr sz="6500"/>
            </a:lvl6pPr>
            <a:lvl7pPr marL="8906054" indent="0">
              <a:buNone/>
              <a:defRPr sz="6500"/>
            </a:lvl7pPr>
            <a:lvl8pPr marL="10390396" indent="0">
              <a:buNone/>
              <a:defRPr sz="6500"/>
            </a:lvl8pPr>
            <a:lvl9pPr marL="11874739" indent="0">
              <a:buNone/>
              <a:defRPr sz="65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5963092" y="16853691"/>
            <a:ext cx="18253710" cy="2527305"/>
          </a:xfrm>
        </p:spPr>
        <p:txBody>
          <a:bodyPr/>
          <a:lstStyle>
            <a:lvl1pPr marL="0" indent="0">
              <a:buNone/>
              <a:defRPr sz="4500"/>
            </a:lvl1pPr>
            <a:lvl2pPr marL="1484342" indent="0">
              <a:buNone/>
              <a:defRPr sz="3900"/>
            </a:lvl2pPr>
            <a:lvl3pPr marL="2968685" indent="0">
              <a:buNone/>
              <a:defRPr sz="3200"/>
            </a:lvl3pPr>
            <a:lvl4pPr marL="4453027" indent="0">
              <a:buNone/>
              <a:defRPr sz="2900"/>
            </a:lvl4pPr>
            <a:lvl5pPr marL="5937369" indent="0">
              <a:buNone/>
              <a:defRPr sz="2900"/>
            </a:lvl5pPr>
            <a:lvl6pPr marL="7421712" indent="0">
              <a:buNone/>
              <a:defRPr sz="2900"/>
            </a:lvl6pPr>
            <a:lvl7pPr marL="8906054" indent="0">
              <a:buNone/>
              <a:defRPr sz="2900"/>
            </a:lvl7pPr>
            <a:lvl8pPr marL="10390396" indent="0">
              <a:buNone/>
              <a:defRPr sz="2900"/>
            </a:lvl8pPr>
            <a:lvl9pPr marL="11874739" indent="0">
              <a:buNone/>
              <a:defRPr sz="2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088811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521143" y="862377"/>
            <a:ext cx="27380565" cy="3589073"/>
          </a:xfrm>
          <a:prstGeom prst="rect">
            <a:avLst/>
          </a:prstGeom>
        </p:spPr>
        <p:txBody>
          <a:bodyPr vert="horz" lIns="296868" tIns="148435" rIns="296868" bIns="148435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521143" y="5024703"/>
            <a:ext cx="27380565" cy="14211734"/>
          </a:xfrm>
          <a:prstGeom prst="rect">
            <a:avLst/>
          </a:prstGeom>
        </p:spPr>
        <p:txBody>
          <a:bodyPr vert="horz" lIns="296868" tIns="148435" rIns="296868" bIns="148435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521144" y="19959236"/>
            <a:ext cx="7098665" cy="1146509"/>
          </a:xfrm>
          <a:prstGeom prst="rect">
            <a:avLst/>
          </a:prstGeom>
        </p:spPr>
        <p:txBody>
          <a:bodyPr vert="horz" lIns="296868" tIns="148435" rIns="296868" bIns="148435" rtlCol="0" anchor="ctr"/>
          <a:lstStyle>
            <a:lvl1pPr algn="l">
              <a:defRPr sz="3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0394475" y="19959236"/>
            <a:ext cx="9633902" cy="1146509"/>
          </a:xfrm>
          <a:prstGeom prst="rect">
            <a:avLst/>
          </a:prstGeom>
        </p:spPr>
        <p:txBody>
          <a:bodyPr vert="horz" lIns="296868" tIns="148435" rIns="296868" bIns="148435" rtlCol="0" anchor="ctr"/>
          <a:lstStyle>
            <a:lvl1pPr algn="ctr">
              <a:defRPr sz="3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21803044" y="19959236"/>
            <a:ext cx="7098665" cy="1146509"/>
          </a:xfrm>
          <a:prstGeom prst="rect">
            <a:avLst/>
          </a:prstGeom>
        </p:spPr>
        <p:txBody>
          <a:bodyPr vert="horz" lIns="296868" tIns="148435" rIns="296868" bIns="148435" rtlCol="0" anchor="ctr"/>
          <a:lstStyle>
            <a:lvl1pPr algn="r">
              <a:defRPr sz="3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59232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484342" rtl="0" eaLnBrk="1" latinLnBrk="0" hangingPunct="1">
        <a:spcBef>
          <a:spcPct val="0"/>
        </a:spcBef>
        <a:buNone/>
        <a:defRPr sz="14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13257" indent="-1113257" algn="l" defTabSz="1484342" rtl="0" eaLnBrk="1" latinLnBrk="0" hangingPunct="1">
        <a:spcBef>
          <a:spcPct val="20000"/>
        </a:spcBef>
        <a:buFont typeface="Arial"/>
        <a:buChar char="•"/>
        <a:defRPr sz="10500" kern="1200">
          <a:solidFill>
            <a:schemeClr val="tx1"/>
          </a:solidFill>
          <a:latin typeface="+mn-lt"/>
          <a:ea typeface="+mn-ea"/>
          <a:cs typeface="+mn-cs"/>
        </a:defRPr>
      </a:lvl1pPr>
      <a:lvl2pPr marL="2412057" indent="-927714" algn="l" defTabSz="1484342" rtl="0" eaLnBrk="1" latinLnBrk="0" hangingPunct="1">
        <a:spcBef>
          <a:spcPct val="20000"/>
        </a:spcBef>
        <a:buFont typeface="Arial"/>
        <a:buChar char="–"/>
        <a:defRPr sz="9100" kern="1200">
          <a:solidFill>
            <a:schemeClr val="tx1"/>
          </a:solidFill>
          <a:latin typeface="+mn-lt"/>
          <a:ea typeface="+mn-ea"/>
          <a:cs typeface="+mn-cs"/>
        </a:defRPr>
      </a:lvl2pPr>
      <a:lvl3pPr marL="3710857" indent="-742172" algn="l" defTabSz="1484342" rtl="0" eaLnBrk="1" latinLnBrk="0" hangingPunct="1">
        <a:spcBef>
          <a:spcPct val="20000"/>
        </a:spcBef>
        <a:buFont typeface="Arial"/>
        <a:buChar char="•"/>
        <a:defRPr sz="7700" kern="1200">
          <a:solidFill>
            <a:schemeClr val="tx1"/>
          </a:solidFill>
          <a:latin typeface="+mn-lt"/>
          <a:ea typeface="+mn-ea"/>
          <a:cs typeface="+mn-cs"/>
        </a:defRPr>
      </a:lvl3pPr>
      <a:lvl4pPr marL="5195199" indent="-742172" algn="l" defTabSz="1484342" rtl="0" eaLnBrk="1" latinLnBrk="0" hangingPunct="1">
        <a:spcBef>
          <a:spcPct val="20000"/>
        </a:spcBef>
        <a:buFont typeface="Arial"/>
        <a:buChar char="–"/>
        <a:defRPr sz="6500" kern="1200">
          <a:solidFill>
            <a:schemeClr val="tx1"/>
          </a:solidFill>
          <a:latin typeface="+mn-lt"/>
          <a:ea typeface="+mn-ea"/>
          <a:cs typeface="+mn-cs"/>
        </a:defRPr>
      </a:lvl4pPr>
      <a:lvl5pPr marL="6679542" indent="-742172" algn="l" defTabSz="1484342" rtl="0" eaLnBrk="1" latinLnBrk="0" hangingPunct="1">
        <a:spcBef>
          <a:spcPct val="20000"/>
        </a:spcBef>
        <a:buFont typeface="Arial"/>
        <a:buChar char="»"/>
        <a:defRPr sz="6500" kern="1200">
          <a:solidFill>
            <a:schemeClr val="tx1"/>
          </a:solidFill>
          <a:latin typeface="+mn-lt"/>
          <a:ea typeface="+mn-ea"/>
          <a:cs typeface="+mn-cs"/>
        </a:defRPr>
      </a:lvl5pPr>
      <a:lvl6pPr marL="8163884" indent="-742172" algn="l" defTabSz="1484342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6pPr>
      <a:lvl7pPr marL="9648227" indent="-742172" algn="l" defTabSz="1484342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7pPr>
      <a:lvl8pPr marL="11132569" indent="-742172" algn="l" defTabSz="1484342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8pPr>
      <a:lvl9pPr marL="12616911" indent="-742172" algn="l" defTabSz="1484342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1484342" rtl="0" eaLnBrk="1" latinLnBrk="0" hangingPunct="1">
        <a:defRPr sz="5900" kern="1200">
          <a:solidFill>
            <a:schemeClr val="tx1"/>
          </a:solidFill>
          <a:latin typeface="+mn-lt"/>
          <a:ea typeface="+mn-ea"/>
          <a:cs typeface="+mn-cs"/>
        </a:defRPr>
      </a:lvl1pPr>
      <a:lvl2pPr marL="1484342" algn="l" defTabSz="1484342" rtl="0" eaLnBrk="1" latinLnBrk="0" hangingPunct="1">
        <a:defRPr sz="5900" kern="1200">
          <a:solidFill>
            <a:schemeClr val="tx1"/>
          </a:solidFill>
          <a:latin typeface="+mn-lt"/>
          <a:ea typeface="+mn-ea"/>
          <a:cs typeface="+mn-cs"/>
        </a:defRPr>
      </a:lvl2pPr>
      <a:lvl3pPr marL="2968685" algn="l" defTabSz="1484342" rtl="0" eaLnBrk="1" latinLnBrk="0" hangingPunct="1">
        <a:defRPr sz="5900" kern="1200">
          <a:solidFill>
            <a:schemeClr val="tx1"/>
          </a:solidFill>
          <a:latin typeface="+mn-lt"/>
          <a:ea typeface="+mn-ea"/>
          <a:cs typeface="+mn-cs"/>
        </a:defRPr>
      </a:lvl3pPr>
      <a:lvl4pPr marL="4453027" algn="l" defTabSz="1484342" rtl="0" eaLnBrk="1" latinLnBrk="0" hangingPunct="1">
        <a:defRPr sz="5900" kern="1200">
          <a:solidFill>
            <a:schemeClr val="tx1"/>
          </a:solidFill>
          <a:latin typeface="+mn-lt"/>
          <a:ea typeface="+mn-ea"/>
          <a:cs typeface="+mn-cs"/>
        </a:defRPr>
      </a:lvl4pPr>
      <a:lvl5pPr marL="5937369" algn="l" defTabSz="1484342" rtl="0" eaLnBrk="1" latinLnBrk="0" hangingPunct="1">
        <a:defRPr sz="5900" kern="1200">
          <a:solidFill>
            <a:schemeClr val="tx1"/>
          </a:solidFill>
          <a:latin typeface="+mn-lt"/>
          <a:ea typeface="+mn-ea"/>
          <a:cs typeface="+mn-cs"/>
        </a:defRPr>
      </a:lvl5pPr>
      <a:lvl6pPr marL="7421712" algn="l" defTabSz="1484342" rtl="0" eaLnBrk="1" latinLnBrk="0" hangingPunct="1">
        <a:defRPr sz="5900" kern="1200">
          <a:solidFill>
            <a:schemeClr val="tx1"/>
          </a:solidFill>
          <a:latin typeface="+mn-lt"/>
          <a:ea typeface="+mn-ea"/>
          <a:cs typeface="+mn-cs"/>
        </a:defRPr>
      </a:lvl6pPr>
      <a:lvl7pPr marL="8906054" algn="l" defTabSz="1484342" rtl="0" eaLnBrk="1" latinLnBrk="0" hangingPunct="1">
        <a:defRPr sz="5900" kern="1200">
          <a:solidFill>
            <a:schemeClr val="tx1"/>
          </a:solidFill>
          <a:latin typeface="+mn-lt"/>
          <a:ea typeface="+mn-ea"/>
          <a:cs typeface="+mn-cs"/>
        </a:defRPr>
      </a:lvl7pPr>
      <a:lvl8pPr marL="10390396" algn="l" defTabSz="1484342" rtl="0" eaLnBrk="1" latinLnBrk="0" hangingPunct="1">
        <a:defRPr sz="5900" kern="1200">
          <a:solidFill>
            <a:schemeClr val="tx1"/>
          </a:solidFill>
          <a:latin typeface="+mn-lt"/>
          <a:ea typeface="+mn-ea"/>
          <a:cs typeface="+mn-cs"/>
        </a:defRPr>
      </a:lvl8pPr>
      <a:lvl9pPr marL="11874739" algn="l" defTabSz="1484342" rtl="0" eaLnBrk="1" latinLnBrk="0" hangingPunct="1">
        <a:defRPr sz="5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Acryl_A1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0416500" cy="21526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35711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Acryl_A1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7938"/>
            <a:ext cx="30416500" cy="21526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250289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4</cp:revision>
  <dcterms:created xsi:type="dcterms:W3CDTF">2014-11-25T12:35:25Z</dcterms:created>
  <dcterms:modified xsi:type="dcterms:W3CDTF">2015-07-06T09:12:50Z</dcterms:modified>
</cp:coreProperties>
</file>

<file path=docProps/thumbnail.jpeg>
</file>