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6440150"/>
  <p:notesSz cx="20104100" cy="16440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5096446"/>
            <a:ext cx="17088486" cy="34524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9206484"/>
            <a:ext cx="14072870" cy="4110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781234"/>
            <a:ext cx="8745284" cy="10850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781234"/>
            <a:ext cx="8745284" cy="10850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60781" y="299422"/>
            <a:ext cx="19782790" cy="15930244"/>
          </a:xfrm>
          <a:custGeom>
            <a:avLst/>
            <a:gdLst/>
            <a:ahLst/>
            <a:cxnLst/>
            <a:rect l="l" t="t" r="r" b="b"/>
            <a:pathLst>
              <a:path w="19782790" h="15930244">
                <a:moveTo>
                  <a:pt x="0" y="15930079"/>
                </a:moveTo>
                <a:lnTo>
                  <a:pt x="19782543" y="15930079"/>
                </a:lnTo>
                <a:lnTo>
                  <a:pt x="19782543" y="0"/>
                </a:lnTo>
                <a:lnTo>
                  <a:pt x="0" y="0"/>
                </a:lnTo>
                <a:lnTo>
                  <a:pt x="0" y="15930079"/>
                </a:lnTo>
                <a:close/>
              </a:path>
            </a:pathLst>
          </a:custGeom>
          <a:ln w="244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9815" y="545943"/>
            <a:ext cx="0" cy="15486380"/>
          </a:xfrm>
          <a:custGeom>
            <a:avLst/>
            <a:gdLst/>
            <a:ahLst/>
            <a:cxnLst/>
            <a:rect l="l" t="t" r="r" b="b"/>
            <a:pathLst>
              <a:path w="0" h="15486380">
                <a:moveTo>
                  <a:pt x="0" y="0"/>
                </a:moveTo>
                <a:lnTo>
                  <a:pt x="0" y="15486197"/>
                </a:lnTo>
              </a:path>
            </a:pathLst>
          </a:custGeom>
          <a:ln w="244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06698" y="16130467"/>
            <a:ext cx="19340195" cy="0"/>
          </a:xfrm>
          <a:custGeom>
            <a:avLst/>
            <a:gdLst/>
            <a:ahLst/>
            <a:cxnLst/>
            <a:rect l="l" t="t" r="r" b="b"/>
            <a:pathLst>
              <a:path w="19340195" h="0">
                <a:moveTo>
                  <a:pt x="0" y="0"/>
                </a:moveTo>
                <a:lnTo>
                  <a:pt x="19339664" y="0"/>
                </a:lnTo>
              </a:path>
            </a:pathLst>
          </a:custGeom>
          <a:ln w="244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844286" y="496781"/>
            <a:ext cx="0" cy="15486380"/>
          </a:xfrm>
          <a:custGeom>
            <a:avLst/>
            <a:gdLst/>
            <a:ahLst/>
            <a:cxnLst/>
            <a:rect l="l" t="t" r="r" b="b"/>
            <a:pathLst>
              <a:path w="0" h="15486380">
                <a:moveTo>
                  <a:pt x="0" y="15486197"/>
                </a:moveTo>
                <a:lnTo>
                  <a:pt x="0" y="0"/>
                </a:lnTo>
              </a:path>
            </a:pathLst>
          </a:custGeom>
          <a:ln w="244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57738" y="398456"/>
            <a:ext cx="19340195" cy="0"/>
          </a:xfrm>
          <a:custGeom>
            <a:avLst/>
            <a:gdLst/>
            <a:ahLst/>
            <a:cxnLst/>
            <a:rect l="l" t="t" r="r" b="b"/>
            <a:pathLst>
              <a:path w="19340195" h="0">
                <a:moveTo>
                  <a:pt x="19339664" y="0"/>
                </a:moveTo>
                <a:lnTo>
                  <a:pt x="0" y="0"/>
                </a:lnTo>
              </a:path>
            </a:pathLst>
          </a:custGeom>
          <a:ln w="244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59815" y="398455"/>
            <a:ext cx="19584670" cy="15732125"/>
          </a:xfrm>
          <a:custGeom>
            <a:avLst/>
            <a:gdLst/>
            <a:ahLst/>
            <a:cxnLst/>
            <a:rect l="l" t="t" r="r" b="b"/>
            <a:pathLst>
              <a:path w="19584670" h="15732125">
                <a:moveTo>
                  <a:pt x="0" y="15682849"/>
                </a:moveTo>
                <a:lnTo>
                  <a:pt x="0" y="15732013"/>
                </a:lnTo>
                <a:lnTo>
                  <a:pt x="48961" y="15732013"/>
                </a:lnTo>
              </a:path>
              <a:path w="19584670" h="15732125">
                <a:moveTo>
                  <a:pt x="19535508" y="15732013"/>
                </a:moveTo>
                <a:lnTo>
                  <a:pt x="19584473" y="15732013"/>
                </a:lnTo>
                <a:lnTo>
                  <a:pt x="19584473" y="15682849"/>
                </a:lnTo>
              </a:path>
              <a:path w="19584670" h="15732125">
                <a:moveTo>
                  <a:pt x="19584473" y="49167"/>
                </a:moveTo>
                <a:lnTo>
                  <a:pt x="19584473" y="0"/>
                </a:lnTo>
                <a:lnTo>
                  <a:pt x="19535508" y="0"/>
                </a:lnTo>
              </a:path>
              <a:path w="19584670" h="15732125">
                <a:moveTo>
                  <a:pt x="48961" y="0"/>
                </a:moveTo>
                <a:lnTo>
                  <a:pt x="0" y="0"/>
                </a:lnTo>
                <a:lnTo>
                  <a:pt x="0" y="49167"/>
                </a:lnTo>
              </a:path>
            </a:pathLst>
          </a:custGeom>
          <a:ln w="244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72487" y="1145049"/>
            <a:ext cx="203200" cy="292735"/>
          </a:xfrm>
          <a:custGeom>
            <a:avLst/>
            <a:gdLst/>
            <a:ahLst/>
            <a:cxnLst/>
            <a:rect l="l" t="t" r="r" b="b"/>
            <a:pathLst>
              <a:path w="203200" h="292734">
                <a:moveTo>
                  <a:pt x="91455" y="0"/>
                </a:moveTo>
                <a:lnTo>
                  <a:pt x="0" y="0"/>
                </a:lnTo>
                <a:lnTo>
                  <a:pt x="0" y="292657"/>
                </a:lnTo>
                <a:lnTo>
                  <a:pt x="37474" y="292657"/>
                </a:lnTo>
                <a:lnTo>
                  <a:pt x="37474" y="169081"/>
                </a:lnTo>
                <a:lnTo>
                  <a:pt x="130828" y="169081"/>
                </a:lnTo>
                <a:lnTo>
                  <a:pt x="128483" y="165065"/>
                </a:lnTo>
                <a:lnTo>
                  <a:pt x="155481" y="154240"/>
                </a:lnTo>
                <a:lnTo>
                  <a:pt x="174087" y="138744"/>
                </a:lnTo>
                <a:lnTo>
                  <a:pt x="37474" y="138744"/>
                </a:lnTo>
                <a:lnTo>
                  <a:pt x="37474" y="30336"/>
                </a:lnTo>
                <a:lnTo>
                  <a:pt x="175171" y="30336"/>
                </a:lnTo>
                <a:lnTo>
                  <a:pt x="165177" y="18346"/>
                </a:lnTo>
                <a:lnTo>
                  <a:pt x="132707" y="4300"/>
                </a:lnTo>
                <a:lnTo>
                  <a:pt x="91455" y="0"/>
                </a:lnTo>
                <a:close/>
              </a:path>
              <a:path w="203200" h="292734">
                <a:moveTo>
                  <a:pt x="130828" y="169081"/>
                </a:moveTo>
                <a:lnTo>
                  <a:pt x="90117" y="169081"/>
                </a:lnTo>
                <a:lnTo>
                  <a:pt x="160604" y="292657"/>
                </a:lnTo>
                <a:lnTo>
                  <a:pt x="202986" y="292657"/>
                </a:lnTo>
                <a:lnTo>
                  <a:pt x="130828" y="169081"/>
                </a:lnTo>
                <a:close/>
              </a:path>
              <a:path w="203200" h="292734">
                <a:moveTo>
                  <a:pt x="175171" y="30336"/>
                </a:moveTo>
                <a:lnTo>
                  <a:pt x="86101" y="30336"/>
                </a:lnTo>
                <a:lnTo>
                  <a:pt x="116312" y="33096"/>
                </a:lnTo>
                <a:lnTo>
                  <a:pt x="138409" y="42047"/>
                </a:lnTo>
                <a:lnTo>
                  <a:pt x="151974" y="58191"/>
                </a:lnTo>
                <a:lnTo>
                  <a:pt x="156589" y="82532"/>
                </a:lnTo>
                <a:lnTo>
                  <a:pt x="151974" y="107125"/>
                </a:lnTo>
                <a:lnTo>
                  <a:pt x="138409" y="124691"/>
                </a:lnTo>
                <a:lnTo>
                  <a:pt x="116312" y="135231"/>
                </a:lnTo>
                <a:lnTo>
                  <a:pt x="86101" y="138744"/>
                </a:lnTo>
                <a:lnTo>
                  <a:pt x="174087" y="138744"/>
                </a:lnTo>
                <a:lnTo>
                  <a:pt x="176163" y="137015"/>
                </a:lnTo>
                <a:lnTo>
                  <a:pt x="189400" y="113183"/>
                </a:lnTo>
                <a:lnTo>
                  <a:pt x="194063" y="82532"/>
                </a:lnTo>
                <a:lnTo>
                  <a:pt x="186438" y="43852"/>
                </a:lnTo>
                <a:lnTo>
                  <a:pt x="175171" y="3033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94434" y="1215537"/>
            <a:ext cx="201201" cy="2275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40916" y="1120069"/>
            <a:ext cx="1107440" cy="409575"/>
          </a:xfrm>
          <a:custGeom>
            <a:avLst/>
            <a:gdLst/>
            <a:ahLst/>
            <a:cxnLst/>
            <a:rect l="l" t="t" r="r" b="b"/>
            <a:pathLst>
              <a:path w="1107439" h="409575">
                <a:moveTo>
                  <a:pt x="60223" y="318985"/>
                </a:moveTo>
                <a:lnTo>
                  <a:pt x="55308" y="291325"/>
                </a:lnTo>
                <a:lnTo>
                  <a:pt x="51739" y="292214"/>
                </a:lnTo>
                <a:lnTo>
                  <a:pt x="41935" y="292214"/>
                </a:lnTo>
                <a:lnTo>
                  <a:pt x="37020" y="288201"/>
                </a:lnTo>
                <a:lnTo>
                  <a:pt x="37020" y="0"/>
                </a:lnTo>
                <a:lnTo>
                  <a:pt x="0" y="0"/>
                </a:lnTo>
                <a:lnTo>
                  <a:pt x="0" y="273926"/>
                </a:lnTo>
                <a:lnTo>
                  <a:pt x="2171" y="294767"/>
                </a:lnTo>
                <a:lnTo>
                  <a:pt x="9029" y="310172"/>
                </a:lnTo>
                <a:lnTo>
                  <a:pt x="21069" y="319722"/>
                </a:lnTo>
                <a:lnTo>
                  <a:pt x="38811" y="322999"/>
                </a:lnTo>
                <a:lnTo>
                  <a:pt x="48171" y="322999"/>
                </a:lnTo>
                <a:lnTo>
                  <a:pt x="54864" y="321652"/>
                </a:lnTo>
                <a:lnTo>
                  <a:pt x="60223" y="318985"/>
                </a:lnTo>
                <a:close/>
              </a:path>
              <a:path w="1107439" h="409575">
                <a:moveTo>
                  <a:pt x="159258" y="318985"/>
                </a:moveTo>
                <a:lnTo>
                  <a:pt x="154355" y="291325"/>
                </a:lnTo>
                <a:lnTo>
                  <a:pt x="150787" y="292214"/>
                </a:lnTo>
                <a:lnTo>
                  <a:pt x="140970" y="292214"/>
                </a:lnTo>
                <a:lnTo>
                  <a:pt x="136067" y="288201"/>
                </a:lnTo>
                <a:lnTo>
                  <a:pt x="136067" y="0"/>
                </a:lnTo>
                <a:lnTo>
                  <a:pt x="99034" y="0"/>
                </a:lnTo>
                <a:lnTo>
                  <a:pt x="99034" y="273926"/>
                </a:lnTo>
                <a:lnTo>
                  <a:pt x="101206" y="294767"/>
                </a:lnTo>
                <a:lnTo>
                  <a:pt x="108064" y="310172"/>
                </a:lnTo>
                <a:lnTo>
                  <a:pt x="120116" y="319722"/>
                </a:lnTo>
                <a:lnTo>
                  <a:pt x="137845" y="322999"/>
                </a:lnTo>
                <a:lnTo>
                  <a:pt x="147218" y="322999"/>
                </a:lnTo>
                <a:lnTo>
                  <a:pt x="153911" y="321652"/>
                </a:lnTo>
                <a:lnTo>
                  <a:pt x="159258" y="318985"/>
                </a:lnTo>
                <a:close/>
              </a:path>
              <a:path w="1107439" h="409575">
                <a:moveTo>
                  <a:pt x="407390" y="24980"/>
                </a:moveTo>
                <a:lnTo>
                  <a:pt x="371259" y="24980"/>
                </a:lnTo>
                <a:lnTo>
                  <a:pt x="371259" y="197637"/>
                </a:lnTo>
                <a:lnTo>
                  <a:pt x="365912" y="241617"/>
                </a:lnTo>
                <a:lnTo>
                  <a:pt x="351243" y="270078"/>
                </a:lnTo>
                <a:lnTo>
                  <a:pt x="329285" y="285407"/>
                </a:lnTo>
                <a:lnTo>
                  <a:pt x="302107" y="289979"/>
                </a:lnTo>
                <a:lnTo>
                  <a:pt x="275323" y="285407"/>
                </a:lnTo>
                <a:lnTo>
                  <a:pt x="253822" y="270078"/>
                </a:lnTo>
                <a:lnTo>
                  <a:pt x="239496" y="241617"/>
                </a:lnTo>
                <a:lnTo>
                  <a:pt x="234302" y="197637"/>
                </a:lnTo>
                <a:lnTo>
                  <a:pt x="234302" y="24980"/>
                </a:lnTo>
                <a:lnTo>
                  <a:pt x="196824" y="24980"/>
                </a:lnTo>
                <a:lnTo>
                  <a:pt x="196824" y="196748"/>
                </a:lnTo>
                <a:lnTo>
                  <a:pt x="204863" y="255993"/>
                </a:lnTo>
                <a:lnTo>
                  <a:pt x="227050" y="295008"/>
                </a:lnTo>
                <a:lnTo>
                  <a:pt x="260438" y="316445"/>
                </a:lnTo>
                <a:lnTo>
                  <a:pt x="302107" y="322999"/>
                </a:lnTo>
                <a:lnTo>
                  <a:pt x="343776" y="316445"/>
                </a:lnTo>
                <a:lnTo>
                  <a:pt x="377164" y="295008"/>
                </a:lnTo>
                <a:lnTo>
                  <a:pt x="399351" y="255993"/>
                </a:lnTo>
                <a:lnTo>
                  <a:pt x="407390" y="196748"/>
                </a:lnTo>
                <a:lnTo>
                  <a:pt x="407390" y="24980"/>
                </a:lnTo>
                <a:close/>
              </a:path>
              <a:path w="1107439" h="409575">
                <a:moveTo>
                  <a:pt x="658114" y="206108"/>
                </a:moveTo>
                <a:lnTo>
                  <a:pt x="652500" y="160401"/>
                </a:lnTo>
                <a:lnTo>
                  <a:pt x="636536" y="126707"/>
                </a:lnTo>
                <a:lnTo>
                  <a:pt x="636104" y="125806"/>
                </a:lnTo>
                <a:lnTo>
                  <a:pt x="635977" y="125526"/>
                </a:lnTo>
                <a:lnTo>
                  <a:pt x="619747" y="112153"/>
                </a:lnTo>
                <a:lnTo>
                  <a:pt x="619747" y="206108"/>
                </a:lnTo>
                <a:lnTo>
                  <a:pt x="615073" y="242074"/>
                </a:lnTo>
                <a:lnTo>
                  <a:pt x="602132" y="269011"/>
                </a:lnTo>
                <a:lnTo>
                  <a:pt x="582485" y="285915"/>
                </a:lnTo>
                <a:lnTo>
                  <a:pt x="557733" y="291769"/>
                </a:lnTo>
                <a:lnTo>
                  <a:pt x="546252" y="290601"/>
                </a:lnTo>
                <a:lnTo>
                  <a:pt x="533425" y="286804"/>
                </a:lnTo>
                <a:lnTo>
                  <a:pt x="519595" y="279908"/>
                </a:lnTo>
                <a:lnTo>
                  <a:pt x="505091" y="269455"/>
                </a:lnTo>
                <a:lnTo>
                  <a:pt x="505091" y="156146"/>
                </a:lnTo>
                <a:lnTo>
                  <a:pt x="520357" y="143268"/>
                </a:lnTo>
                <a:lnTo>
                  <a:pt x="534873" y="134061"/>
                </a:lnTo>
                <a:lnTo>
                  <a:pt x="548881" y="128536"/>
                </a:lnTo>
                <a:lnTo>
                  <a:pt x="562648" y="126707"/>
                </a:lnTo>
                <a:lnTo>
                  <a:pt x="588695" y="132397"/>
                </a:lnTo>
                <a:lnTo>
                  <a:pt x="606425" y="148501"/>
                </a:lnTo>
                <a:lnTo>
                  <a:pt x="616534" y="173570"/>
                </a:lnTo>
                <a:lnTo>
                  <a:pt x="619747" y="206108"/>
                </a:lnTo>
                <a:lnTo>
                  <a:pt x="619747" y="112153"/>
                </a:lnTo>
                <a:lnTo>
                  <a:pt x="608990" y="103289"/>
                </a:lnTo>
                <a:lnTo>
                  <a:pt x="572020" y="95478"/>
                </a:lnTo>
                <a:lnTo>
                  <a:pt x="553427" y="97891"/>
                </a:lnTo>
                <a:lnTo>
                  <a:pt x="535432" y="104457"/>
                </a:lnTo>
                <a:lnTo>
                  <a:pt x="518439" y="114109"/>
                </a:lnTo>
                <a:lnTo>
                  <a:pt x="502869" y="125806"/>
                </a:lnTo>
                <a:lnTo>
                  <a:pt x="501523" y="125806"/>
                </a:lnTo>
                <a:lnTo>
                  <a:pt x="498398" y="100825"/>
                </a:lnTo>
                <a:lnTo>
                  <a:pt x="468071" y="100825"/>
                </a:lnTo>
                <a:lnTo>
                  <a:pt x="468071" y="409092"/>
                </a:lnTo>
                <a:lnTo>
                  <a:pt x="505091" y="409092"/>
                </a:lnTo>
                <a:lnTo>
                  <a:pt x="505091" y="335940"/>
                </a:lnTo>
                <a:lnTo>
                  <a:pt x="504202" y="298018"/>
                </a:lnTo>
                <a:lnTo>
                  <a:pt x="519061" y="308508"/>
                </a:lnTo>
                <a:lnTo>
                  <a:pt x="534098" y="316357"/>
                </a:lnTo>
                <a:lnTo>
                  <a:pt x="549122" y="321284"/>
                </a:lnTo>
                <a:lnTo>
                  <a:pt x="563981" y="322999"/>
                </a:lnTo>
                <a:lnTo>
                  <a:pt x="599579" y="315087"/>
                </a:lnTo>
                <a:lnTo>
                  <a:pt x="621944" y="298018"/>
                </a:lnTo>
                <a:lnTo>
                  <a:pt x="629615" y="292163"/>
                </a:lnTo>
                <a:lnTo>
                  <a:pt x="629843" y="291769"/>
                </a:lnTo>
                <a:lnTo>
                  <a:pt x="650367" y="255435"/>
                </a:lnTo>
                <a:lnTo>
                  <a:pt x="658114" y="206108"/>
                </a:lnTo>
                <a:close/>
              </a:path>
              <a:path w="1107439" h="409575">
                <a:moveTo>
                  <a:pt x="1008773" y="280619"/>
                </a:moveTo>
                <a:lnTo>
                  <a:pt x="988250" y="258305"/>
                </a:lnTo>
                <a:lnTo>
                  <a:pt x="973696" y="271919"/>
                </a:lnTo>
                <a:lnTo>
                  <a:pt x="957859" y="281838"/>
                </a:lnTo>
                <a:lnTo>
                  <a:pt x="940257" y="287921"/>
                </a:lnTo>
                <a:lnTo>
                  <a:pt x="920432" y="289979"/>
                </a:lnTo>
                <a:lnTo>
                  <a:pt x="883018" y="281647"/>
                </a:lnTo>
                <a:lnTo>
                  <a:pt x="854633" y="257810"/>
                </a:lnTo>
                <a:lnTo>
                  <a:pt x="836625" y="220154"/>
                </a:lnTo>
                <a:lnTo>
                  <a:pt x="830326" y="170421"/>
                </a:lnTo>
                <a:lnTo>
                  <a:pt x="836891" y="121335"/>
                </a:lnTo>
                <a:lnTo>
                  <a:pt x="855472" y="84264"/>
                </a:lnTo>
                <a:lnTo>
                  <a:pt x="884339" y="60820"/>
                </a:lnTo>
                <a:lnTo>
                  <a:pt x="921778" y="52641"/>
                </a:lnTo>
                <a:lnTo>
                  <a:pt x="939457" y="54495"/>
                </a:lnTo>
                <a:lnTo>
                  <a:pt x="955179" y="59778"/>
                </a:lnTo>
                <a:lnTo>
                  <a:pt x="969137" y="68084"/>
                </a:lnTo>
                <a:lnTo>
                  <a:pt x="981557" y="78968"/>
                </a:lnTo>
                <a:lnTo>
                  <a:pt x="1002080" y="55765"/>
                </a:lnTo>
                <a:lnTo>
                  <a:pt x="987145" y="42024"/>
                </a:lnTo>
                <a:lnTo>
                  <a:pt x="968565" y="30505"/>
                </a:lnTo>
                <a:lnTo>
                  <a:pt x="946556" y="22580"/>
                </a:lnTo>
                <a:lnTo>
                  <a:pt x="921334" y="19634"/>
                </a:lnTo>
                <a:lnTo>
                  <a:pt x="879221" y="26365"/>
                </a:lnTo>
                <a:lnTo>
                  <a:pt x="843445" y="45910"/>
                </a:lnTo>
                <a:lnTo>
                  <a:pt x="815746" y="77254"/>
                </a:lnTo>
                <a:lnTo>
                  <a:pt x="797852" y="119392"/>
                </a:lnTo>
                <a:lnTo>
                  <a:pt x="791502" y="171310"/>
                </a:lnTo>
                <a:lnTo>
                  <a:pt x="797750" y="223748"/>
                </a:lnTo>
                <a:lnTo>
                  <a:pt x="815352" y="265950"/>
                </a:lnTo>
                <a:lnTo>
                  <a:pt x="842581" y="297103"/>
                </a:lnTo>
                <a:lnTo>
                  <a:pt x="877735" y="316382"/>
                </a:lnTo>
                <a:lnTo>
                  <a:pt x="919099" y="322999"/>
                </a:lnTo>
                <a:lnTo>
                  <a:pt x="945591" y="320205"/>
                </a:lnTo>
                <a:lnTo>
                  <a:pt x="969124" y="312013"/>
                </a:lnTo>
                <a:lnTo>
                  <a:pt x="990053" y="298716"/>
                </a:lnTo>
                <a:lnTo>
                  <a:pt x="1008773" y="280619"/>
                </a:lnTo>
                <a:close/>
              </a:path>
              <a:path w="1107439" h="409575">
                <a:moveTo>
                  <a:pt x="1107186" y="318985"/>
                </a:moveTo>
                <a:lnTo>
                  <a:pt x="1102283" y="291325"/>
                </a:lnTo>
                <a:lnTo>
                  <a:pt x="1098715" y="292214"/>
                </a:lnTo>
                <a:lnTo>
                  <a:pt x="1088898" y="292214"/>
                </a:lnTo>
                <a:lnTo>
                  <a:pt x="1083983" y="288201"/>
                </a:lnTo>
                <a:lnTo>
                  <a:pt x="1083983" y="0"/>
                </a:lnTo>
                <a:lnTo>
                  <a:pt x="1046962" y="0"/>
                </a:lnTo>
                <a:lnTo>
                  <a:pt x="1046962" y="273926"/>
                </a:lnTo>
                <a:lnTo>
                  <a:pt x="1049134" y="294767"/>
                </a:lnTo>
                <a:lnTo>
                  <a:pt x="1055992" y="310172"/>
                </a:lnTo>
                <a:lnTo>
                  <a:pt x="1068031" y="319722"/>
                </a:lnTo>
                <a:lnTo>
                  <a:pt x="1085773" y="322999"/>
                </a:lnTo>
                <a:lnTo>
                  <a:pt x="1095133" y="322999"/>
                </a:lnTo>
                <a:lnTo>
                  <a:pt x="1101826" y="321652"/>
                </a:lnTo>
                <a:lnTo>
                  <a:pt x="1107186" y="31898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475232" y="1215537"/>
            <a:ext cx="169973" cy="2275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679289" y="1215537"/>
            <a:ext cx="160158" cy="2275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862780" y="1215537"/>
            <a:ext cx="160158" cy="22752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3056041" y="1128097"/>
            <a:ext cx="49530" cy="309880"/>
          </a:xfrm>
          <a:custGeom>
            <a:avLst/>
            <a:gdLst/>
            <a:ahLst/>
            <a:cxnLst/>
            <a:rect l="l" t="t" r="r" b="b"/>
            <a:pathLst>
              <a:path w="49530" h="309880">
                <a:moveTo>
                  <a:pt x="42827" y="92793"/>
                </a:moveTo>
                <a:lnTo>
                  <a:pt x="5799" y="92793"/>
                </a:lnTo>
                <a:lnTo>
                  <a:pt x="5799" y="309610"/>
                </a:lnTo>
                <a:lnTo>
                  <a:pt x="42827" y="309610"/>
                </a:lnTo>
                <a:lnTo>
                  <a:pt x="42827" y="92793"/>
                </a:lnTo>
                <a:close/>
              </a:path>
              <a:path w="49530" h="309880">
                <a:moveTo>
                  <a:pt x="24536" y="0"/>
                </a:moveTo>
                <a:lnTo>
                  <a:pt x="14680" y="1756"/>
                </a:lnTo>
                <a:lnTo>
                  <a:pt x="6914" y="6691"/>
                </a:lnTo>
                <a:lnTo>
                  <a:pt x="1826" y="14303"/>
                </a:lnTo>
                <a:lnTo>
                  <a:pt x="0" y="24090"/>
                </a:lnTo>
                <a:lnTo>
                  <a:pt x="1826" y="34065"/>
                </a:lnTo>
                <a:lnTo>
                  <a:pt x="6914" y="41656"/>
                </a:lnTo>
                <a:lnTo>
                  <a:pt x="14680" y="46487"/>
                </a:lnTo>
                <a:lnTo>
                  <a:pt x="24536" y="48181"/>
                </a:lnTo>
                <a:lnTo>
                  <a:pt x="34393" y="46487"/>
                </a:lnTo>
                <a:lnTo>
                  <a:pt x="42158" y="41656"/>
                </a:lnTo>
                <a:lnTo>
                  <a:pt x="47247" y="34065"/>
                </a:lnTo>
                <a:lnTo>
                  <a:pt x="49073" y="24090"/>
                </a:lnTo>
                <a:lnTo>
                  <a:pt x="47247" y="14303"/>
                </a:lnTo>
                <a:lnTo>
                  <a:pt x="42158" y="6691"/>
                </a:lnTo>
                <a:lnTo>
                  <a:pt x="34393" y="1756"/>
                </a:lnTo>
                <a:lnTo>
                  <a:pt x="2453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143749" y="1215537"/>
            <a:ext cx="171757" cy="22752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848842" y="1662562"/>
            <a:ext cx="612775" cy="295910"/>
          </a:xfrm>
          <a:custGeom>
            <a:avLst/>
            <a:gdLst/>
            <a:ahLst/>
            <a:cxnLst/>
            <a:rect l="l" t="t" r="r" b="b"/>
            <a:pathLst>
              <a:path w="612775" h="295910">
                <a:moveTo>
                  <a:pt x="185140" y="258305"/>
                </a:moveTo>
                <a:lnTo>
                  <a:pt x="99923" y="258305"/>
                </a:lnTo>
                <a:lnTo>
                  <a:pt x="88455" y="258457"/>
                </a:lnTo>
                <a:lnTo>
                  <a:pt x="76390" y="258914"/>
                </a:lnTo>
                <a:lnTo>
                  <a:pt x="64160" y="259613"/>
                </a:lnTo>
                <a:lnTo>
                  <a:pt x="52184" y="260527"/>
                </a:lnTo>
                <a:lnTo>
                  <a:pt x="99974" y="210896"/>
                </a:lnTo>
                <a:lnTo>
                  <a:pt x="137680" y="166293"/>
                </a:lnTo>
                <a:lnTo>
                  <a:pt x="162420" y="124523"/>
                </a:lnTo>
                <a:lnTo>
                  <a:pt x="171310" y="83426"/>
                </a:lnTo>
                <a:lnTo>
                  <a:pt x="165328" y="49301"/>
                </a:lnTo>
                <a:lnTo>
                  <a:pt x="148221" y="22974"/>
                </a:lnTo>
                <a:lnTo>
                  <a:pt x="121246" y="6007"/>
                </a:lnTo>
                <a:lnTo>
                  <a:pt x="85648" y="0"/>
                </a:lnTo>
                <a:lnTo>
                  <a:pt x="60159" y="3136"/>
                </a:lnTo>
                <a:lnTo>
                  <a:pt x="37973" y="12039"/>
                </a:lnTo>
                <a:lnTo>
                  <a:pt x="18211" y="25971"/>
                </a:lnTo>
                <a:lnTo>
                  <a:pt x="0" y="44157"/>
                </a:lnTo>
                <a:lnTo>
                  <a:pt x="20967" y="64236"/>
                </a:lnTo>
                <a:lnTo>
                  <a:pt x="33820" y="51041"/>
                </a:lnTo>
                <a:lnTo>
                  <a:pt x="48234" y="40259"/>
                </a:lnTo>
                <a:lnTo>
                  <a:pt x="64058" y="32994"/>
                </a:lnTo>
                <a:lnTo>
                  <a:pt x="81191" y="30327"/>
                </a:lnTo>
                <a:lnTo>
                  <a:pt x="104863" y="34391"/>
                </a:lnTo>
                <a:lnTo>
                  <a:pt x="121729" y="45783"/>
                </a:lnTo>
                <a:lnTo>
                  <a:pt x="131813" y="63271"/>
                </a:lnTo>
                <a:lnTo>
                  <a:pt x="135166" y="85648"/>
                </a:lnTo>
                <a:lnTo>
                  <a:pt x="129387" y="114211"/>
                </a:lnTo>
                <a:lnTo>
                  <a:pt x="112471" y="145516"/>
                </a:lnTo>
                <a:lnTo>
                  <a:pt x="85064" y="180695"/>
                </a:lnTo>
                <a:lnTo>
                  <a:pt x="47802" y="220891"/>
                </a:lnTo>
                <a:lnTo>
                  <a:pt x="1333" y="267220"/>
                </a:lnTo>
                <a:lnTo>
                  <a:pt x="1333" y="289979"/>
                </a:lnTo>
                <a:lnTo>
                  <a:pt x="185140" y="289979"/>
                </a:lnTo>
                <a:lnTo>
                  <a:pt x="185140" y="258305"/>
                </a:lnTo>
                <a:close/>
              </a:path>
              <a:path w="612775" h="295910">
                <a:moveTo>
                  <a:pt x="392366" y="146773"/>
                </a:moveTo>
                <a:lnTo>
                  <a:pt x="386105" y="83566"/>
                </a:lnTo>
                <a:lnTo>
                  <a:pt x="368096" y="37579"/>
                </a:lnTo>
                <a:lnTo>
                  <a:pt x="360260" y="29883"/>
                </a:lnTo>
                <a:lnTo>
                  <a:pt x="356666" y="26365"/>
                </a:lnTo>
                <a:lnTo>
                  <a:pt x="356666" y="146773"/>
                </a:lnTo>
                <a:lnTo>
                  <a:pt x="352666" y="200507"/>
                </a:lnTo>
                <a:lnTo>
                  <a:pt x="341388" y="237388"/>
                </a:lnTo>
                <a:lnTo>
                  <a:pt x="323926" y="258635"/>
                </a:lnTo>
                <a:lnTo>
                  <a:pt x="301345" y="265442"/>
                </a:lnTo>
                <a:lnTo>
                  <a:pt x="278777" y="258635"/>
                </a:lnTo>
                <a:lnTo>
                  <a:pt x="261315" y="237388"/>
                </a:lnTo>
                <a:lnTo>
                  <a:pt x="250037" y="200507"/>
                </a:lnTo>
                <a:lnTo>
                  <a:pt x="246037" y="146773"/>
                </a:lnTo>
                <a:lnTo>
                  <a:pt x="250037" y="93306"/>
                </a:lnTo>
                <a:lnTo>
                  <a:pt x="261315" y="57048"/>
                </a:lnTo>
                <a:lnTo>
                  <a:pt x="278777" y="36423"/>
                </a:lnTo>
                <a:lnTo>
                  <a:pt x="301345" y="29883"/>
                </a:lnTo>
                <a:lnTo>
                  <a:pt x="323926" y="36423"/>
                </a:lnTo>
                <a:lnTo>
                  <a:pt x="341388" y="57048"/>
                </a:lnTo>
                <a:lnTo>
                  <a:pt x="352666" y="93306"/>
                </a:lnTo>
                <a:lnTo>
                  <a:pt x="356666" y="146773"/>
                </a:lnTo>
                <a:lnTo>
                  <a:pt x="356666" y="26365"/>
                </a:lnTo>
                <a:lnTo>
                  <a:pt x="339471" y="9499"/>
                </a:lnTo>
                <a:lnTo>
                  <a:pt x="301345" y="0"/>
                </a:lnTo>
                <a:lnTo>
                  <a:pt x="262966" y="9499"/>
                </a:lnTo>
                <a:lnTo>
                  <a:pt x="234213" y="37579"/>
                </a:lnTo>
                <a:lnTo>
                  <a:pt x="216154" y="83566"/>
                </a:lnTo>
                <a:lnTo>
                  <a:pt x="209892" y="146773"/>
                </a:lnTo>
                <a:lnTo>
                  <a:pt x="216154" y="210261"/>
                </a:lnTo>
                <a:lnTo>
                  <a:pt x="234213" y="256857"/>
                </a:lnTo>
                <a:lnTo>
                  <a:pt x="262966" y="285546"/>
                </a:lnTo>
                <a:lnTo>
                  <a:pt x="301345" y="295325"/>
                </a:lnTo>
                <a:lnTo>
                  <a:pt x="339471" y="285546"/>
                </a:lnTo>
                <a:lnTo>
                  <a:pt x="359537" y="265442"/>
                </a:lnTo>
                <a:lnTo>
                  <a:pt x="368096" y="256857"/>
                </a:lnTo>
                <a:lnTo>
                  <a:pt x="386105" y="210261"/>
                </a:lnTo>
                <a:lnTo>
                  <a:pt x="392366" y="146773"/>
                </a:lnTo>
                <a:close/>
              </a:path>
              <a:path w="612775" h="295910">
                <a:moveTo>
                  <a:pt x="612216" y="146773"/>
                </a:moveTo>
                <a:lnTo>
                  <a:pt x="605955" y="83566"/>
                </a:lnTo>
                <a:lnTo>
                  <a:pt x="587946" y="37579"/>
                </a:lnTo>
                <a:lnTo>
                  <a:pt x="580110" y="29883"/>
                </a:lnTo>
                <a:lnTo>
                  <a:pt x="576516" y="26365"/>
                </a:lnTo>
                <a:lnTo>
                  <a:pt x="576516" y="146773"/>
                </a:lnTo>
                <a:lnTo>
                  <a:pt x="572516" y="200507"/>
                </a:lnTo>
                <a:lnTo>
                  <a:pt x="561238" y="237388"/>
                </a:lnTo>
                <a:lnTo>
                  <a:pt x="543775" y="258635"/>
                </a:lnTo>
                <a:lnTo>
                  <a:pt x="521195" y="265442"/>
                </a:lnTo>
                <a:lnTo>
                  <a:pt x="498627" y="258635"/>
                </a:lnTo>
                <a:lnTo>
                  <a:pt x="481164" y="237388"/>
                </a:lnTo>
                <a:lnTo>
                  <a:pt x="469887" y="200507"/>
                </a:lnTo>
                <a:lnTo>
                  <a:pt x="465886" y="146773"/>
                </a:lnTo>
                <a:lnTo>
                  <a:pt x="469887" y="93306"/>
                </a:lnTo>
                <a:lnTo>
                  <a:pt x="481164" y="57048"/>
                </a:lnTo>
                <a:lnTo>
                  <a:pt x="498627" y="36423"/>
                </a:lnTo>
                <a:lnTo>
                  <a:pt x="521195" y="29883"/>
                </a:lnTo>
                <a:lnTo>
                  <a:pt x="543775" y="36423"/>
                </a:lnTo>
                <a:lnTo>
                  <a:pt x="561238" y="57048"/>
                </a:lnTo>
                <a:lnTo>
                  <a:pt x="572516" y="93306"/>
                </a:lnTo>
                <a:lnTo>
                  <a:pt x="576516" y="146773"/>
                </a:lnTo>
                <a:lnTo>
                  <a:pt x="576516" y="26365"/>
                </a:lnTo>
                <a:lnTo>
                  <a:pt x="559320" y="9499"/>
                </a:lnTo>
                <a:lnTo>
                  <a:pt x="521195" y="0"/>
                </a:lnTo>
                <a:lnTo>
                  <a:pt x="482815" y="9499"/>
                </a:lnTo>
                <a:lnTo>
                  <a:pt x="454063" y="37579"/>
                </a:lnTo>
                <a:lnTo>
                  <a:pt x="436003" y="83566"/>
                </a:lnTo>
                <a:lnTo>
                  <a:pt x="429742" y="146773"/>
                </a:lnTo>
                <a:lnTo>
                  <a:pt x="436003" y="210261"/>
                </a:lnTo>
                <a:lnTo>
                  <a:pt x="454063" y="256857"/>
                </a:lnTo>
                <a:lnTo>
                  <a:pt x="482815" y="285546"/>
                </a:lnTo>
                <a:lnTo>
                  <a:pt x="521195" y="295325"/>
                </a:lnTo>
                <a:lnTo>
                  <a:pt x="559320" y="285546"/>
                </a:lnTo>
                <a:lnTo>
                  <a:pt x="579386" y="265442"/>
                </a:lnTo>
                <a:lnTo>
                  <a:pt x="587946" y="256857"/>
                </a:lnTo>
                <a:lnTo>
                  <a:pt x="605955" y="210261"/>
                </a:lnTo>
                <a:lnTo>
                  <a:pt x="612216" y="14677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480643" y="1735717"/>
            <a:ext cx="186925" cy="21681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701508" y="1662562"/>
            <a:ext cx="582295" cy="295910"/>
          </a:xfrm>
          <a:custGeom>
            <a:avLst/>
            <a:gdLst/>
            <a:ahLst/>
            <a:cxnLst/>
            <a:rect l="l" t="t" r="r" b="b"/>
            <a:pathLst>
              <a:path w="582294" h="295910">
                <a:moveTo>
                  <a:pt x="160604" y="259194"/>
                </a:moveTo>
                <a:lnTo>
                  <a:pt x="102171" y="259194"/>
                </a:lnTo>
                <a:lnTo>
                  <a:pt x="102171" y="5346"/>
                </a:lnTo>
                <a:lnTo>
                  <a:pt x="73621" y="5346"/>
                </a:lnTo>
                <a:lnTo>
                  <a:pt x="61252" y="11950"/>
                </a:lnTo>
                <a:lnTo>
                  <a:pt x="47294" y="17678"/>
                </a:lnTo>
                <a:lnTo>
                  <a:pt x="31330" y="22479"/>
                </a:lnTo>
                <a:lnTo>
                  <a:pt x="12941" y="26314"/>
                </a:lnTo>
                <a:lnTo>
                  <a:pt x="12941" y="50406"/>
                </a:lnTo>
                <a:lnTo>
                  <a:pt x="65138" y="50406"/>
                </a:lnTo>
                <a:lnTo>
                  <a:pt x="65138" y="259194"/>
                </a:lnTo>
                <a:lnTo>
                  <a:pt x="0" y="259194"/>
                </a:lnTo>
                <a:lnTo>
                  <a:pt x="0" y="289979"/>
                </a:lnTo>
                <a:lnTo>
                  <a:pt x="160604" y="289979"/>
                </a:lnTo>
                <a:lnTo>
                  <a:pt x="160604" y="259194"/>
                </a:lnTo>
                <a:close/>
              </a:path>
              <a:path w="582294" h="295910">
                <a:moveTo>
                  <a:pt x="367614" y="203873"/>
                </a:moveTo>
                <a:lnTo>
                  <a:pt x="361886" y="165493"/>
                </a:lnTo>
                <a:lnTo>
                  <a:pt x="348932" y="143649"/>
                </a:lnTo>
                <a:lnTo>
                  <a:pt x="345579" y="138010"/>
                </a:lnTo>
                <a:lnTo>
                  <a:pt x="332816" y="129781"/>
                </a:lnTo>
                <a:lnTo>
                  <a:pt x="332816" y="203873"/>
                </a:lnTo>
                <a:lnTo>
                  <a:pt x="329031" y="229438"/>
                </a:lnTo>
                <a:lnTo>
                  <a:pt x="318592" y="249161"/>
                </a:lnTo>
                <a:lnTo>
                  <a:pt x="302895" y="261848"/>
                </a:lnTo>
                <a:lnTo>
                  <a:pt x="283298" y="266331"/>
                </a:lnTo>
                <a:lnTo>
                  <a:pt x="259168" y="260870"/>
                </a:lnTo>
                <a:lnTo>
                  <a:pt x="240525" y="244690"/>
                </a:lnTo>
                <a:lnTo>
                  <a:pt x="227647" y="218147"/>
                </a:lnTo>
                <a:lnTo>
                  <a:pt x="220840" y="181571"/>
                </a:lnTo>
                <a:lnTo>
                  <a:pt x="235064" y="164350"/>
                </a:lnTo>
                <a:lnTo>
                  <a:pt x="250342" y="152565"/>
                </a:lnTo>
                <a:lnTo>
                  <a:pt x="265696" y="145808"/>
                </a:lnTo>
                <a:lnTo>
                  <a:pt x="280174" y="143649"/>
                </a:lnTo>
                <a:lnTo>
                  <a:pt x="303263" y="147853"/>
                </a:lnTo>
                <a:lnTo>
                  <a:pt x="319709" y="159880"/>
                </a:lnTo>
                <a:lnTo>
                  <a:pt x="329539" y="178841"/>
                </a:lnTo>
                <a:lnTo>
                  <a:pt x="332816" y="203873"/>
                </a:lnTo>
                <a:lnTo>
                  <a:pt x="332816" y="129781"/>
                </a:lnTo>
                <a:lnTo>
                  <a:pt x="319989" y="121500"/>
                </a:lnTo>
                <a:lnTo>
                  <a:pt x="286423" y="115989"/>
                </a:lnTo>
                <a:lnTo>
                  <a:pt x="268757" y="118567"/>
                </a:lnTo>
                <a:lnTo>
                  <a:pt x="251167" y="125920"/>
                </a:lnTo>
                <a:lnTo>
                  <a:pt x="234594" y="137439"/>
                </a:lnTo>
                <a:lnTo>
                  <a:pt x="219938" y="152565"/>
                </a:lnTo>
                <a:lnTo>
                  <a:pt x="226631" y="95338"/>
                </a:lnTo>
                <a:lnTo>
                  <a:pt x="243027" y="57708"/>
                </a:lnTo>
                <a:lnTo>
                  <a:pt x="266623" y="37071"/>
                </a:lnTo>
                <a:lnTo>
                  <a:pt x="294894" y="30784"/>
                </a:lnTo>
                <a:lnTo>
                  <a:pt x="308178" y="32385"/>
                </a:lnTo>
                <a:lnTo>
                  <a:pt x="320827" y="36969"/>
                </a:lnTo>
                <a:lnTo>
                  <a:pt x="332219" y="44145"/>
                </a:lnTo>
                <a:lnTo>
                  <a:pt x="341731" y="53530"/>
                </a:lnTo>
                <a:lnTo>
                  <a:pt x="361861" y="30784"/>
                </a:lnTo>
                <a:lnTo>
                  <a:pt x="315087" y="2286"/>
                </a:lnTo>
                <a:lnTo>
                  <a:pt x="293560" y="0"/>
                </a:lnTo>
                <a:lnTo>
                  <a:pt x="260527" y="5499"/>
                </a:lnTo>
                <a:lnTo>
                  <a:pt x="230924" y="22847"/>
                </a:lnTo>
                <a:lnTo>
                  <a:pt x="206984" y="53289"/>
                </a:lnTo>
                <a:lnTo>
                  <a:pt x="190982" y="98044"/>
                </a:lnTo>
                <a:lnTo>
                  <a:pt x="185153" y="158369"/>
                </a:lnTo>
                <a:lnTo>
                  <a:pt x="192646" y="218351"/>
                </a:lnTo>
                <a:lnTo>
                  <a:pt x="213309" y="261150"/>
                </a:lnTo>
                <a:lnTo>
                  <a:pt x="244436" y="286791"/>
                </a:lnTo>
                <a:lnTo>
                  <a:pt x="283298" y="295325"/>
                </a:lnTo>
                <a:lnTo>
                  <a:pt x="315849" y="288696"/>
                </a:lnTo>
                <a:lnTo>
                  <a:pt x="342684" y="270014"/>
                </a:lnTo>
                <a:lnTo>
                  <a:pt x="345008" y="266331"/>
                </a:lnTo>
                <a:lnTo>
                  <a:pt x="360895" y="241122"/>
                </a:lnTo>
                <a:lnTo>
                  <a:pt x="367614" y="203873"/>
                </a:lnTo>
                <a:close/>
              </a:path>
              <a:path w="582294" h="295910">
                <a:moveTo>
                  <a:pt x="582155" y="146773"/>
                </a:moveTo>
                <a:lnTo>
                  <a:pt x="575894" y="83566"/>
                </a:lnTo>
                <a:lnTo>
                  <a:pt x="557898" y="37579"/>
                </a:lnTo>
                <a:lnTo>
                  <a:pt x="550049" y="29883"/>
                </a:lnTo>
                <a:lnTo>
                  <a:pt x="546468" y="26377"/>
                </a:lnTo>
                <a:lnTo>
                  <a:pt x="546468" y="146773"/>
                </a:lnTo>
                <a:lnTo>
                  <a:pt x="542467" y="200507"/>
                </a:lnTo>
                <a:lnTo>
                  <a:pt x="531177" y="237388"/>
                </a:lnTo>
                <a:lnTo>
                  <a:pt x="513715" y="258635"/>
                </a:lnTo>
                <a:lnTo>
                  <a:pt x="491147" y="265442"/>
                </a:lnTo>
                <a:lnTo>
                  <a:pt x="468566" y="258635"/>
                </a:lnTo>
                <a:lnTo>
                  <a:pt x="451104" y="237388"/>
                </a:lnTo>
                <a:lnTo>
                  <a:pt x="439826" y="200507"/>
                </a:lnTo>
                <a:lnTo>
                  <a:pt x="435825" y="146773"/>
                </a:lnTo>
                <a:lnTo>
                  <a:pt x="439826" y="93306"/>
                </a:lnTo>
                <a:lnTo>
                  <a:pt x="451104" y="57048"/>
                </a:lnTo>
                <a:lnTo>
                  <a:pt x="468566" y="36423"/>
                </a:lnTo>
                <a:lnTo>
                  <a:pt x="491147" y="29883"/>
                </a:lnTo>
                <a:lnTo>
                  <a:pt x="513715" y="36423"/>
                </a:lnTo>
                <a:lnTo>
                  <a:pt x="531177" y="57048"/>
                </a:lnTo>
                <a:lnTo>
                  <a:pt x="542467" y="93306"/>
                </a:lnTo>
                <a:lnTo>
                  <a:pt x="546468" y="146773"/>
                </a:lnTo>
                <a:lnTo>
                  <a:pt x="546468" y="26377"/>
                </a:lnTo>
                <a:lnTo>
                  <a:pt x="529272" y="9499"/>
                </a:lnTo>
                <a:lnTo>
                  <a:pt x="491147" y="0"/>
                </a:lnTo>
                <a:lnTo>
                  <a:pt x="452767" y="9499"/>
                </a:lnTo>
                <a:lnTo>
                  <a:pt x="424002" y="37579"/>
                </a:lnTo>
                <a:lnTo>
                  <a:pt x="405942" y="83566"/>
                </a:lnTo>
                <a:lnTo>
                  <a:pt x="399694" y="146773"/>
                </a:lnTo>
                <a:lnTo>
                  <a:pt x="405942" y="210261"/>
                </a:lnTo>
                <a:lnTo>
                  <a:pt x="424002" y="256857"/>
                </a:lnTo>
                <a:lnTo>
                  <a:pt x="452767" y="285546"/>
                </a:lnTo>
                <a:lnTo>
                  <a:pt x="491147" y="295325"/>
                </a:lnTo>
                <a:lnTo>
                  <a:pt x="529272" y="285546"/>
                </a:lnTo>
                <a:lnTo>
                  <a:pt x="549325" y="265442"/>
                </a:lnTo>
                <a:lnTo>
                  <a:pt x="557898" y="256857"/>
                </a:lnTo>
                <a:lnTo>
                  <a:pt x="575894" y="210261"/>
                </a:lnTo>
                <a:lnTo>
                  <a:pt x="582155" y="14677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920014" y="2295911"/>
            <a:ext cx="123783" cy="1713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068842" y="2285988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120183" y="2337172"/>
            <a:ext cx="107853" cy="13318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313432" y="2285988"/>
            <a:ext cx="143630" cy="1812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487931" y="2337172"/>
            <a:ext cx="101847" cy="1300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619523" y="2285988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804258" y="2337172"/>
            <a:ext cx="101847" cy="13005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670864" y="2337172"/>
            <a:ext cx="107853" cy="13318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990195" y="2281287"/>
            <a:ext cx="111248" cy="18907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3134923" y="2287816"/>
            <a:ext cx="101063" cy="18254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270511" y="2278153"/>
            <a:ext cx="262531" cy="19220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558608" y="2337172"/>
            <a:ext cx="101847" cy="1300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830247" y="2284682"/>
            <a:ext cx="2935346" cy="51733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657606"/>
            <a:ext cx="18093690" cy="2630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781234"/>
            <a:ext cx="18093690" cy="10850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5289340"/>
            <a:ext cx="6433312" cy="8220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5289340"/>
            <a:ext cx="4623943" cy="8220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5289340"/>
            <a:ext cx="4623943" cy="8220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RollUp_Classic_200x160_Displaystoff_PDF_Vorlage.indd</dc:title>
  <dcterms:created xsi:type="dcterms:W3CDTF">2020-10-14T06:25:34Z</dcterms:created>
  <dcterms:modified xsi:type="dcterms:W3CDTF">2020-10-14T06:25:34Z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