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2090400" cy="20104100"/>
  <p:notesSz cx="120904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07256" y="6232271"/>
            <a:ext cx="1028223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14512" y="11258296"/>
            <a:ext cx="846772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4837" y="4623943"/>
            <a:ext cx="526208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29826" y="4623943"/>
            <a:ext cx="526208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04837" y="804164"/>
            <a:ext cx="1088707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4837" y="4623943"/>
            <a:ext cx="1088707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12895" y="18696814"/>
            <a:ext cx="387096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4837" y="18696814"/>
            <a:ext cx="278225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09660" y="18696814"/>
            <a:ext cx="278225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254441" y="613209"/>
            <a:ext cx="0" cy="19013805"/>
          </a:xfrm>
          <a:custGeom>
            <a:avLst/>
            <a:gdLst/>
            <a:ahLst/>
            <a:cxnLst/>
            <a:rect l="l" t="t" r="r" b="b"/>
            <a:pathLst>
              <a:path w="0" h="19013805">
                <a:moveTo>
                  <a:pt x="0" y="0"/>
                </a:moveTo>
                <a:lnTo>
                  <a:pt x="0" y="19013653"/>
                </a:lnTo>
              </a:path>
            </a:pathLst>
          </a:custGeom>
          <a:ln w="1734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517693" y="19800503"/>
            <a:ext cx="11144885" cy="0"/>
          </a:xfrm>
          <a:custGeom>
            <a:avLst/>
            <a:gdLst/>
            <a:ahLst/>
            <a:cxnLst/>
            <a:rect l="l" t="t" r="r" b="b"/>
            <a:pathLst>
              <a:path w="11144885" h="0">
                <a:moveTo>
                  <a:pt x="0" y="0"/>
                </a:moveTo>
                <a:lnTo>
                  <a:pt x="11144316" y="0"/>
                </a:lnTo>
              </a:path>
            </a:pathLst>
          </a:custGeom>
          <a:ln w="1734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11837509" y="526388"/>
            <a:ext cx="0" cy="19013805"/>
          </a:xfrm>
          <a:custGeom>
            <a:avLst/>
            <a:gdLst/>
            <a:ahLst/>
            <a:cxnLst/>
            <a:rect l="l" t="t" r="r" b="b"/>
            <a:pathLst>
              <a:path w="0" h="19013805">
                <a:moveTo>
                  <a:pt x="0" y="19013653"/>
                </a:moveTo>
                <a:lnTo>
                  <a:pt x="0" y="0"/>
                </a:lnTo>
              </a:path>
            </a:pathLst>
          </a:custGeom>
          <a:ln w="1734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429940" y="352749"/>
            <a:ext cx="11144885" cy="0"/>
          </a:xfrm>
          <a:custGeom>
            <a:avLst/>
            <a:gdLst/>
            <a:ahLst/>
            <a:cxnLst/>
            <a:rect l="l" t="t" r="r" b="b"/>
            <a:pathLst>
              <a:path w="11144885" h="0">
                <a:moveTo>
                  <a:pt x="11144316" y="0"/>
                </a:moveTo>
                <a:lnTo>
                  <a:pt x="0" y="0"/>
                </a:lnTo>
              </a:path>
            </a:pathLst>
          </a:custGeom>
          <a:ln w="1734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254441" y="19713683"/>
            <a:ext cx="88265" cy="86995"/>
          </a:xfrm>
          <a:custGeom>
            <a:avLst/>
            <a:gdLst/>
            <a:ahLst/>
            <a:cxnLst/>
            <a:rect l="l" t="t" r="r" b="b"/>
            <a:pathLst>
              <a:path w="88264" h="86994">
                <a:moveTo>
                  <a:pt x="0" y="0"/>
                </a:moveTo>
                <a:lnTo>
                  <a:pt x="0" y="86820"/>
                </a:lnTo>
                <a:lnTo>
                  <a:pt x="87750" y="86820"/>
                </a:lnTo>
              </a:path>
            </a:pathLst>
          </a:custGeom>
          <a:ln w="1734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1749758" y="19713683"/>
            <a:ext cx="88265" cy="86995"/>
          </a:xfrm>
          <a:custGeom>
            <a:avLst/>
            <a:gdLst/>
            <a:ahLst/>
            <a:cxnLst/>
            <a:rect l="l" t="t" r="r" b="b"/>
            <a:pathLst>
              <a:path w="88265" h="86994">
                <a:moveTo>
                  <a:pt x="0" y="86820"/>
                </a:moveTo>
                <a:lnTo>
                  <a:pt x="87750" y="86820"/>
                </a:lnTo>
                <a:lnTo>
                  <a:pt x="87750" y="0"/>
                </a:lnTo>
              </a:path>
            </a:pathLst>
          </a:custGeom>
          <a:ln w="1734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1749758" y="352750"/>
            <a:ext cx="88265" cy="86995"/>
          </a:xfrm>
          <a:custGeom>
            <a:avLst/>
            <a:gdLst/>
            <a:ahLst/>
            <a:cxnLst/>
            <a:rect l="l" t="t" r="r" b="b"/>
            <a:pathLst>
              <a:path w="88265" h="86995">
                <a:moveTo>
                  <a:pt x="87750" y="86820"/>
                </a:moveTo>
                <a:lnTo>
                  <a:pt x="87750" y="0"/>
                </a:lnTo>
                <a:lnTo>
                  <a:pt x="0" y="0"/>
                </a:lnTo>
              </a:path>
            </a:pathLst>
          </a:custGeom>
          <a:ln w="1734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147463" y="245771"/>
            <a:ext cx="11797030" cy="19662140"/>
            <a:chOff x="147463" y="245771"/>
            <a:chExt cx="11797030" cy="19662140"/>
          </a:xfrm>
        </p:grpSpPr>
        <p:sp>
          <p:nvSpPr>
            <p:cNvPr id="10" name="object 10" descr=""/>
            <p:cNvSpPr/>
            <p:nvPr/>
          </p:nvSpPr>
          <p:spPr>
            <a:xfrm>
              <a:off x="254441" y="352750"/>
              <a:ext cx="88265" cy="86995"/>
            </a:xfrm>
            <a:custGeom>
              <a:avLst/>
              <a:gdLst/>
              <a:ahLst/>
              <a:cxnLst/>
              <a:rect l="l" t="t" r="r" b="b"/>
              <a:pathLst>
                <a:path w="88264" h="86995">
                  <a:moveTo>
                    <a:pt x="87750" y="0"/>
                  </a:moveTo>
                  <a:lnTo>
                    <a:pt x="0" y="0"/>
                  </a:lnTo>
                  <a:lnTo>
                    <a:pt x="0" y="86820"/>
                  </a:lnTo>
                </a:path>
              </a:pathLst>
            </a:custGeom>
            <a:ln w="1734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56134" y="254441"/>
              <a:ext cx="11779885" cy="19644995"/>
            </a:xfrm>
            <a:custGeom>
              <a:avLst/>
              <a:gdLst/>
              <a:ahLst/>
              <a:cxnLst/>
              <a:rect l="l" t="t" r="r" b="b"/>
              <a:pathLst>
                <a:path w="11779885" h="19644995">
                  <a:moveTo>
                    <a:pt x="0" y="19644370"/>
                  </a:moveTo>
                  <a:lnTo>
                    <a:pt x="11779683" y="19644370"/>
                  </a:lnTo>
                  <a:lnTo>
                    <a:pt x="11779683" y="0"/>
                  </a:lnTo>
                  <a:lnTo>
                    <a:pt x="0" y="0"/>
                  </a:lnTo>
                  <a:lnTo>
                    <a:pt x="0" y="19644370"/>
                  </a:lnTo>
                  <a:close/>
                </a:path>
              </a:pathLst>
            </a:custGeom>
            <a:ln w="1734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767780" y="989194"/>
              <a:ext cx="201930" cy="290830"/>
            </a:xfrm>
            <a:custGeom>
              <a:avLst/>
              <a:gdLst/>
              <a:ahLst/>
              <a:cxnLst/>
              <a:rect l="l" t="t" r="r" b="b"/>
              <a:pathLst>
                <a:path w="201930" h="290830">
                  <a:moveTo>
                    <a:pt x="90784" y="0"/>
                  </a:moveTo>
                  <a:lnTo>
                    <a:pt x="0" y="0"/>
                  </a:lnTo>
                  <a:lnTo>
                    <a:pt x="0" y="290510"/>
                  </a:lnTo>
                  <a:lnTo>
                    <a:pt x="37199" y="290510"/>
                  </a:lnTo>
                  <a:lnTo>
                    <a:pt x="37199" y="167840"/>
                  </a:lnTo>
                  <a:lnTo>
                    <a:pt x="129868" y="167840"/>
                  </a:lnTo>
                  <a:lnTo>
                    <a:pt x="127541" y="163855"/>
                  </a:lnTo>
                  <a:lnTo>
                    <a:pt x="154340" y="153109"/>
                  </a:lnTo>
                  <a:lnTo>
                    <a:pt x="172810" y="137726"/>
                  </a:lnTo>
                  <a:lnTo>
                    <a:pt x="37199" y="137726"/>
                  </a:lnTo>
                  <a:lnTo>
                    <a:pt x="37199" y="30113"/>
                  </a:lnTo>
                  <a:lnTo>
                    <a:pt x="173886" y="30113"/>
                  </a:lnTo>
                  <a:lnTo>
                    <a:pt x="163965" y="18212"/>
                  </a:lnTo>
                  <a:lnTo>
                    <a:pt x="131734" y="4269"/>
                  </a:lnTo>
                  <a:lnTo>
                    <a:pt x="90784" y="0"/>
                  </a:lnTo>
                  <a:close/>
                </a:path>
                <a:path w="201930" h="290830">
                  <a:moveTo>
                    <a:pt x="129868" y="167840"/>
                  </a:moveTo>
                  <a:lnTo>
                    <a:pt x="89456" y="167840"/>
                  </a:lnTo>
                  <a:lnTo>
                    <a:pt x="159426" y="290510"/>
                  </a:lnTo>
                  <a:lnTo>
                    <a:pt x="201497" y="290510"/>
                  </a:lnTo>
                  <a:lnTo>
                    <a:pt x="129868" y="167840"/>
                  </a:lnTo>
                  <a:close/>
                </a:path>
                <a:path w="201930" h="290830">
                  <a:moveTo>
                    <a:pt x="173886" y="30113"/>
                  </a:moveTo>
                  <a:lnTo>
                    <a:pt x="85470" y="30113"/>
                  </a:lnTo>
                  <a:lnTo>
                    <a:pt x="115459" y="32854"/>
                  </a:lnTo>
                  <a:lnTo>
                    <a:pt x="137394" y="41738"/>
                  </a:lnTo>
                  <a:lnTo>
                    <a:pt x="150860" y="57764"/>
                  </a:lnTo>
                  <a:lnTo>
                    <a:pt x="155440" y="81927"/>
                  </a:lnTo>
                  <a:lnTo>
                    <a:pt x="150860" y="106339"/>
                  </a:lnTo>
                  <a:lnTo>
                    <a:pt x="137394" y="123777"/>
                  </a:lnTo>
                  <a:lnTo>
                    <a:pt x="115459" y="134239"/>
                  </a:lnTo>
                  <a:lnTo>
                    <a:pt x="85470" y="137726"/>
                  </a:lnTo>
                  <a:lnTo>
                    <a:pt x="172810" y="137726"/>
                  </a:lnTo>
                  <a:lnTo>
                    <a:pt x="174871" y="136010"/>
                  </a:lnTo>
                  <a:lnTo>
                    <a:pt x="188011" y="112352"/>
                  </a:lnTo>
                  <a:lnTo>
                    <a:pt x="192640" y="81927"/>
                  </a:lnTo>
                  <a:lnTo>
                    <a:pt x="185070" y="43530"/>
                  </a:lnTo>
                  <a:lnTo>
                    <a:pt x="173886" y="3011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88098" y="1059165"/>
              <a:ext cx="199726" cy="225854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1232763" y="964398"/>
              <a:ext cx="1005840" cy="406400"/>
            </a:xfrm>
            <a:custGeom>
              <a:avLst/>
              <a:gdLst/>
              <a:ahLst/>
              <a:cxnLst/>
              <a:rect l="l" t="t" r="r" b="b"/>
              <a:pathLst>
                <a:path w="1005839" h="406400">
                  <a:moveTo>
                    <a:pt x="59791" y="316636"/>
                  </a:moveTo>
                  <a:lnTo>
                    <a:pt x="54914" y="289179"/>
                  </a:lnTo>
                  <a:lnTo>
                    <a:pt x="51371" y="290068"/>
                  </a:lnTo>
                  <a:lnTo>
                    <a:pt x="41630" y="290068"/>
                  </a:lnTo>
                  <a:lnTo>
                    <a:pt x="36766" y="286080"/>
                  </a:lnTo>
                  <a:lnTo>
                    <a:pt x="36766" y="0"/>
                  </a:lnTo>
                  <a:lnTo>
                    <a:pt x="0" y="0"/>
                  </a:lnTo>
                  <a:lnTo>
                    <a:pt x="0" y="271907"/>
                  </a:lnTo>
                  <a:lnTo>
                    <a:pt x="2159" y="292595"/>
                  </a:lnTo>
                  <a:lnTo>
                    <a:pt x="8966" y="307898"/>
                  </a:lnTo>
                  <a:lnTo>
                    <a:pt x="20929" y="317373"/>
                  </a:lnTo>
                  <a:lnTo>
                    <a:pt x="38531" y="320624"/>
                  </a:lnTo>
                  <a:lnTo>
                    <a:pt x="47828" y="320624"/>
                  </a:lnTo>
                  <a:lnTo>
                    <a:pt x="54470" y="319290"/>
                  </a:lnTo>
                  <a:lnTo>
                    <a:pt x="59791" y="316636"/>
                  </a:lnTo>
                  <a:close/>
                </a:path>
                <a:path w="1005839" h="406400">
                  <a:moveTo>
                    <a:pt x="158102" y="316636"/>
                  </a:moveTo>
                  <a:lnTo>
                    <a:pt x="153225" y="289179"/>
                  </a:lnTo>
                  <a:lnTo>
                    <a:pt x="149682" y="290068"/>
                  </a:lnTo>
                  <a:lnTo>
                    <a:pt x="139941" y="290068"/>
                  </a:lnTo>
                  <a:lnTo>
                    <a:pt x="135077" y="286080"/>
                  </a:lnTo>
                  <a:lnTo>
                    <a:pt x="135077" y="0"/>
                  </a:lnTo>
                  <a:lnTo>
                    <a:pt x="98323" y="0"/>
                  </a:lnTo>
                  <a:lnTo>
                    <a:pt x="98323" y="271907"/>
                  </a:lnTo>
                  <a:lnTo>
                    <a:pt x="100482" y="292595"/>
                  </a:lnTo>
                  <a:lnTo>
                    <a:pt x="107289" y="307898"/>
                  </a:lnTo>
                  <a:lnTo>
                    <a:pt x="119240" y="317373"/>
                  </a:lnTo>
                  <a:lnTo>
                    <a:pt x="136842" y="320624"/>
                  </a:lnTo>
                  <a:lnTo>
                    <a:pt x="146151" y="320624"/>
                  </a:lnTo>
                  <a:lnTo>
                    <a:pt x="152793" y="319290"/>
                  </a:lnTo>
                  <a:lnTo>
                    <a:pt x="158102" y="316636"/>
                  </a:lnTo>
                  <a:close/>
                </a:path>
                <a:path w="1005839" h="406400">
                  <a:moveTo>
                    <a:pt x="404418" y="24803"/>
                  </a:moveTo>
                  <a:lnTo>
                    <a:pt x="368541" y="24803"/>
                  </a:lnTo>
                  <a:lnTo>
                    <a:pt x="368541" y="196189"/>
                  </a:lnTo>
                  <a:lnTo>
                    <a:pt x="363232" y="239839"/>
                  </a:lnTo>
                  <a:lnTo>
                    <a:pt x="348678" y="268097"/>
                  </a:lnTo>
                  <a:lnTo>
                    <a:pt x="326885" y="283311"/>
                  </a:lnTo>
                  <a:lnTo>
                    <a:pt x="299897" y="287858"/>
                  </a:lnTo>
                  <a:lnTo>
                    <a:pt x="273316" y="283311"/>
                  </a:lnTo>
                  <a:lnTo>
                    <a:pt x="251968" y="268097"/>
                  </a:lnTo>
                  <a:lnTo>
                    <a:pt x="237756" y="239839"/>
                  </a:lnTo>
                  <a:lnTo>
                    <a:pt x="232587" y="196189"/>
                  </a:lnTo>
                  <a:lnTo>
                    <a:pt x="232587" y="24803"/>
                  </a:lnTo>
                  <a:lnTo>
                    <a:pt x="195389" y="24803"/>
                  </a:lnTo>
                  <a:lnTo>
                    <a:pt x="195389" y="195300"/>
                  </a:lnTo>
                  <a:lnTo>
                    <a:pt x="203377" y="254114"/>
                  </a:lnTo>
                  <a:lnTo>
                    <a:pt x="225399" y="292836"/>
                  </a:lnTo>
                  <a:lnTo>
                    <a:pt x="258533" y="314121"/>
                  </a:lnTo>
                  <a:lnTo>
                    <a:pt x="299897" y="320624"/>
                  </a:lnTo>
                  <a:lnTo>
                    <a:pt x="341274" y="314121"/>
                  </a:lnTo>
                  <a:lnTo>
                    <a:pt x="374408" y="292836"/>
                  </a:lnTo>
                  <a:lnTo>
                    <a:pt x="396430" y="254114"/>
                  </a:lnTo>
                  <a:lnTo>
                    <a:pt x="404418" y="195300"/>
                  </a:lnTo>
                  <a:lnTo>
                    <a:pt x="404418" y="24803"/>
                  </a:lnTo>
                  <a:close/>
                </a:path>
                <a:path w="1005839" h="406400">
                  <a:moveTo>
                    <a:pt x="653300" y="204597"/>
                  </a:moveTo>
                  <a:lnTo>
                    <a:pt x="647725" y="159232"/>
                  </a:lnTo>
                  <a:lnTo>
                    <a:pt x="631875" y="125768"/>
                  </a:lnTo>
                  <a:lnTo>
                    <a:pt x="631456" y="124879"/>
                  </a:lnTo>
                  <a:lnTo>
                    <a:pt x="631317" y="124612"/>
                  </a:lnTo>
                  <a:lnTo>
                    <a:pt x="615213" y="111340"/>
                  </a:lnTo>
                  <a:lnTo>
                    <a:pt x="615213" y="204597"/>
                  </a:lnTo>
                  <a:lnTo>
                    <a:pt x="610577" y="240309"/>
                  </a:lnTo>
                  <a:lnTo>
                    <a:pt x="597725" y="267042"/>
                  </a:lnTo>
                  <a:lnTo>
                    <a:pt x="578218" y="283819"/>
                  </a:lnTo>
                  <a:lnTo>
                    <a:pt x="553656" y="289623"/>
                  </a:lnTo>
                  <a:lnTo>
                    <a:pt x="542251" y="288467"/>
                  </a:lnTo>
                  <a:lnTo>
                    <a:pt x="529526" y="284695"/>
                  </a:lnTo>
                  <a:lnTo>
                    <a:pt x="515797" y="277850"/>
                  </a:lnTo>
                  <a:lnTo>
                    <a:pt x="501396" y="267487"/>
                  </a:lnTo>
                  <a:lnTo>
                    <a:pt x="501396" y="155003"/>
                  </a:lnTo>
                  <a:lnTo>
                    <a:pt x="516559" y="142214"/>
                  </a:lnTo>
                  <a:lnTo>
                    <a:pt x="530961" y="133083"/>
                  </a:lnTo>
                  <a:lnTo>
                    <a:pt x="544868" y="127596"/>
                  </a:lnTo>
                  <a:lnTo>
                    <a:pt x="558533" y="125768"/>
                  </a:lnTo>
                  <a:lnTo>
                    <a:pt x="584390" y="131419"/>
                  </a:lnTo>
                  <a:lnTo>
                    <a:pt x="601980" y="147408"/>
                  </a:lnTo>
                  <a:lnTo>
                    <a:pt x="612025" y="172288"/>
                  </a:lnTo>
                  <a:lnTo>
                    <a:pt x="615213" y="204597"/>
                  </a:lnTo>
                  <a:lnTo>
                    <a:pt x="615213" y="111340"/>
                  </a:lnTo>
                  <a:lnTo>
                    <a:pt x="604532" y="102527"/>
                  </a:lnTo>
                  <a:lnTo>
                    <a:pt x="567829" y="94767"/>
                  </a:lnTo>
                  <a:lnTo>
                    <a:pt x="549376" y="97167"/>
                  </a:lnTo>
                  <a:lnTo>
                    <a:pt x="531520" y="103682"/>
                  </a:lnTo>
                  <a:lnTo>
                    <a:pt x="514642" y="113271"/>
                  </a:lnTo>
                  <a:lnTo>
                    <a:pt x="499186" y="124879"/>
                  </a:lnTo>
                  <a:lnTo>
                    <a:pt x="497852" y="124879"/>
                  </a:lnTo>
                  <a:lnTo>
                    <a:pt x="494753" y="100088"/>
                  </a:lnTo>
                  <a:lnTo>
                    <a:pt x="464642" y="100088"/>
                  </a:lnTo>
                  <a:lnTo>
                    <a:pt x="464642" y="406095"/>
                  </a:lnTo>
                  <a:lnTo>
                    <a:pt x="501396" y="406095"/>
                  </a:lnTo>
                  <a:lnTo>
                    <a:pt x="501396" y="333463"/>
                  </a:lnTo>
                  <a:lnTo>
                    <a:pt x="500519" y="295821"/>
                  </a:lnTo>
                  <a:lnTo>
                    <a:pt x="515264" y="306235"/>
                  </a:lnTo>
                  <a:lnTo>
                    <a:pt x="530186" y="314032"/>
                  </a:lnTo>
                  <a:lnTo>
                    <a:pt x="545109" y="318935"/>
                  </a:lnTo>
                  <a:lnTo>
                    <a:pt x="559854" y="320624"/>
                  </a:lnTo>
                  <a:lnTo>
                    <a:pt x="595198" y="312775"/>
                  </a:lnTo>
                  <a:lnTo>
                    <a:pt x="617397" y="295821"/>
                  </a:lnTo>
                  <a:lnTo>
                    <a:pt x="625017" y="290017"/>
                  </a:lnTo>
                  <a:lnTo>
                    <a:pt x="625233" y="289623"/>
                  </a:lnTo>
                  <a:lnTo>
                    <a:pt x="645617" y="253555"/>
                  </a:lnTo>
                  <a:lnTo>
                    <a:pt x="653300" y="204597"/>
                  </a:lnTo>
                  <a:close/>
                </a:path>
                <a:path w="1005839" h="406400">
                  <a:moveTo>
                    <a:pt x="1005370" y="230289"/>
                  </a:moveTo>
                  <a:lnTo>
                    <a:pt x="988872" y="183070"/>
                  </a:lnTo>
                  <a:lnTo>
                    <a:pt x="968603" y="168275"/>
                  </a:lnTo>
                  <a:lnTo>
                    <a:pt x="968603" y="228955"/>
                  </a:lnTo>
                  <a:lnTo>
                    <a:pt x="963333" y="254254"/>
                  </a:lnTo>
                  <a:lnTo>
                    <a:pt x="948016" y="271907"/>
                  </a:lnTo>
                  <a:lnTo>
                    <a:pt x="923391" y="282257"/>
                  </a:lnTo>
                  <a:lnTo>
                    <a:pt x="890219" y="285635"/>
                  </a:lnTo>
                  <a:lnTo>
                    <a:pt x="839736" y="285635"/>
                  </a:lnTo>
                  <a:lnTo>
                    <a:pt x="839736" y="176695"/>
                  </a:lnTo>
                  <a:lnTo>
                    <a:pt x="890219" y="176695"/>
                  </a:lnTo>
                  <a:lnTo>
                    <a:pt x="923772" y="179819"/>
                  </a:lnTo>
                  <a:lnTo>
                    <a:pt x="948347" y="189369"/>
                  </a:lnTo>
                  <a:lnTo>
                    <a:pt x="963460" y="205651"/>
                  </a:lnTo>
                  <a:lnTo>
                    <a:pt x="968603" y="228955"/>
                  </a:lnTo>
                  <a:lnTo>
                    <a:pt x="968603" y="168275"/>
                  </a:lnTo>
                  <a:lnTo>
                    <a:pt x="946467" y="160756"/>
                  </a:lnTo>
                  <a:lnTo>
                    <a:pt x="946467" y="158978"/>
                  </a:lnTo>
                  <a:lnTo>
                    <a:pt x="964501" y="149402"/>
                  </a:lnTo>
                  <a:lnTo>
                    <a:pt x="965466" y="148361"/>
                  </a:lnTo>
                  <a:lnTo>
                    <a:pt x="977849" y="134797"/>
                  </a:lnTo>
                  <a:lnTo>
                    <a:pt x="986142" y="116446"/>
                  </a:lnTo>
                  <a:lnTo>
                    <a:pt x="988987" y="95656"/>
                  </a:lnTo>
                  <a:lnTo>
                    <a:pt x="981621" y="63106"/>
                  </a:lnTo>
                  <a:lnTo>
                    <a:pt x="973531" y="54470"/>
                  </a:lnTo>
                  <a:lnTo>
                    <a:pt x="961021" y="41135"/>
                  </a:lnTo>
                  <a:lnTo>
                    <a:pt x="952220" y="37680"/>
                  </a:lnTo>
                  <a:lnTo>
                    <a:pt x="952220" y="100533"/>
                  </a:lnTo>
                  <a:lnTo>
                    <a:pt x="948270" y="120523"/>
                  </a:lnTo>
                  <a:lnTo>
                    <a:pt x="935888" y="135572"/>
                  </a:lnTo>
                  <a:lnTo>
                    <a:pt x="914298" y="145059"/>
                  </a:lnTo>
                  <a:lnTo>
                    <a:pt x="882700" y="148361"/>
                  </a:lnTo>
                  <a:lnTo>
                    <a:pt x="839736" y="148361"/>
                  </a:lnTo>
                  <a:lnTo>
                    <a:pt x="839736" y="54470"/>
                  </a:lnTo>
                  <a:lnTo>
                    <a:pt x="884021" y="54470"/>
                  </a:lnTo>
                  <a:lnTo>
                    <a:pt x="913739" y="56934"/>
                  </a:lnTo>
                  <a:lnTo>
                    <a:pt x="935062" y="64884"/>
                  </a:lnTo>
                  <a:lnTo>
                    <a:pt x="947915" y="79133"/>
                  </a:lnTo>
                  <a:lnTo>
                    <a:pt x="952220" y="100533"/>
                  </a:lnTo>
                  <a:lnTo>
                    <a:pt x="952220" y="37680"/>
                  </a:lnTo>
                  <a:lnTo>
                    <a:pt x="929386" y="28714"/>
                  </a:lnTo>
                  <a:lnTo>
                    <a:pt x="888898" y="24803"/>
                  </a:lnTo>
                  <a:lnTo>
                    <a:pt x="802538" y="24803"/>
                  </a:lnTo>
                  <a:lnTo>
                    <a:pt x="802538" y="315315"/>
                  </a:lnTo>
                  <a:lnTo>
                    <a:pt x="895540" y="315315"/>
                  </a:lnTo>
                  <a:lnTo>
                    <a:pt x="939977" y="310057"/>
                  </a:lnTo>
                  <a:lnTo>
                    <a:pt x="974699" y="294220"/>
                  </a:lnTo>
                  <a:lnTo>
                    <a:pt x="982002" y="285635"/>
                  </a:lnTo>
                  <a:lnTo>
                    <a:pt x="997292" y="267665"/>
                  </a:lnTo>
                  <a:lnTo>
                    <a:pt x="1005370" y="23028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71172" y="1059165"/>
              <a:ext cx="168726" cy="225854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73733" y="1059164"/>
              <a:ext cx="158983" cy="225854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2665576" y="972366"/>
              <a:ext cx="48895" cy="307340"/>
            </a:xfrm>
            <a:custGeom>
              <a:avLst/>
              <a:gdLst/>
              <a:ahLst/>
              <a:cxnLst/>
              <a:rect l="l" t="t" r="r" b="b"/>
              <a:pathLst>
                <a:path w="48894" h="307340">
                  <a:moveTo>
                    <a:pt x="42513" y="92113"/>
                  </a:moveTo>
                  <a:lnTo>
                    <a:pt x="5757" y="92113"/>
                  </a:lnTo>
                  <a:lnTo>
                    <a:pt x="5757" y="307339"/>
                  </a:lnTo>
                  <a:lnTo>
                    <a:pt x="42513" y="307339"/>
                  </a:lnTo>
                  <a:lnTo>
                    <a:pt x="42513" y="92113"/>
                  </a:lnTo>
                  <a:close/>
                </a:path>
                <a:path w="48894" h="307340">
                  <a:moveTo>
                    <a:pt x="24356" y="0"/>
                  </a:moveTo>
                  <a:lnTo>
                    <a:pt x="14572" y="1743"/>
                  </a:lnTo>
                  <a:lnTo>
                    <a:pt x="6864" y="6642"/>
                  </a:lnTo>
                  <a:lnTo>
                    <a:pt x="1812" y="14198"/>
                  </a:lnTo>
                  <a:lnTo>
                    <a:pt x="0" y="23913"/>
                  </a:lnTo>
                  <a:lnTo>
                    <a:pt x="1812" y="33815"/>
                  </a:lnTo>
                  <a:lnTo>
                    <a:pt x="6864" y="41351"/>
                  </a:lnTo>
                  <a:lnTo>
                    <a:pt x="14572" y="46146"/>
                  </a:lnTo>
                  <a:lnTo>
                    <a:pt x="24356" y="47827"/>
                  </a:lnTo>
                  <a:lnTo>
                    <a:pt x="34141" y="46146"/>
                  </a:lnTo>
                  <a:lnTo>
                    <a:pt x="41849" y="41351"/>
                  </a:lnTo>
                  <a:lnTo>
                    <a:pt x="46900" y="33815"/>
                  </a:lnTo>
                  <a:lnTo>
                    <a:pt x="48713" y="23913"/>
                  </a:lnTo>
                  <a:lnTo>
                    <a:pt x="46900" y="14198"/>
                  </a:lnTo>
                  <a:lnTo>
                    <a:pt x="41849" y="6642"/>
                  </a:lnTo>
                  <a:lnTo>
                    <a:pt x="34141" y="1743"/>
                  </a:lnTo>
                  <a:lnTo>
                    <a:pt x="2435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752641" y="1059164"/>
              <a:ext cx="170497" cy="225854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762901" y="1502904"/>
              <a:ext cx="583565" cy="293370"/>
            </a:xfrm>
            <a:custGeom>
              <a:avLst/>
              <a:gdLst/>
              <a:ahLst/>
              <a:cxnLst/>
              <a:rect l="l" t="t" r="r" b="b"/>
              <a:pathLst>
                <a:path w="583565" h="293369">
                  <a:moveTo>
                    <a:pt x="159423" y="257302"/>
                  </a:moveTo>
                  <a:lnTo>
                    <a:pt x="101409" y="257302"/>
                  </a:lnTo>
                  <a:lnTo>
                    <a:pt x="101409" y="5321"/>
                  </a:lnTo>
                  <a:lnTo>
                    <a:pt x="73075" y="5321"/>
                  </a:lnTo>
                  <a:lnTo>
                    <a:pt x="60794" y="11874"/>
                  </a:lnTo>
                  <a:lnTo>
                    <a:pt x="46939" y="17551"/>
                  </a:lnTo>
                  <a:lnTo>
                    <a:pt x="31102" y="22313"/>
                  </a:lnTo>
                  <a:lnTo>
                    <a:pt x="12839" y="26136"/>
                  </a:lnTo>
                  <a:lnTo>
                    <a:pt x="12839" y="50050"/>
                  </a:lnTo>
                  <a:lnTo>
                    <a:pt x="64655" y="50050"/>
                  </a:lnTo>
                  <a:lnTo>
                    <a:pt x="64655" y="257302"/>
                  </a:lnTo>
                  <a:lnTo>
                    <a:pt x="0" y="257302"/>
                  </a:lnTo>
                  <a:lnTo>
                    <a:pt x="0" y="287858"/>
                  </a:lnTo>
                  <a:lnTo>
                    <a:pt x="159423" y="287858"/>
                  </a:lnTo>
                  <a:lnTo>
                    <a:pt x="159423" y="257302"/>
                  </a:lnTo>
                  <a:close/>
                </a:path>
                <a:path w="583565" h="293369">
                  <a:moveTo>
                    <a:pt x="377748" y="256413"/>
                  </a:moveTo>
                  <a:lnTo>
                    <a:pt x="293166" y="256413"/>
                  </a:lnTo>
                  <a:lnTo>
                    <a:pt x="281774" y="256578"/>
                  </a:lnTo>
                  <a:lnTo>
                    <a:pt x="269811" y="257022"/>
                  </a:lnTo>
                  <a:lnTo>
                    <a:pt x="257670" y="257721"/>
                  </a:lnTo>
                  <a:lnTo>
                    <a:pt x="245783" y="258622"/>
                  </a:lnTo>
                  <a:lnTo>
                    <a:pt x="293217" y="209359"/>
                  </a:lnTo>
                  <a:lnTo>
                    <a:pt x="330644" y="165074"/>
                  </a:lnTo>
                  <a:lnTo>
                    <a:pt x="355206" y="123609"/>
                  </a:lnTo>
                  <a:lnTo>
                    <a:pt x="364020" y="82816"/>
                  </a:lnTo>
                  <a:lnTo>
                    <a:pt x="358089" y="48945"/>
                  </a:lnTo>
                  <a:lnTo>
                    <a:pt x="341109" y="22809"/>
                  </a:lnTo>
                  <a:lnTo>
                    <a:pt x="314325" y="5969"/>
                  </a:lnTo>
                  <a:lnTo>
                    <a:pt x="278993" y="0"/>
                  </a:lnTo>
                  <a:lnTo>
                    <a:pt x="253695" y="3111"/>
                  </a:lnTo>
                  <a:lnTo>
                    <a:pt x="231673" y="11963"/>
                  </a:lnTo>
                  <a:lnTo>
                    <a:pt x="212051" y="25781"/>
                  </a:lnTo>
                  <a:lnTo>
                    <a:pt x="193967" y="43840"/>
                  </a:lnTo>
                  <a:lnTo>
                    <a:pt x="214782" y="63779"/>
                  </a:lnTo>
                  <a:lnTo>
                    <a:pt x="227545" y="50673"/>
                  </a:lnTo>
                  <a:lnTo>
                    <a:pt x="241858" y="39966"/>
                  </a:lnTo>
                  <a:lnTo>
                    <a:pt x="257568" y="32766"/>
                  </a:lnTo>
                  <a:lnTo>
                    <a:pt x="274574" y="30111"/>
                  </a:lnTo>
                  <a:lnTo>
                    <a:pt x="298069" y="34150"/>
                  </a:lnTo>
                  <a:lnTo>
                    <a:pt x="314807" y="45453"/>
                  </a:lnTo>
                  <a:lnTo>
                    <a:pt x="324827" y="62814"/>
                  </a:lnTo>
                  <a:lnTo>
                    <a:pt x="328155" y="85026"/>
                  </a:lnTo>
                  <a:lnTo>
                    <a:pt x="322414" y="113385"/>
                  </a:lnTo>
                  <a:lnTo>
                    <a:pt x="305625" y="144462"/>
                  </a:lnTo>
                  <a:lnTo>
                    <a:pt x="278409" y="179374"/>
                  </a:lnTo>
                  <a:lnTo>
                    <a:pt x="241427" y="219278"/>
                  </a:lnTo>
                  <a:lnTo>
                    <a:pt x="195300" y="265264"/>
                  </a:lnTo>
                  <a:lnTo>
                    <a:pt x="195300" y="287858"/>
                  </a:lnTo>
                  <a:lnTo>
                    <a:pt x="377748" y="287858"/>
                  </a:lnTo>
                  <a:lnTo>
                    <a:pt x="377748" y="256413"/>
                  </a:lnTo>
                  <a:close/>
                </a:path>
                <a:path w="583565" h="293369">
                  <a:moveTo>
                    <a:pt x="583463" y="145707"/>
                  </a:moveTo>
                  <a:lnTo>
                    <a:pt x="577253" y="82956"/>
                  </a:lnTo>
                  <a:lnTo>
                    <a:pt x="559371" y="37312"/>
                  </a:lnTo>
                  <a:lnTo>
                    <a:pt x="551586" y="29679"/>
                  </a:lnTo>
                  <a:lnTo>
                    <a:pt x="548030" y="26200"/>
                  </a:lnTo>
                  <a:lnTo>
                    <a:pt x="548030" y="145707"/>
                  </a:lnTo>
                  <a:lnTo>
                    <a:pt x="544055" y="199047"/>
                  </a:lnTo>
                  <a:lnTo>
                    <a:pt x="532866" y="235661"/>
                  </a:lnTo>
                  <a:lnTo>
                    <a:pt x="515518" y="256743"/>
                  </a:lnTo>
                  <a:lnTo>
                    <a:pt x="493115" y="263499"/>
                  </a:lnTo>
                  <a:lnTo>
                    <a:pt x="470712" y="256743"/>
                  </a:lnTo>
                  <a:lnTo>
                    <a:pt x="453364" y="235661"/>
                  </a:lnTo>
                  <a:lnTo>
                    <a:pt x="442175" y="199047"/>
                  </a:lnTo>
                  <a:lnTo>
                    <a:pt x="438200" y="145707"/>
                  </a:lnTo>
                  <a:lnTo>
                    <a:pt x="442175" y="92633"/>
                  </a:lnTo>
                  <a:lnTo>
                    <a:pt x="453364" y="56629"/>
                  </a:lnTo>
                  <a:lnTo>
                    <a:pt x="470712" y="36156"/>
                  </a:lnTo>
                  <a:lnTo>
                    <a:pt x="493115" y="29679"/>
                  </a:lnTo>
                  <a:lnTo>
                    <a:pt x="515518" y="36156"/>
                  </a:lnTo>
                  <a:lnTo>
                    <a:pt x="532866" y="56629"/>
                  </a:lnTo>
                  <a:lnTo>
                    <a:pt x="544055" y="92633"/>
                  </a:lnTo>
                  <a:lnTo>
                    <a:pt x="548030" y="145707"/>
                  </a:lnTo>
                  <a:lnTo>
                    <a:pt x="548030" y="26200"/>
                  </a:lnTo>
                  <a:lnTo>
                    <a:pt x="530961" y="9436"/>
                  </a:lnTo>
                  <a:lnTo>
                    <a:pt x="493115" y="0"/>
                  </a:lnTo>
                  <a:lnTo>
                    <a:pt x="455015" y="9436"/>
                  </a:lnTo>
                  <a:lnTo>
                    <a:pt x="426466" y="37312"/>
                  </a:lnTo>
                  <a:lnTo>
                    <a:pt x="408546" y="82956"/>
                  </a:lnTo>
                  <a:lnTo>
                    <a:pt x="402336" y="145707"/>
                  </a:lnTo>
                  <a:lnTo>
                    <a:pt x="408546" y="208724"/>
                  </a:lnTo>
                  <a:lnTo>
                    <a:pt x="426466" y="254977"/>
                  </a:lnTo>
                  <a:lnTo>
                    <a:pt x="455015" y="283451"/>
                  </a:lnTo>
                  <a:lnTo>
                    <a:pt x="493115" y="293166"/>
                  </a:lnTo>
                  <a:lnTo>
                    <a:pt x="530961" y="283451"/>
                  </a:lnTo>
                  <a:lnTo>
                    <a:pt x="550875" y="263499"/>
                  </a:lnTo>
                  <a:lnTo>
                    <a:pt x="559371" y="254977"/>
                  </a:lnTo>
                  <a:lnTo>
                    <a:pt x="577253" y="208724"/>
                  </a:lnTo>
                  <a:lnTo>
                    <a:pt x="583463" y="14570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60621" y="1575529"/>
              <a:ext cx="185554" cy="215225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1757324" y="1502904"/>
              <a:ext cx="608330" cy="293370"/>
            </a:xfrm>
            <a:custGeom>
              <a:avLst/>
              <a:gdLst/>
              <a:ahLst/>
              <a:cxnLst/>
              <a:rect l="l" t="t" r="r" b="b"/>
              <a:pathLst>
                <a:path w="608330" h="293369">
                  <a:moveTo>
                    <a:pt x="183781" y="256413"/>
                  </a:moveTo>
                  <a:lnTo>
                    <a:pt x="99199" y="256413"/>
                  </a:lnTo>
                  <a:lnTo>
                    <a:pt x="87807" y="256578"/>
                  </a:lnTo>
                  <a:lnTo>
                    <a:pt x="75844" y="257022"/>
                  </a:lnTo>
                  <a:lnTo>
                    <a:pt x="63703" y="257721"/>
                  </a:lnTo>
                  <a:lnTo>
                    <a:pt x="51816" y="258622"/>
                  </a:lnTo>
                  <a:lnTo>
                    <a:pt x="99250" y="209359"/>
                  </a:lnTo>
                  <a:lnTo>
                    <a:pt x="136677" y="165074"/>
                  </a:lnTo>
                  <a:lnTo>
                    <a:pt x="161239" y="123609"/>
                  </a:lnTo>
                  <a:lnTo>
                    <a:pt x="170053" y="82816"/>
                  </a:lnTo>
                  <a:lnTo>
                    <a:pt x="164122" y="48945"/>
                  </a:lnTo>
                  <a:lnTo>
                    <a:pt x="147142" y="22809"/>
                  </a:lnTo>
                  <a:lnTo>
                    <a:pt x="120357" y="5969"/>
                  </a:lnTo>
                  <a:lnTo>
                    <a:pt x="85026" y="0"/>
                  </a:lnTo>
                  <a:lnTo>
                    <a:pt x="59728" y="3111"/>
                  </a:lnTo>
                  <a:lnTo>
                    <a:pt x="37693" y="11963"/>
                  </a:lnTo>
                  <a:lnTo>
                    <a:pt x="18084" y="25781"/>
                  </a:lnTo>
                  <a:lnTo>
                    <a:pt x="0" y="43840"/>
                  </a:lnTo>
                  <a:lnTo>
                    <a:pt x="20815" y="63779"/>
                  </a:lnTo>
                  <a:lnTo>
                    <a:pt x="33578" y="50673"/>
                  </a:lnTo>
                  <a:lnTo>
                    <a:pt x="47879" y="39966"/>
                  </a:lnTo>
                  <a:lnTo>
                    <a:pt x="63601" y="32766"/>
                  </a:lnTo>
                  <a:lnTo>
                    <a:pt x="80606" y="30111"/>
                  </a:lnTo>
                  <a:lnTo>
                    <a:pt x="104101" y="34150"/>
                  </a:lnTo>
                  <a:lnTo>
                    <a:pt x="120840" y="45453"/>
                  </a:lnTo>
                  <a:lnTo>
                    <a:pt x="130860" y="62814"/>
                  </a:lnTo>
                  <a:lnTo>
                    <a:pt x="134188" y="85026"/>
                  </a:lnTo>
                  <a:lnTo>
                    <a:pt x="128447" y="113385"/>
                  </a:lnTo>
                  <a:lnTo>
                    <a:pt x="111658" y="144462"/>
                  </a:lnTo>
                  <a:lnTo>
                    <a:pt x="84442" y="179374"/>
                  </a:lnTo>
                  <a:lnTo>
                    <a:pt x="47459" y="219278"/>
                  </a:lnTo>
                  <a:lnTo>
                    <a:pt x="1333" y="265264"/>
                  </a:lnTo>
                  <a:lnTo>
                    <a:pt x="1333" y="287858"/>
                  </a:lnTo>
                  <a:lnTo>
                    <a:pt x="183781" y="287858"/>
                  </a:lnTo>
                  <a:lnTo>
                    <a:pt x="183781" y="256413"/>
                  </a:lnTo>
                  <a:close/>
                </a:path>
                <a:path w="608330" h="293369">
                  <a:moveTo>
                    <a:pt x="389483" y="145707"/>
                  </a:moveTo>
                  <a:lnTo>
                    <a:pt x="383286" y="82956"/>
                  </a:lnTo>
                  <a:lnTo>
                    <a:pt x="365404" y="37312"/>
                  </a:lnTo>
                  <a:lnTo>
                    <a:pt x="357619" y="29679"/>
                  </a:lnTo>
                  <a:lnTo>
                    <a:pt x="354063" y="26200"/>
                  </a:lnTo>
                  <a:lnTo>
                    <a:pt x="354063" y="145707"/>
                  </a:lnTo>
                  <a:lnTo>
                    <a:pt x="350088" y="199047"/>
                  </a:lnTo>
                  <a:lnTo>
                    <a:pt x="338899" y="235661"/>
                  </a:lnTo>
                  <a:lnTo>
                    <a:pt x="321551" y="256743"/>
                  </a:lnTo>
                  <a:lnTo>
                    <a:pt x="299148" y="263499"/>
                  </a:lnTo>
                  <a:lnTo>
                    <a:pt x="276745" y="256743"/>
                  </a:lnTo>
                  <a:lnTo>
                    <a:pt x="259397" y="235661"/>
                  </a:lnTo>
                  <a:lnTo>
                    <a:pt x="248208" y="199047"/>
                  </a:lnTo>
                  <a:lnTo>
                    <a:pt x="244233" y="145707"/>
                  </a:lnTo>
                  <a:lnTo>
                    <a:pt x="248208" y="92633"/>
                  </a:lnTo>
                  <a:lnTo>
                    <a:pt x="259397" y="56629"/>
                  </a:lnTo>
                  <a:lnTo>
                    <a:pt x="276745" y="36156"/>
                  </a:lnTo>
                  <a:lnTo>
                    <a:pt x="299148" y="29679"/>
                  </a:lnTo>
                  <a:lnTo>
                    <a:pt x="321551" y="36156"/>
                  </a:lnTo>
                  <a:lnTo>
                    <a:pt x="338899" y="56629"/>
                  </a:lnTo>
                  <a:lnTo>
                    <a:pt x="350088" y="92633"/>
                  </a:lnTo>
                  <a:lnTo>
                    <a:pt x="354063" y="145707"/>
                  </a:lnTo>
                  <a:lnTo>
                    <a:pt x="354063" y="26200"/>
                  </a:lnTo>
                  <a:lnTo>
                    <a:pt x="336994" y="9436"/>
                  </a:lnTo>
                  <a:lnTo>
                    <a:pt x="299148" y="0"/>
                  </a:lnTo>
                  <a:lnTo>
                    <a:pt x="261048" y="9436"/>
                  </a:lnTo>
                  <a:lnTo>
                    <a:pt x="232498" y="37312"/>
                  </a:lnTo>
                  <a:lnTo>
                    <a:pt x="214579" y="82956"/>
                  </a:lnTo>
                  <a:lnTo>
                    <a:pt x="208368" y="145707"/>
                  </a:lnTo>
                  <a:lnTo>
                    <a:pt x="214579" y="208724"/>
                  </a:lnTo>
                  <a:lnTo>
                    <a:pt x="232498" y="254977"/>
                  </a:lnTo>
                  <a:lnTo>
                    <a:pt x="261048" y="283451"/>
                  </a:lnTo>
                  <a:lnTo>
                    <a:pt x="299148" y="293166"/>
                  </a:lnTo>
                  <a:lnTo>
                    <a:pt x="336994" y="283451"/>
                  </a:lnTo>
                  <a:lnTo>
                    <a:pt x="356908" y="263499"/>
                  </a:lnTo>
                  <a:lnTo>
                    <a:pt x="365404" y="254977"/>
                  </a:lnTo>
                  <a:lnTo>
                    <a:pt x="383286" y="208724"/>
                  </a:lnTo>
                  <a:lnTo>
                    <a:pt x="389483" y="145707"/>
                  </a:lnTo>
                  <a:close/>
                </a:path>
                <a:path w="608330" h="293369">
                  <a:moveTo>
                    <a:pt x="607733" y="145707"/>
                  </a:moveTo>
                  <a:lnTo>
                    <a:pt x="601522" y="82956"/>
                  </a:lnTo>
                  <a:lnTo>
                    <a:pt x="583641" y="37312"/>
                  </a:lnTo>
                  <a:lnTo>
                    <a:pt x="575856" y="29679"/>
                  </a:lnTo>
                  <a:lnTo>
                    <a:pt x="572300" y="26200"/>
                  </a:lnTo>
                  <a:lnTo>
                    <a:pt x="572300" y="145707"/>
                  </a:lnTo>
                  <a:lnTo>
                    <a:pt x="568325" y="199047"/>
                  </a:lnTo>
                  <a:lnTo>
                    <a:pt x="557136" y="235661"/>
                  </a:lnTo>
                  <a:lnTo>
                    <a:pt x="539788" y="256743"/>
                  </a:lnTo>
                  <a:lnTo>
                    <a:pt x="517385" y="263499"/>
                  </a:lnTo>
                  <a:lnTo>
                    <a:pt x="494982" y="256743"/>
                  </a:lnTo>
                  <a:lnTo>
                    <a:pt x="477634" y="235661"/>
                  </a:lnTo>
                  <a:lnTo>
                    <a:pt x="466445" y="199047"/>
                  </a:lnTo>
                  <a:lnTo>
                    <a:pt x="462470" y="145707"/>
                  </a:lnTo>
                  <a:lnTo>
                    <a:pt x="466445" y="92633"/>
                  </a:lnTo>
                  <a:lnTo>
                    <a:pt x="477634" y="56629"/>
                  </a:lnTo>
                  <a:lnTo>
                    <a:pt x="494982" y="36156"/>
                  </a:lnTo>
                  <a:lnTo>
                    <a:pt x="517385" y="29679"/>
                  </a:lnTo>
                  <a:lnTo>
                    <a:pt x="539788" y="36156"/>
                  </a:lnTo>
                  <a:lnTo>
                    <a:pt x="557136" y="56629"/>
                  </a:lnTo>
                  <a:lnTo>
                    <a:pt x="568325" y="92633"/>
                  </a:lnTo>
                  <a:lnTo>
                    <a:pt x="572300" y="145707"/>
                  </a:lnTo>
                  <a:lnTo>
                    <a:pt x="572300" y="26200"/>
                  </a:lnTo>
                  <a:lnTo>
                    <a:pt x="555231" y="9436"/>
                  </a:lnTo>
                  <a:lnTo>
                    <a:pt x="517385" y="0"/>
                  </a:lnTo>
                  <a:lnTo>
                    <a:pt x="479285" y="9436"/>
                  </a:lnTo>
                  <a:lnTo>
                    <a:pt x="450735" y="37312"/>
                  </a:lnTo>
                  <a:lnTo>
                    <a:pt x="432816" y="82956"/>
                  </a:lnTo>
                  <a:lnTo>
                    <a:pt x="426605" y="145707"/>
                  </a:lnTo>
                  <a:lnTo>
                    <a:pt x="432816" y="208724"/>
                  </a:lnTo>
                  <a:lnTo>
                    <a:pt x="450735" y="254977"/>
                  </a:lnTo>
                  <a:lnTo>
                    <a:pt x="479285" y="283451"/>
                  </a:lnTo>
                  <a:lnTo>
                    <a:pt x="517385" y="293166"/>
                  </a:lnTo>
                  <a:lnTo>
                    <a:pt x="555231" y="283451"/>
                  </a:lnTo>
                  <a:lnTo>
                    <a:pt x="575144" y="263499"/>
                  </a:lnTo>
                  <a:lnTo>
                    <a:pt x="583641" y="254977"/>
                  </a:lnTo>
                  <a:lnTo>
                    <a:pt x="601522" y="208724"/>
                  </a:lnTo>
                  <a:lnTo>
                    <a:pt x="607733" y="14570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07623" y="2131614"/>
              <a:ext cx="122875" cy="170055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1955359" y="2121764"/>
              <a:ext cx="28575" cy="180340"/>
            </a:xfrm>
            <a:custGeom>
              <a:avLst/>
              <a:gdLst/>
              <a:ahLst/>
              <a:cxnLst/>
              <a:rect l="l" t="t" r="r" b="b"/>
              <a:pathLst>
                <a:path w="28575" h="180339">
                  <a:moveTo>
                    <a:pt x="24886" y="53920"/>
                  </a:moveTo>
                  <a:lnTo>
                    <a:pt x="3370" y="53920"/>
                  </a:lnTo>
                  <a:lnTo>
                    <a:pt x="3370" y="179906"/>
                  </a:lnTo>
                  <a:lnTo>
                    <a:pt x="24886" y="179906"/>
                  </a:lnTo>
                  <a:lnTo>
                    <a:pt x="24886" y="53920"/>
                  </a:lnTo>
                  <a:close/>
                </a:path>
                <a:path w="28575" h="180339">
                  <a:moveTo>
                    <a:pt x="22553" y="0"/>
                  </a:moveTo>
                  <a:lnTo>
                    <a:pt x="5962" y="0"/>
                  </a:lnTo>
                  <a:lnTo>
                    <a:pt x="0" y="5703"/>
                  </a:lnTo>
                  <a:lnTo>
                    <a:pt x="0" y="22553"/>
                  </a:lnTo>
                  <a:lnTo>
                    <a:pt x="5962" y="27997"/>
                  </a:lnTo>
                  <a:lnTo>
                    <a:pt x="22553" y="27997"/>
                  </a:lnTo>
                  <a:lnTo>
                    <a:pt x="28515" y="22553"/>
                  </a:lnTo>
                  <a:lnTo>
                    <a:pt x="28515" y="5703"/>
                  </a:lnTo>
                  <a:lnTo>
                    <a:pt x="2255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006324" y="2172573"/>
              <a:ext cx="107062" cy="132208"/>
            </a:xfrm>
            <a:prstGeom prst="rect">
              <a:avLst/>
            </a:prstGeom>
          </p:spPr>
        </p:pic>
        <p:pic>
          <p:nvPicPr>
            <p:cNvPr id="25" name="object 25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198156" y="2121764"/>
              <a:ext cx="142577" cy="179906"/>
            </a:xfrm>
            <a:prstGeom prst="rect">
              <a:avLst/>
            </a:prstGeom>
          </p:spPr>
        </p:pic>
        <p:pic>
          <p:nvPicPr>
            <p:cNvPr id="26" name="object 2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371374" y="2172573"/>
              <a:ext cx="101100" cy="129097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2502001" y="2121764"/>
              <a:ext cx="28575" cy="180340"/>
            </a:xfrm>
            <a:custGeom>
              <a:avLst/>
              <a:gdLst/>
              <a:ahLst/>
              <a:cxnLst/>
              <a:rect l="l" t="t" r="r" b="b"/>
              <a:pathLst>
                <a:path w="28575" h="180339">
                  <a:moveTo>
                    <a:pt x="24886" y="53920"/>
                  </a:moveTo>
                  <a:lnTo>
                    <a:pt x="3370" y="53920"/>
                  </a:lnTo>
                  <a:lnTo>
                    <a:pt x="3370" y="179906"/>
                  </a:lnTo>
                  <a:lnTo>
                    <a:pt x="24886" y="179906"/>
                  </a:lnTo>
                  <a:lnTo>
                    <a:pt x="24886" y="53920"/>
                  </a:lnTo>
                  <a:close/>
                </a:path>
                <a:path w="28575" h="180339">
                  <a:moveTo>
                    <a:pt x="22553" y="0"/>
                  </a:moveTo>
                  <a:lnTo>
                    <a:pt x="5962" y="0"/>
                  </a:lnTo>
                  <a:lnTo>
                    <a:pt x="0" y="5703"/>
                  </a:lnTo>
                  <a:lnTo>
                    <a:pt x="0" y="22553"/>
                  </a:lnTo>
                  <a:lnTo>
                    <a:pt x="5962" y="27997"/>
                  </a:lnTo>
                  <a:lnTo>
                    <a:pt x="22553" y="27997"/>
                  </a:lnTo>
                  <a:lnTo>
                    <a:pt x="28515" y="22553"/>
                  </a:lnTo>
                  <a:lnTo>
                    <a:pt x="28515" y="5703"/>
                  </a:lnTo>
                  <a:lnTo>
                    <a:pt x="2255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552966" y="2172573"/>
              <a:ext cx="107062" cy="132208"/>
            </a:xfrm>
            <a:prstGeom prst="rect">
              <a:avLst/>
            </a:prstGeom>
          </p:spPr>
        </p:pic>
        <p:pic>
          <p:nvPicPr>
            <p:cNvPr id="29" name="object 29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685381" y="2172573"/>
              <a:ext cx="101100" cy="129097"/>
            </a:xfrm>
            <a:prstGeom prst="rect">
              <a:avLst/>
            </a:prstGeom>
          </p:spPr>
        </p:pic>
        <p:pic>
          <p:nvPicPr>
            <p:cNvPr id="30" name="object 30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869954" y="2117098"/>
              <a:ext cx="110432" cy="187683"/>
            </a:xfrm>
            <a:prstGeom prst="rect">
              <a:avLst/>
            </a:prstGeom>
          </p:spPr>
        </p:pic>
        <p:pic>
          <p:nvPicPr>
            <p:cNvPr id="31" name="object 31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013620" y="2123578"/>
              <a:ext cx="100322" cy="181202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148214" y="2113986"/>
              <a:ext cx="260605" cy="190795"/>
            </a:xfrm>
            <a:prstGeom prst="rect">
              <a:avLst/>
            </a:prstGeom>
          </p:spPr>
        </p:pic>
        <p:pic>
          <p:nvPicPr>
            <p:cNvPr id="33" name="object 33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434198" y="2172573"/>
              <a:ext cx="101100" cy="129097"/>
            </a:xfrm>
            <a:prstGeom prst="rect">
              <a:avLst/>
            </a:prstGeom>
          </p:spPr>
        </p:pic>
        <p:pic>
          <p:nvPicPr>
            <p:cNvPr id="34" name="object 34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25849" y="2120467"/>
              <a:ext cx="2913815" cy="51353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RollUp_Basic_120x200_Displaystoff_PDF-Vorlage.indd</dc:title>
  <dcterms:created xsi:type="dcterms:W3CDTF">2022-05-23T10:07:52Z</dcterms:created>
  <dcterms:modified xsi:type="dcterms:W3CDTF">2022-05-23T10:07:52Z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2022-05-23T00:00:00Z</vt:filetime>
  </property>
  <property fmtid="{D5CDD505-2E9C-101B-9397-08002B2CF9AE}" pid="3" name="Creator">
    <vt:lpwstr>Adobe InDesign 17.2 (Windows)</vt:lpwstr>
  </property>
  <property fmtid="{D5CDD505-2E9C-101B-9397-08002B2CF9AE}" pid="4" name="LastSaved">
    <vt:filetime>2022-05-23T00:00:00Z</vt:filetime>
  </property>
</Properties>
</file>