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6159500" cy="20104100"/>
  <p:notesSz cx="61595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62438" y="6232271"/>
            <a:ext cx="5240972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24877" y="11258296"/>
            <a:ext cx="431609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08292" y="4623943"/>
            <a:ext cx="26821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175412" y="4623943"/>
            <a:ext cx="26821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3203" y="611548"/>
            <a:ext cx="0" cy="19016980"/>
          </a:xfrm>
          <a:custGeom>
            <a:avLst/>
            <a:gdLst/>
            <a:ahLst/>
            <a:cxnLst/>
            <a:rect l="l" t="t" r="r" b="b"/>
            <a:pathLst>
              <a:path w="0" h="19016980">
                <a:moveTo>
                  <a:pt x="0" y="0"/>
                </a:moveTo>
                <a:lnTo>
                  <a:pt x="0" y="19016762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518370" y="19801980"/>
            <a:ext cx="5215255" cy="0"/>
          </a:xfrm>
          <a:custGeom>
            <a:avLst/>
            <a:gdLst/>
            <a:ahLst/>
            <a:cxnLst/>
            <a:rect l="l" t="t" r="r" b="b"/>
            <a:pathLst>
              <a:path w="5215255" h="0">
                <a:moveTo>
                  <a:pt x="0" y="0"/>
                </a:moveTo>
                <a:lnTo>
                  <a:pt x="5214945" y="0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910093" y="524713"/>
            <a:ext cx="0" cy="19016980"/>
          </a:xfrm>
          <a:custGeom>
            <a:avLst/>
            <a:gdLst/>
            <a:ahLst/>
            <a:cxnLst/>
            <a:rect l="l" t="t" r="r" b="b"/>
            <a:pathLst>
              <a:path w="0" h="19016980">
                <a:moveTo>
                  <a:pt x="0" y="19016762"/>
                </a:moveTo>
                <a:lnTo>
                  <a:pt x="0" y="0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29981" y="351044"/>
            <a:ext cx="5215255" cy="0"/>
          </a:xfrm>
          <a:custGeom>
            <a:avLst/>
            <a:gdLst/>
            <a:ahLst/>
            <a:cxnLst/>
            <a:rect l="l" t="t" r="r" b="b"/>
            <a:pathLst>
              <a:path w="5215255" h="0">
                <a:moveTo>
                  <a:pt x="5214945" y="0"/>
                </a:moveTo>
                <a:lnTo>
                  <a:pt x="0" y="0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53203" y="19715145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4">
                <a:moveTo>
                  <a:pt x="0" y="0"/>
                </a:moveTo>
                <a:lnTo>
                  <a:pt x="0" y="86832"/>
                </a:lnTo>
                <a:lnTo>
                  <a:pt x="88389" y="86832"/>
                </a:lnTo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5821706" y="19715145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4">
                <a:moveTo>
                  <a:pt x="0" y="86832"/>
                </a:moveTo>
                <a:lnTo>
                  <a:pt x="88385" y="86832"/>
                </a:lnTo>
                <a:lnTo>
                  <a:pt x="88385" y="0"/>
                </a:lnTo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5821706" y="351044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5">
                <a:moveTo>
                  <a:pt x="88385" y="86832"/>
                </a:moveTo>
                <a:lnTo>
                  <a:pt x="88385" y="0"/>
                </a:lnTo>
                <a:lnTo>
                  <a:pt x="0" y="0"/>
                </a:lnTo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53203" y="351044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5">
                <a:moveTo>
                  <a:pt x="88389" y="0"/>
                </a:moveTo>
                <a:lnTo>
                  <a:pt x="0" y="0"/>
                </a:lnTo>
                <a:lnTo>
                  <a:pt x="0" y="86832"/>
                </a:lnTo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55374" y="253216"/>
            <a:ext cx="5852795" cy="19646900"/>
          </a:xfrm>
          <a:custGeom>
            <a:avLst/>
            <a:gdLst/>
            <a:ahLst/>
            <a:cxnLst/>
            <a:rect l="l" t="t" r="r" b="b"/>
            <a:pathLst>
              <a:path w="5852795" h="19646900">
                <a:moveTo>
                  <a:pt x="0" y="19646595"/>
                </a:moveTo>
                <a:lnTo>
                  <a:pt x="5852549" y="19646595"/>
                </a:lnTo>
                <a:lnTo>
                  <a:pt x="5852549" y="0"/>
                </a:lnTo>
                <a:lnTo>
                  <a:pt x="0" y="0"/>
                </a:lnTo>
                <a:lnTo>
                  <a:pt x="0" y="19646595"/>
                </a:lnTo>
                <a:close/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773825" y="886562"/>
            <a:ext cx="200660" cy="289560"/>
          </a:xfrm>
          <a:custGeom>
            <a:avLst/>
            <a:gdLst/>
            <a:ahLst/>
            <a:cxnLst/>
            <a:rect l="l" t="t" r="r" b="b"/>
            <a:pathLst>
              <a:path w="200659" h="289559">
                <a:moveTo>
                  <a:pt x="90342" y="0"/>
                </a:moveTo>
                <a:lnTo>
                  <a:pt x="0" y="0"/>
                </a:lnTo>
                <a:lnTo>
                  <a:pt x="0" y="289096"/>
                </a:lnTo>
                <a:lnTo>
                  <a:pt x="37018" y="289096"/>
                </a:lnTo>
                <a:lnTo>
                  <a:pt x="37018" y="167023"/>
                </a:lnTo>
                <a:lnTo>
                  <a:pt x="129236" y="167023"/>
                </a:lnTo>
                <a:lnTo>
                  <a:pt x="126920" y="163057"/>
                </a:lnTo>
                <a:lnTo>
                  <a:pt x="153589" y="152363"/>
                </a:lnTo>
                <a:lnTo>
                  <a:pt x="171969" y="137056"/>
                </a:lnTo>
                <a:lnTo>
                  <a:pt x="37018" y="137056"/>
                </a:lnTo>
                <a:lnTo>
                  <a:pt x="37018" y="29967"/>
                </a:lnTo>
                <a:lnTo>
                  <a:pt x="173040" y="29967"/>
                </a:lnTo>
                <a:lnTo>
                  <a:pt x="163167" y="18123"/>
                </a:lnTo>
                <a:lnTo>
                  <a:pt x="131093" y="4248"/>
                </a:lnTo>
                <a:lnTo>
                  <a:pt x="90342" y="0"/>
                </a:lnTo>
                <a:close/>
              </a:path>
              <a:path w="200659" h="289559">
                <a:moveTo>
                  <a:pt x="129236" y="167023"/>
                </a:moveTo>
                <a:lnTo>
                  <a:pt x="89020" y="167023"/>
                </a:lnTo>
                <a:lnTo>
                  <a:pt x="158650" y="289096"/>
                </a:lnTo>
                <a:lnTo>
                  <a:pt x="200516" y="289096"/>
                </a:lnTo>
                <a:lnTo>
                  <a:pt x="129236" y="167023"/>
                </a:lnTo>
                <a:close/>
              </a:path>
              <a:path w="200659" h="289559">
                <a:moveTo>
                  <a:pt x="173040" y="29967"/>
                </a:moveTo>
                <a:lnTo>
                  <a:pt x="85054" y="29967"/>
                </a:lnTo>
                <a:lnTo>
                  <a:pt x="114897" y="32694"/>
                </a:lnTo>
                <a:lnTo>
                  <a:pt x="136726" y="41535"/>
                </a:lnTo>
                <a:lnTo>
                  <a:pt x="150126" y="57483"/>
                </a:lnTo>
                <a:lnTo>
                  <a:pt x="154684" y="81528"/>
                </a:lnTo>
                <a:lnTo>
                  <a:pt x="150126" y="105822"/>
                </a:lnTo>
                <a:lnTo>
                  <a:pt x="136726" y="123174"/>
                </a:lnTo>
                <a:lnTo>
                  <a:pt x="114897" y="133586"/>
                </a:lnTo>
                <a:lnTo>
                  <a:pt x="85054" y="137056"/>
                </a:lnTo>
                <a:lnTo>
                  <a:pt x="171969" y="137056"/>
                </a:lnTo>
                <a:lnTo>
                  <a:pt x="174020" y="135348"/>
                </a:lnTo>
                <a:lnTo>
                  <a:pt x="187096" y="111806"/>
                </a:lnTo>
                <a:lnTo>
                  <a:pt x="191702" y="81528"/>
                </a:lnTo>
                <a:lnTo>
                  <a:pt x="184169" y="43319"/>
                </a:lnTo>
                <a:lnTo>
                  <a:pt x="173040" y="2996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993072" y="956192"/>
            <a:ext cx="198754" cy="2247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236548" y="861897"/>
            <a:ext cx="1094105" cy="404495"/>
          </a:xfrm>
          <a:custGeom>
            <a:avLst/>
            <a:gdLst/>
            <a:ahLst/>
            <a:cxnLst/>
            <a:rect l="l" t="t" r="r" b="b"/>
            <a:pathLst>
              <a:path w="1094105" h="404494">
                <a:moveTo>
                  <a:pt x="59499" y="315087"/>
                </a:moveTo>
                <a:lnTo>
                  <a:pt x="54648" y="287769"/>
                </a:lnTo>
                <a:lnTo>
                  <a:pt x="51117" y="288645"/>
                </a:lnTo>
                <a:lnTo>
                  <a:pt x="41427" y="288645"/>
                </a:lnTo>
                <a:lnTo>
                  <a:pt x="36576" y="284683"/>
                </a:lnTo>
                <a:lnTo>
                  <a:pt x="36576" y="0"/>
                </a:lnTo>
                <a:lnTo>
                  <a:pt x="0" y="0"/>
                </a:lnTo>
                <a:lnTo>
                  <a:pt x="0" y="270586"/>
                </a:lnTo>
                <a:lnTo>
                  <a:pt x="2146" y="291172"/>
                </a:lnTo>
                <a:lnTo>
                  <a:pt x="8928" y="306387"/>
                </a:lnTo>
                <a:lnTo>
                  <a:pt x="20828" y="315823"/>
                </a:lnTo>
                <a:lnTo>
                  <a:pt x="38341" y="319062"/>
                </a:lnTo>
                <a:lnTo>
                  <a:pt x="47599" y="319062"/>
                </a:lnTo>
                <a:lnTo>
                  <a:pt x="54203" y="317741"/>
                </a:lnTo>
                <a:lnTo>
                  <a:pt x="59499" y="315087"/>
                </a:lnTo>
                <a:close/>
              </a:path>
              <a:path w="1094105" h="404494">
                <a:moveTo>
                  <a:pt x="157327" y="315087"/>
                </a:moveTo>
                <a:lnTo>
                  <a:pt x="152488" y="287769"/>
                </a:lnTo>
                <a:lnTo>
                  <a:pt x="148958" y="288645"/>
                </a:lnTo>
                <a:lnTo>
                  <a:pt x="139268" y="288645"/>
                </a:lnTo>
                <a:lnTo>
                  <a:pt x="134416" y="284683"/>
                </a:lnTo>
                <a:lnTo>
                  <a:pt x="134416" y="0"/>
                </a:lnTo>
                <a:lnTo>
                  <a:pt x="97840" y="0"/>
                </a:lnTo>
                <a:lnTo>
                  <a:pt x="97840" y="270586"/>
                </a:lnTo>
                <a:lnTo>
                  <a:pt x="99987" y="291172"/>
                </a:lnTo>
                <a:lnTo>
                  <a:pt x="106756" y="306387"/>
                </a:lnTo>
                <a:lnTo>
                  <a:pt x="118656" y="315823"/>
                </a:lnTo>
                <a:lnTo>
                  <a:pt x="136182" y="319062"/>
                </a:lnTo>
                <a:lnTo>
                  <a:pt x="145427" y="319062"/>
                </a:lnTo>
                <a:lnTo>
                  <a:pt x="152044" y="317741"/>
                </a:lnTo>
                <a:lnTo>
                  <a:pt x="157327" y="315087"/>
                </a:lnTo>
                <a:close/>
              </a:path>
              <a:path w="1094105" h="404494">
                <a:moveTo>
                  <a:pt x="402450" y="24676"/>
                </a:moveTo>
                <a:lnTo>
                  <a:pt x="366750" y="24676"/>
                </a:lnTo>
                <a:lnTo>
                  <a:pt x="366750" y="195224"/>
                </a:lnTo>
                <a:lnTo>
                  <a:pt x="361467" y="238671"/>
                </a:lnTo>
                <a:lnTo>
                  <a:pt x="346976" y="266776"/>
                </a:lnTo>
                <a:lnTo>
                  <a:pt x="325285" y="281927"/>
                </a:lnTo>
                <a:lnTo>
                  <a:pt x="298437" y="286448"/>
                </a:lnTo>
                <a:lnTo>
                  <a:pt x="271983" y="281927"/>
                </a:lnTo>
                <a:lnTo>
                  <a:pt x="250736" y="266776"/>
                </a:lnTo>
                <a:lnTo>
                  <a:pt x="236588" y="238671"/>
                </a:lnTo>
                <a:lnTo>
                  <a:pt x="231457" y="195224"/>
                </a:lnTo>
                <a:lnTo>
                  <a:pt x="231457" y="24676"/>
                </a:lnTo>
                <a:lnTo>
                  <a:pt x="194437" y="24676"/>
                </a:lnTo>
                <a:lnTo>
                  <a:pt x="194437" y="194335"/>
                </a:lnTo>
                <a:lnTo>
                  <a:pt x="202387" y="252869"/>
                </a:lnTo>
                <a:lnTo>
                  <a:pt x="224294" y="291401"/>
                </a:lnTo>
                <a:lnTo>
                  <a:pt x="257276" y="312585"/>
                </a:lnTo>
                <a:lnTo>
                  <a:pt x="298437" y="319062"/>
                </a:lnTo>
                <a:lnTo>
                  <a:pt x="339610" y="312585"/>
                </a:lnTo>
                <a:lnTo>
                  <a:pt x="372592" y="291401"/>
                </a:lnTo>
                <a:lnTo>
                  <a:pt x="394500" y="252869"/>
                </a:lnTo>
                <a:lnTo>
                  <a:pt x="402450" y="194335"/>
                </a:lnTo>
                <a:lnTo>
                  <a:pt x="402450" y="24676"/>
                </a:lnTo>
                <a:close/>
              </a:path>
              <a:path w="1094105" h="404494">
                <a:moveTo>
                  <a:pt x="650113" y="203593"/>
                </a:moveTo>
                <a:lnTo>
                  <a:pt x="644575" y="158445"/>
                </a:lnTo>
                <a:lnTo>
                  <a:pt x="628243" y="123990"/>
                </a:lnTo>
                <a:lnTo>
                  <a:pt x="612216" y="110782"/>
                </a:lnTo>
                <a:lnTo>
                  <a:pt x="612216" y="203593"/>
                </a:lnTo>
                <a:lnTo>
                  <a:pt x="607606" y="239128"/>
                </a:lnTo>
                <a:lnTo>
                  <a:pt x="594804" y="265734"/>
                </a:lnTo>
                <a:lnTo>
                  <a:pt x="575411" y="282422"/>
                </a:lnTo>
                <a:lnTo>
                  <a:pt x="550964" y="288213"/>
                </a:lnTo>
                <a:lnTo>
                  <a:pt x="539610" y="287058"/>
                </a:lnTo>
                <a:lnTo>
                  <a:pt x="526948" y="283311"/>
                </a:lnTo>
                <a:lnTo>
                  <a:pt x="513283" y="276491"/>
                </a:lnTo>
                <a:lnTo>
                  <a:pt x="498957" y="266179"/>
                </a:lnTo>
                <a:lnTo>
                  <a:pt x="498957" y="154241"/>
                </a:lnTo>
                <a:lnTo>
                  <a:pt x="514045" y="141516"/>
                </a:lnTo>
                <a:lnTo>
                  <a:pt x="528370" y="132422"/>
                </a:lnTo>
                <a:lnTo>
                  <a:pt x="542213" y="126974"/>
                </a:lnTo>
                <a:lnTo>
                  <a:pt x="555802" y="125145"/>
                </a:lnTo>
                <a:lnTo>
                  <a:pt x="581545" y="130771"/>
                </a:lnTo>
                <a:lnTo>
                  <a:pt x="599046" y="146685"/>
                </a:lnTo>
                <a:lnTo>
                  <a:pt x="609041" y="171450"/>
                </a:lnTo>
                <a:lnTo>
                  <a:pt x="612216" y="203593"/>
                </a:lnTo>
                <a:lnTo>
                  <a:pt x="612216" y="110782"/>
                </a:lnTo>
                <a:lnTo>
                  <a:pt x="601599" y="102019"/>
                </a:lnTo>
                <a:lnTo>
                  <a:pt x="565061" y="94297"/>
                </a:lnTo>
                <a:lnTo>
                  <a:pt x="546709" y="96697"/>
                </a:lnTo>
                <a:lnTo>
                  <a:pt x="528929" y="103174"/>
                </a:lnTo>
                <a:lnTo>
                  <a:pt x="512140" y="112712"/>
                </a:lnTo>
                <a:lnTo>
                  <a:pt x="496760" y="124269"/>
                </a:lnTo>
                <a:lnTo>
                  <a:pt x="495427" y="124269"/>
                </a:lnTo>
                <a:lnTo>
                  <a:pt x="492353" y="99593"/>
                </a:lnTo>
                <a:lnTo>
                  <a:pt x="462381" y="99593"/>
                </a:lnTo>
                <a:lnTo>
                  <a:pt x="462381" y="404114"/>
                </a:lnTo>
                <a:lnTo>
                  <a:pt x="498957" y="404114"/>
                </a:lnTo>
                <a:lnTo>
                  <a:pt x="498957" y="331838"/>
                </a:lnTo>
                <a:lnTo>
                  <a:pt x="498081" y="294373"/>
                </a:lnTo>
                <a:lnTo>
                  <a:pt x="512762" y="304736"/>
                </a:lnTo>
                <a:lnTo>
                  <a:pt x="527608" y="312496"/>
                </a:lnTo>
                <a:lnTo>
                  <a:pt x="542455" y="317373"/>
                </a:lnTo>
                <a:lnTo>
                  <a:pt x="557136" y="319062"/>
                </a:lnTo>
                <a:lnTo>
                  <a:pt x="592302" y="311238"/>
                </a:lnTo>
                <a:lnTo>
                  <a:pt x="614387" y="294373"/>
                </a:lnTo>
                <a:lnTo>
                  <a:pt x="621969" y="288594"/>
                </a:lnTo>
                <a:lnTo>
                  <a:pt x="622185" y="288213"/>
                </a:lnTo>
                <a:lnTo>
                  <a:pt x="642467" y="252310"/>
                </a:lnTo>
                <a:lnTo>
                  <a:pt x="650113" y="203593"/>
                </a:lnTo>
                <a:close/>
              </a:path>
              <a:path w="1094105" h="404494">
                <a:moveTo>
                  <a:pt x="996505" y="277190"/>
                </a:moveTo>
                <a:lnTo>
                  <a:pt x="976236" y="255155"/>
                </a:lnTo>
                <a:lnTo>
                  <a:pt x="961859" y="268592"/>
                </a:lnTo>
                <a:lnTo>
                  <a:pt x="946213" y="278409"/>
                </a:lnTo>
                <a:lnTo>
                  <a:pt x="928827" y="284403"/>
                </a:lnTo>
                <a:lnTo>
                  <a:pt x="909243" y="286448"/>
                </a:lnTo>
                <a:lnTo>
                  <a:pt x="872286" y="278218"/>
                </a:lnTo>
                <a:lnTo>
                  <a:pt x="844245" y="254660"/>
                </a:lnTo>
                <a:lnTo>
                  <a:pt x="826452" y="217474"/>
                </a:lnTo>
                <a:lnTo>
                  <a:pt x="820229" y="168338"/>
                </a:lnTo>
                <a:lnTo>
                  <a:pt x="826719" y="119862"/>
                </a:lnTo>
                <a:lnTo>
                  <a:pt x="845070" y="83235"/>
                </a:lnTo>
                <a:lnTo>
                  <a:pt x="873582" y="60071"/>
                </a:lnTo>
                <a:lnTo>
                  <a:pt x="910564" y="51993"/>
                </a:lnTo>
                <a:lnTo>
                  <a:pt x="928039" y="53822"/>
                </a:lnTo>
                <a:lnTo>
                  <a:pt x="943571" y="59042"/>
                </a:lnTo>
                <a:lnTo>
                  <a:pt x="957364" y="67246"/>
                </a:lnTo>
                <a:lnTo>
                  <a:pt x="969619" y="78003"/>
                </a:lnTo>
                <a:lnTo>
                  <a:pt x="989888" y="55079"/>
                </a:lnTo>
                <a:lnTo>
                  <a:pt x="975144" y="41503"/>
                </a:lnTo>
                <a:lnTo>
                  <a:pt x="956792" y="30124"/>
                </a:lnTo>
                <a:lnTo>
                  <a:pt x="935050" y="22301"/>
                </a:lnTo>
                <a:lnTo>
                  <a:pt x="910132" y="19380"/>
                </a:lnTo>
                <a:lnTo>
                  <a:pt x="868527" y="26035"/>
                </a:lnTo>
                <a:lnTo>
                  <a:pt x="833196" y="45351"/>
                </a:lnTo>
                <a:lnTo>
                  <a:pt x="805827" y="76314"/>
                </a:lnTo>
                <a:lnTo>
                  <a:pt x="788162" y="117932"/>
                </a:lnTo>
                <a:lnTo>
                  <a:pt x="781888" y="169227"/>
                </a:lnTo>
                <a:lnTo>
                  <a:pt x="788060" y="221018"/>
                </a:lnTo>
                <a:lnTo>
                  <a:pt x="805434" y="262699"/>
                </a:lnTo>
                <a:lnTo>
                  <a:pt x="832332" y="293471"/>
                </a:lnTo>
                <a:lnTo>
                  <a:pt x="867067" y="312534"/>
                </a:lnTo>
                <a:lnTo>
                  <a:pt x="907923" y="319062"/>
                </a:lnTo>
                <a:lnTo>
                  <a:pt x="934097" y="316293"/>
                </a:lnTo>
                <a:lnTo>
                  <a:pt x="957338" y="308203"/>
                </a:lnTo>
                <a:lnTo>
                  <a:pt x="978014" y="295071"/>
                </a:lnTo>
                <a:lnTo>
                  <a:pt x="996505" y="277190"/>
                </a:lnTo>
                <a:close/>
              </a:path>
              <a:path w="1094105" h="404494">
                <a:moveTo>
                  <a:pt x="1093724" y="315087"/>
                </a:moveTo>
                <a:lnTo>
                  <a:pt x="1088872" y="287769"/>
                </a:lnTo>
                <a:lnTo>
                  <a:pt x="1085354" y="288645"/>
                </a:lnTo>
                <a:lnTo>
                  <a:pt x="1075651" y="288645"/>
                </a:lnTo>
                <a:lnTo>
                  <a:pt x="1070800" y="284683"/>
                </a:lnTo>
                <a:lnTo>
                  <a:pt x="1070800" y="0"/>
                </a:lnTo>
                <a:lnTo>
                  <a:pt x="1034224" y="0"/>
                </a:lnTo>
                <a:lnTo>
                  <a:pt x="1034224" y="270586"/>
                </a:lnTo>
                <a:lnTo>
                  <a:pt x="1036370" y="291172"/>
                </a:lnTo>
                <a:lnTo>
                  <a:pt x="1043152" y="306387"/>
                </a:lnTo>
                <a:lnTo>
                  <a:pt x="1055052" y="315823"/>
                </a:lnTo>
                <a:lnTo>
                  <a:pt x="1072565" y="319062"/>
                </a:lnTo>
                <a:lnTo>
                  <a:pt x="1081824" y="319062"/>
                </a:lnTo>
                <a:lnTo>
                  <a:pt x="1088428" y="317741"/>
                </a:lnTo>
                <a:lnTo>
                  <a:pt x="1093724" y="31508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357071" y="956192"/>
            <a:ext cx="167905" cy="2247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558646" y="956193"/>
            <a:ext cx="158210" cy="22475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739904" y="956193"/>
            <a:ext cx="158210" cy="22475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930814" y="869815"/>
            <a:ext cx="48895" cy="306070"/>
          </a:xfrm>
          <a:custGeom>
            <a:avLst/>
            <a:gdLst/>
            <a:ahLst/>
            <a:cxnLst/>
            <a:rect l="l" t="t" r="r" b="b"/>
            <a:pathLst>
              <a:path w="48894" h="306069">
                <a:moveTo>
                  <a:pt x="42306" y="91664"/>
                </a:moveTo>
                <a:lnTo>
                  <a:pt x="5729" y="91664"/>
                </a:lnTo>
                <a:lnTo>
                  <a:pt x="5729" y="305843"/>
                </a:lnTo>
                <a:lnTo>
                  <a:pt x="42306" y="305843"/>
                </a:lnTo>
                <a:lnTo>
                  <a:pt x="42306" y="91664"/>
                </a:lnTo>
                <a:close/>
              </a:path>
              <a:path w="48894" h="306069">
                <a:moveTo>
                  <a:pt x="24238" y="0"/>
                </a:moveTo>
                <a:lnTo>
                  <a:pt x="14501" y="1735"/>
                </a:lnTo>
                <a:lnTo>
                  <a:pt x="6830" y="6610"/>
                </a:lnTo>
                <a:lnTo>
                  <a:pt x="1804" y="14129"/>
                </a:lnTo>
                <a:lnTo>
                  <a:pt x="0" y="23797"/>
                </a:lnTo>
                <a:lnTo>
                  <a:pt x="1804" y="33651"/>
                </a:lnTo>
                <a:lnTo>
                  <a:pt x="6830" y="41150"/>
                </a:lnTo>
                <a:lnTo>
                  <a:pt x="14501" y="45921"/>
                </a:lnTo>
                <a:lnTo>
                  <a:pt x="24238" y="47595"/>
                </a:lnTo>
                <a:lnTo>
                  <a:pt x="33974" y="45921"/>
                </a:lnTo>
                <a:lnTo>
                  <a:pt x="41645" y="41150"/>
                </a:lnTo>
                <a:lnTo>
                  <a:pt x="46672" y="33651"/>
                </a:lnTo>
                <a:lnTo>
                  <a:pt x="48476" y="23797"/>
                </a:lnTo>
                <a:lnTo>
                  <a:pt x="46672" y="14129"/>
                </a:lnTo>
                <a:lnTo>
                  <a:pt x="41645" y="6610"/>
                </a:lnTo>
                <a:lnTo>
                  <a:pt x="33974" y="1735"/>
                </a:lnTo>
                <a:lnTo>
                  <a:pt x="2423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3017455" y="956193"/>
            <a:ext cx="169668" cy="22475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755307" y="1397773"/>
            <a:ext cx="392430" cy="292100"/>
          </a:xfrm>
          <a:custGeom>
            <a:avLst/>
            <a:gdLst/>
            <a:ahLst/>
            <a:cxnLst/>
            <a:rect l="l" t="t" r="r" b="b"/>
            <a:pathLst>
              <a:path w="392430" h="292100">
                <a:moveTo>
                  <a:pt x="180251" y="201396"/>
                </a:moveTo>
                <a:lnTo>
                  <a:pt x="174599" y="163487"/>
                </a:lnTo>
                <a:lnTo>
                  <a:pt x="161785" y="141909"/>
                </a:lnTo>
                <a:lnTo>
                  <a:pt x="158483" y="136347"/>
                </a:lnTo>
                <a:lnTo>
                  <a:pt x="145872" y="128206"/>
                </a:lnTo>
                <a:lnTo>
                  <a:pt x="145872" y="201396"/>
                </a:lnTo>
                <a:lnTo>
                  <a:pt x="142138" y="226656"/>
                </a:lnTo>
                <a:lnTo>
                  <a:pt x="131826" y="246138"/>
                </a:lnTo>
                <a:lnTo>
                  <a:pt x="116306" y="258660"/>
                </a:lnTo>
                <a:lnTo>
                  <a:pt x="96951" y="263093"/>
                </a:lnTo>
                <a:lnTo>
                  <a:pt x="73126" y="257695"/>
                </a:lnTo>
                <a:lnTo>
                  <a:pt x="54698" y="241731"/>
                </a:lnTo>
                <a:lnTo>
                  <a:pt x="41986" y="215506"/>
                </a:lnTo>
                <a:lnTo>
                  <a:pt x="35255" y="179362"/>
                </a:lnTo>
                <a:lnTo>
                  <a:pt x="49314" y="162356"/>
                </a:lnTo>
                <a:lnTo>
                  <a:pt x="64401" y="150723"/>
                </a:lnTo>
                <a:lnTo>
                  <a:pt x="79565" y="144043"/>
                </a:lnTo>
                <a:lnTo>
                  <a:pt x="93865" y="141909"/>
                </a:lnTo>
                <a:lnTo>
                  <a:pt x="116687" y="146062"/>
                </a:lnTo>
                <a:lnTo>
                  <a:pt x="132930" y="157937"/>
                </a:lnTo>
                <a:lnTo>
                  <a:pt x="142646" y="176669"/>
                </a:lnTo>
                <a:lnTo>
                  <a:pt x="145872" y="201396"/>
                </a:lnTo>
                <a:lnTo>
                  <a:pt x="145872" y="128206"/>
                </a:lnTo>
                <a:lnTo>
                  <a:pt x="133210" y="120027"/>
                </a:lnTo>
                <a:lnTo>
                  <a:pt x="100037" y="114579"/>
                </a:lnTo>
                <a:lnTo>
                  <a:pt x="82588" y="117132"/>
                </a:lnTo>
                <a:lnTo>
                  <a:pt x="65227" y="124396"/>
                </a:lnTo>
                <a:lnTo>
                  <a:pt x="48856" y="135775"/>
                </a:lnTo>
                <a:lnTo>
                  <a:pt x="34378" y="150723"/>
                </a:lnTo>
                <a:lnTo>
                  <a:pt x="40982" y="94183"/>
                </a:lnTo>
                <a:lnTo>
                  <a:pt x="57188" y="57023"/>
                </a:lnTo>
                <a:lnTo>
                  <a:pt x="80479" y="36626"/>
                </a:lnTo>
                <a:lnTo>
                  <a:pt x="108419" y="30416"/>
                </a:lnTo>
                <a:lnTo>
                  <a:pt x="121526" y="32004"/>
                </a:lnTo>
                <a:lnTo>
                  <a:pt x="134035" y="36525"/>
                </a:lnTo>
                <a:lnTo>
                  <a:pt x="145288" y="43611"/>
                </a:lnTo>
                <a:lnTo>
                  <a:pt x="154686" y="52882"/>
                </a:lnTo>
                <a:lnTo>
                  <a:pt x="174574" y="30416"/>
                </a:lnTo>
                <a:lnTo>
                  <a:pt x="128358" y="2273"/>
                </a:lnTo>
                <a:lnTo>
                  <a:pt x="107086" y="0"/>
                </a:lnTo>
                <a:lnTo>
                  <a:pt x="74460" y="5448"/>
                </a:lnTo>
                <a:lnTo>
                  <a:pt x="45224" y="22580"/>
                </a:lnTo>
                <a:lnTo>
                  <a:pt x="21577" y="52641"/>
                </a:lnTo>
                <a:lnTo>
                  <a:pt x="5765" y="96862"/>
                </a:lnTo>
                <a:lnTo>
                  <a:pt x="0" y="156451"/>
                </a:lnTo>
                <a:lnTo>
                  <a:pt x="7404" y="215709"/>
                </a:lnTo>
                <a:lnTo>
                  <a:pt x="27825" y="257975"/>
                </a:lnTo>
                <a:lnTo>
                  <a:pt x="58572" y="283311"/>
                </a:lnTo>
                <a:lnTo>
                  <a:pt x="96951" y="291744"/>
                </a:lnTo>
                <a:lnTo>
                  <a:pt x="129120" y="285191"/>
                </a:lnTo>
                <a:lnTo>
                  <a:pt x="155625" y="266738"/>
                </a:lnTo>
                <a:lnTo>
                  <a:pt x="157911" y="263093"/>
                </a:lnTo>
                <a:lnTo>
                  <a:pt x="173621" y="238201"/>
                </a:lnTo>
                <a:lnTo>
                  <a:pt x="180251" y="201396"/>
                </a:lnTo>
                <a:close/>
              </a:path>
              <a:path w="392430" h="292100">
                <a:moveTo>
                  <a:pt x="392176" y="144995"/>
                </a:moveTo>
                <a:lnTo>
                  <a:pt x="386003" y="82550"/>
                </a:lnTo>
                <a:lnTo>
                  <a:pt x="368211" y="37134"/>
                </a:lnTo>
                <a:lnTo>
                  <a:pt x="360464" y="29527"/>
                </a:lnTo>
                <a:lnTo>
                  <a:pt x="356920" y="26060"/>
                </a:lnTo>
                <a:lnTo>
                  <a:pt x="356920" y="144995"/>
                </a:lnTo>
                <a:lnTo>
                  <a:pt x="352971" y="198081"/>
                </a:lnTo>
                <a:lnTo>
                  <a:pt x="341833" y="234505"/>
                </a:lnTo>
                <a:lnTo>
                  <a:pt x="324573" y="255485"/>
                </a:lnTo>
                <a:lnTo>
                  <a:pt x="302272" y="262216"/>
                </a:lnTo>
                <a:lnTo>
                  <a:pt x="279984" y="255485"/>
                </a:lnTo>
                <a:lnTo>
                  <a:pt x="262724" y="234505"/>
                </a:lnTo>
                <a:lnTo>
                  <a:pt x="251587" y="198081"/>
                </a:lnTo>
                <a:lnTo>
                  <a:pt x="247624" y="144995"/>
                </a:lnTo>
                <a:lnTo>
                  <a:pt x="251587" y="92189"/>
                </a:lnTo>
                <a:lnTo>
                  <a:pt x="262724" y="56362"/>
                </a:lnTo>
                <a:lnTo>
                  <a:pt x="279984" y="35979"/>
                </a:lnTo>
                <a:lnTo>
                  <a:pt x="302272" y="29527"/>
                </a:lnTo>
                <a:lnTo>
                  <a:pt x="324573" y="35979"/>
                </a:lnTo>
                <a:lnTo>
                  <a:pt x="341833" y="56362"/>
                </a:lnTo>
                <a:lnTo>
                  <a:pt x="352971" y="92189"/>
                </a:lnTo>
                <a:lnTo>
                  <a:pt x="356920" y="144995"/>
                </a:lnTo>
                <a:lnTo>
                  <a:pt x="356920" y="26060"/>
                </a:lnTo>
                <a:lnTo>
                  <a:pt x="339940" y="9398"/>
                </a:lnTo>
                <a:lnTo>
                  <a:pt x="302272" y="0"/>
                </a:lnTo>
                <a:lnTo>
                  <a:pt x="264363" y="9398"/>
                </a:lnTo>
                <a:lnTo>
                  <a:pt x="235953" y="37134"/>
                </a:lnTo>
                <a:lnTo>
                  <a:pt x="218122" y="82550"/>
                </a:lnTo>
                <a:lnTo>
                  <a:pt x="211937" y="144995"/>
                </a:lnTo>
                <a:lnTo>
                  <a:pt x="218122" y="207708"/>
                </a:lnTo>
                <a:lnTo>
                  <a:pt x="235953" y="253733"/>
                </a:lnTo>
                <a:lnTo>
                  <a:pt x="264363" y="282079"/>
                </a:lnTo>
                <a:lnTo>
                  <a:pt x="302272" y="291744"/>
                </a:lnTo>
                <a:lnTo>
                  <a:pt x="339940" y="282079"/>
                </a:lnTo>
                <a:lnTo>
                  <a:pt x="359752" y="262216"/>
                </a:lnTo>
                <a:lnTo>
                  <a:pt x="368211" y="253733"/>
                </a:lnTo>
                <a:lnTo>
                  <a:pt x="386003" y="207708"/>
                </a:lnTo>
                <a:lnTo>
                  <a:pt x="392176" y="14499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261191" y="1470045"/>
            <a:ext cx="184651" cy="21417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556448" y="1397773"/>
            <a:ext cx="605155" cy="292100"/>
          </a:xfrm>
          <a:custGeom>
            <a:avLst/>
            <a:gdLst/>
            <a:ahLst/>
            <a:cxnLst/>
            <a:rect l="l" t="t" r="r" b="b"/>
            <a:pathLst>
              <a:path w="605155" h="292100">
                <a:moveTo>
                  <a:pt x="182892" y="255168"/>
                </a:moveTo>
                <a:lnTo>
                  <a:pt x="98717" y="255168"/>
                </a:lnTo>
                <a:lnTo>
                  <a:pt x="87388" y="255320"/>
                </a:lnTo>
                <a:lnTo>
                  <a:pt x="75476" y="255778"/>
                </a:lnTo>
                <a:lnTo>
                  <a:pt x="63398" y="256463"/>
                </a:lnTo>
                <a:lnTo>
                  <a:pt x="51562" y="257365"/>
                </a:lnTo>
                <a:lnTo>
                  <a:pt x="98767" y="208343"/>
                </a:lnTo>
                <a:lnTo>
                  <a:pt x="136017" y="164274"/>
                </a:lnTo>
                <a:lnTo>
                  <a:pt x="160451" y="123012"/>
                </a:lnTo>
                <a:lnTo>
                  <a:pt x="169227" y="82410"/>
                </a:lnTo>
                <a:lnTo>
                  <a:pt x="163322" y="48717"/>
                </a:lnTo>
                <a:lnTo>
                  <a:pt x="146431" y="22694"/>
                </a:lnTo>
                <a:lnTo>
                  <a:pt x="119773" y="5943"/>
                </a:lnTo>
                <a:lnTo>
                  <a:pt x="84620" y="0"/>
                </a:lnTo>
                <a:lnTo>
                  <a:pt x="59436" y="3098"/>
                </a:lnTo>
                <a:lnTo>
                  <a:pt x="37515" y="11899"/>
                </a:lnTo>
                <a:lnTo>
                  <a:pt x="17995" y="25666"/>
                </a:lnTo>
                <a:lnTo>
                  <a:pt x="0" y="43637"/>
                </a:lnTo>
                <a:lnTo>
                  <a:pt x="20713" y="63461"/>
                </a:lnTo>
                <a:lnTo>
                  <a:pt x="33426" y="50419"/>
                </a:lnTo>
                <a:lnTo>
                  <a:pt x="47650" y="39776"/>
                </a:lnTo>
                <a:lnTo>
                  <a:pt x="63296" y="32600"/>
                </a:lnTo>
                <a:lnTo>
                  <a:pt x="80213" y="29972"/>
                </a:lnTo>
                <a:lnTo>
                  <a:pt x="103606" y="33985"/>
                </a:lnTo>
                <a:lnTo>
                  <a:pt x="120256" y="45224"/>
                </a:lnTo>
                <a:lnTo>
                  <a:pt x="130225" y="62509"/>
                </a:lnTo>
                <a:lnTo>
                  <a:pt x="133540" y="84620"/>
                </a:lnTo>
                <a:lnTo>
                  <a:pt x="127825" y="112826"/>
                </a:lnTo>
                <a:lnTo>
                  <a:pt x="111112" y="143751"/>
                </a:lnTo>
                <a:lnTo>
                  <a:pt x="84035" y="178511"/>
                </a:lnTo>
                <a:lnTo>
                  <a:pt x="47231" y="218211"/>
                </a:lnTo>
                <a:lnTo>
                  <a:pt x="1320" y="263982"/>
                </a:lnTo>
                <a:lnTo>
                  <a:pt x="1320" y="286461"/>
                </a:lnTo>
                <a:lnTo>
                  <a:pt x="182892" y="286461"/>
                </a:lnTo>
                <a:lnTo>
                  <a:pt x="182892" y="255168"/>
                </a:lnTo>
                <a:close/>
              </a:path>
              <a:path w="605155" h="292100">
                <a:moveTo>
                  <a:pt x="387591" y="144995"/>
                </a:moveTo>
                <a:lnTo>
                  <a:pt x="381419" y="82550"/>
                </a:lnTo>
                <a:lnTo>
                  <a:pt x="363639" y="37134"/>
                </a:lnTo>
                <a:lnTo>
                  <a:pt x="355879" y="29527"/>
                </a:lnTo>
                <a:lnTo>
                  <a:pt x="352336" y="26060"/>
                </a:lnTo>
                <a:lnTo>
                  <a:pt x="352336" y="144995"/>
                </a:lnTo>
                <a:lnTo>
                  <a:pt x="348386" y="198081"/>
                </a:lnTo>
                <a:lnTo>
                  <a:pt x="337248" y="234505"/>
                </a:lnTo>
                <a:lnTo>
                  <a:pt x="319989" y="255485"/>
                </a:lnTo>
                <a:lnTo>
                  <a:pt x="297688" y="262216"/>
                </a:lnTo>
                <a:lnTo>
                  <a:pt x="275399" y="255485"/>
                </a:lnTo>
                <a:lnTo>
                  <a:pt x="258140" y="234505"/>
                </a:lnTo>
                <a:lnTo>
                  <a:pt x="247002" y="198081"/>
                </a:lnTo>
                <a:lnTo>
                  <a:pt x="243052" y="144995"/>
                </a:lnTo>
                <a:lnTo>
                  <a:pt x="247002" y="92189"/>
                </a:lnTo>
                <a:lnTo>
                  <a:pt x="258140" y="56362"/>
                </a:lnTo>
                <a:lnTo>
                  <a:pt x="275399" y="35979"/>
                </a:lnTo>
                <a:lnTo>
                  <a:pt x="297688" y="29527"/>
                </a:lnTo>
                <a:lnTo>
                  <a:pt x="319989" y="35979"/>
                </a:lnTo>
                <a:lnTo>
                  <a:pt x="337248" y="56362"/>
                </a:lnTo>
                <a:lnTo>
                  <a:pt x="348386" y="92189"/>
                </a:lnTo>
                <a:lnTo>
                  <a:pt x="352336" y="144995"/>
                </a:lnTo>
                <a:lnTo>
                  <a:pt x="352336" y="26060"/>
                </a:lnTo>
                <a:lnTo>
                  <a:pt x="335356" y="9398"/>
                </a:lnTo>
                <a:lnTo>
                  <a:pt x="297688" y="0"/>
                </a:lnTo>
                <a:lnTo>
                  <a:pt x="259778" y="9398"/>
                </a:lnTo>
                <a:lnTo>
                  <a:pt x="231368" y="37134"/>
                </a:lnTo>
                <a:lnTo>
                  <a:pt x="213537" y="82550"/>
                </a:lnTo>
                <a:lnTo>
                  <a:pt x="207352" y="144995"/>
                </a:lnTo>
                <a:lnTo>
                  <a:pt x="213537" y="207708"/>
                </a:lnTo>
                <a:lnTo>
                  <a:pt x="231368" y="253733"/>
                </a:lnTo>
                <a:lnTo>
                  <a:pt x="259778" y="282079"/>
                </a:lnTo>
                <a:lnTo>
                  <a:pt x="297688" y="291744"/>
                </a:lnTo>
                <a:lnTo>
                  <a:pt x="335356" y="282079"/>
                </a:lnTo>
                <a:lnTo>
                  <a:pt x="355168" y="262216"/>
                </a:lnTo>
                <a:lnTo>
                  <a:pt x="363639" y="253733"/>
                </a:lnTo>
                <a:lnTo>
                  <a:pt x="381419" y="207708"/>
                </a:lnTo>
                <a:lnTo>
                  <a:pt x="387591" y="144995"/>
                </a:lnTo>
                <a:close/>
              </a:path>
              <a:path w="605155" h="292100">
                <a:moveTo>
                  <a:pt x="604774" y="144995"/>
                </a:moveTo>
                <a:lnTo>
                  <a:pt x="598589" y="82550"/>
                </a:lnTo>
                <a:lnTo>
                  <a:pt x="580809" y="37134"/>
                </a:lnTo>
                <a:lnTo>
                  <a:pt x="573062" y="29527"/>
                </a:lnTo>
                <a:lnTo>
                  <a:pt x="569518" y="26060"/>
                </a:lnTo>
                <a:lnTo>
                  <a:pt x="569518" y="144995"/>
                </a:lnTo>
                <a:lnTo>
                  <a:pt x="565569" y="198081"/>
                </a:lnTo>
                <a:lnTo>
                  <a:pt x="554418" y="234505"/>
                </a:lnTo>
                <a:lnTo>
                  <a:pt x="537171" y="255485"/>
                </a:lnTo>
                <a:lnTo>
                  <a:pt x="514870" y="262216"/>
                </a:lnTo>
                <a:lnTo>
                  <a:pt x="492569" y="255485"/>
                </a:lnTo>
                <a:lnTo>
                  <a:pt x="475322" y="234505"/>
                </a:lnTo>
                <a:lnTo>
                  <a:pt x="464172" y="198081"/>
                </a:lnTo>
                <a:lnTo>
                  <a:pt x="460222" y="144995"/>
                </a:lnTo>
                <a:lnTo>
                  <a:pt x="464172" y="92189"/>
                </a:lnTo>
                <a:lnTo>
                  <a:pt x="475322" y="56362"/>
                </a:lnTo>
                <a:lnTo>
                  <a:pt x="492569" y="35979"/>
                </a:lnTo>
                <a:lnTo>
                  <a:pt x="514870" y="29527"/>
                </a:lnTo>
                <a:lnTo>
                  <a:pt x="537171" y="35979"/>
                </a:lnTo>
                <a:lnTo>
                  <a:pt x="554418" y="56362"/>
                </a:lnTo>
                <a:lnTo>
                  <a:pt x="565569" y="92189"/>
                </a:lnTo>
                <a:lnTo>
                  <a:pt x="569518" y="144995"/>
                </a:lnTo>
                <a:lnTo>
                  <a:pt x="569518" y="26060"/>
                </a:lnTo>
                <a:lnTo>
                  <a:pt x="552526" y="9398"/>
                </a:lnTo>
                <a:lnTo>
                  <a:pt x="514870" y="0"/>
                </a:lnTo>
                <a:lnTo>
                  <a:pt x="476961" y="9398"/>
                </a:lnTo>
                <a:lnTo>
                  <a:pt x="448538" y="37134"/>
                </a:lnTo>
                <a:lnTo>
                  <a:pt x="430707" y="82550"/>
                </a:lnTo>
                <a:lnTo>
                  <a:pt x="424522" y="144995"/>
                </a:lnTo>
                <a:lnTo>
                  <a:pt x="430707" y="207708"/>
                </a:lnTo>
                <a:lnTo>
                  <a:pt x="448538" y="253733"/>
                </a:lnTo>
                <a:lnTo>
                  <a:pt x="476961" y="282079"/>
                </a:lnTo>
                <a:lnTo>
                  <a:pt x="514870" y="291744"/>
                </a:lnTo>
                <a:lnTo>
                  <a:pt x="552526" y="282079"/>
                </a:lnTo>
                <a:lnTo>
                  <a:pt x="572338" y="262216"/>
                </a:lnTo>
                <a:lnTo>
                  <a:pt x="580809" y="253733"/>
                </a:lnTo>
                <a:lnTo>
                  <a:pt x="598589" y="207708"/>
                </a:lnTo>
                <a:lnTo>
                  <a:pt x="604774" y="14499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808608" y="2023422"/>
            <a:ext cx="122277" cy="1692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955625" y="2013620"/>
            <a:ext cx="28575" cy="179070"/>
          </a:xfrm>
          <a:custGeom>
            <a:avLst/>
            <a:gdLst/>
            <a:ahLst/>
            <a:cxnLst/>
            <a:rect l="l" t="t" r="r" b="b"/>
            <a:pathLst>
              <a:path w="28575" h="179069">
                <a:moveTo>
                  <a:pt x="24765" y="53657"/>
                </a:moveTo>
                <a:lnTo>
                  <a:pt x="3353" y="53657"/>
                </a:lnTo>
                <a:lnTo>
                  <a:pt x="3353" y="179031"/>
                </a:lnTo>
                <a:lnTo>
                  <a:pt x="24765" y="179031"/>
                </a:lnTo>
                <a:lnTo>
                  <a:pt x="24765" y="53657"/>
                </a:lnTo>
                <a:close/>
              </a:path>
              <a:path w="28575" h="179069">
                <a:moveTo>
                  <a:pt x="22443" y="0"/>
                </a:moveTo>
                <a:lnTo>
                  <a:pt x="5933" y="0"/>
                </a:lnTo>
                <a:lnTo>
                  <a:pt x="0" y="5675"/>
                </a:lnTo>
                <a:lnTo>
                  <a:pt x="0" y="22443"/>
                </a:lnTo>
                <a:lnTo>
                  <a:pt x="5933" y="27860"/>
                </a:lnTo>
                <a:lnTo>
                  <a:pt x="22443" y="27860"/>
                </a:lnTo>
                <a:lnTo>
                  <a:pt x="28376" y="22443"/>
                </a:lnTo>
                <a:lnTo>
                  <a:pt x="28376" y="5675"/>
                </a:lnTo>
                <a:lnTo>
                  <a:pt x="2244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2006342" y="2064182"/>
            <a:ext cx="106541" cy="13156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197240" y="2013620"/>
            <a:ext cx="141883" cy="17903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369615" y="2064182"/>
            <a:ext cx="100608" cy="12846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499607" y="2013620"/>
            <a:ext cx="28575" cy="179070"/>
          </a:xfrm>
          <a:custGeom>
            <a:avLst/>
            <a:gdLst/>
            <a:ahLst/>
            <a:cxnLst/>
            <a:rect l="l" t="t" r="r" b="b"/>
            <a:pathLst>
              <a:path w="28575" h="179069">
                <a:moveTo>
                  <a:pt x="24765" y="53657"/>
                </a:moveTo>
                <a:lnTo>
                  <a:pt x="3353" y="53657"/>
                </a:lnTo>
                <a:lnTo>
                  <a:pt x="3353" y="179031"/>
                </a:lnTo>
                <a:lnTo>
                  <a:pt x="24765" y="179031"/>
                </a:lnTo>
                <a:lnTo>
                  <a:pt x="24765" y="53657"/>
                </a:lnTo>
                <a:close/>
              </a:path>
              <a:path w="28575" h="179069">
                <a:moveTo>
                  <a:pt x="22443" y="0"/>
                </a:moveTo>
                <a:lnTo>
                  <a:pt x="5933" y="0"/>
                </a:lnTo>
                <a:lnTo>
                  <a:pt x="0" y="5675"/>
                </a:lnTo>
                <a:lnTo>
                  <a:pt x="0" y="22443"/>
                </a:lnTo>
                <a:lnTo>
                  <a:pt x="5933" y="27860"/>
                </a:lnTo>
                <a:lnTo>
                  <a:pt x="22443" y="27860"/>
                </a:lnTo>
                <a:lnTo>
                  <a:pt x="28376" y="22443"/>
                </a:lnTo>
                <a:lnTo>
                  <a:pt x="28376" y="5675"/>
                </a:lnTo>
                <a:lnTo>
                  <a:pt x="2244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550323" y="2064182"/>
            <a:ext cx="106541" cy="13156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682094" y="2064182"/>
            <a:ext cx="100608" cy="12846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3008736" y="2015425"/>
            <a:ext cx="99834" cy="18032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865769" y="2008976"/>
            <a:ext cx="109895" cy="18677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3142674" y="2005881"/>
            <a:ext cx="259337" cy="18986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3427267" y="2064182"/>
            <a:ext cx="100608" cy="12846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732099" y="2012330"/>
            <a:ext cx="2899635" cy="51103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8292" y="804164"/>
            <a:ext cx="554926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8292" y="4623943"/>
            <a:ext cx="554926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096389" y="18696814"/>
            <a:ext cx="197307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08292" y="18696814"/>
            <a:ext cx="141814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439412" y="18696814"/>
            <a:ext cx="141814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RollUp_Classic_60x200_Displaystoff_PDF-Vorlage.indd</dc:title>
  <dcterms:created xsi:type="dcterms:W3CDTF">2020-10-21T09:55:24Z</dcterms:created>
  <dcterms:modified xsi:type="dcterms:W3CDTF">2020-10-21T09:55:24Z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