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709900" cy="20104100"/>
  <p:notesSz cx="157099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78242" y="6232271"/>
            <a:ext cx="13353415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356485" y="11258296"/>
            <a:ext cx="1099693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85495" y="4623943"/>
            <a:ext cx="683380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8090598" y="4623943"/>
            <a:ext cx="683380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Relationship Id="rId25" Type="http://schemas.openxmlformats.org/officeDocument/2006/relationships/image" Target="../media/image19.png"/><Relationship Id="rId26" Type="http://schemas.openxmlformats.org/officeDocument/2006/relationships/image" Target="../media/image20.png"/><Relationship Id="rId27" Type="http://schemas.openxmlformats.org/officeDocument/2006/relationships/image" Target="../media/image2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385" y="111320"/>
            <a:ext cx="15704185" cy="19834860"/>
          </a:xfrm>
          <a:custGeom>
            <a:avLst/>
            <a:gdLst/>
            <a:ahLst/>
            <a:cxnLst/>
            <a:rect l="l" t="t" r="r" b="b"/>
            <a:pathLst>
              <a:path w="15704185" h="19834860">
                <a:moveTo>
                  <a:pt x="0" y="19834330"/>
                </a:moveTo>
                <a:lnTo>
                  <a:pt x="15703566" y="19834330"/>
                </a:lnTo>
                <a:lnTo>
                  <a:pt x="15703566" y="0"/>
                </a:lnTo>
                <a:lnTo>
                  <a:pt x="0" y="0"/>
                </a:lnTo>
                <a:lnTo>
                  <a:pt x="0" y="19834330"/>
                </a:lnTo>
                <a:close/>
              </a:path>
            </a:pathLst>
          </a:custGeom>
          <a:ln w="1939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89294" y="309777"/>
            <a:ext cx="0" cy="19483705"/>
          </a:xfrm>
          <a:custGeom>
            <a:avLst/>
            <a:gdLst/>
            <a:ahLst/>
            <a:cxnLst/>
            <a:rect l="l" t="t" r="r" b="b"/>
            <a:pathLst>
              <a:path w="0" h="19483705">
                <a:moveTo>
                  <a:pt x="0" y="0"/>
                </a:moveTo>
                <a:lnTo>
                  <a:pt x="0" y="19483594"/>
                </a:lnTo>
              </a:path>
            </a:pathLst>
          </a:custGeom>
          <a:ln w="19392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05893" y="19870840"/>
            <a:ext cx="15352394" cy="0"/>
          </a:xfrm>
          <a:custGeom>
            <a:avLst/>
            <a:gdLst/>
            <a:ahLst/>
            <a:cxnLst/>
            <a:rect l="l" t="t" r="r" b="b"/>
            <a:pathLst>
              <a:path w="15352394" h="0">
                <a:moveTo>
                  <a:pt x="0" y="0"/>
                </a:moveTo>
                <a:lnTo>
                  <a:pt x="15352168" y="0"/>
                </a:lnTo>
              </a:path>
            </a:pathLst>
          </a:custGeom>
          <a:ln w="19392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5635795" y="271043"/>
            <a:ext cx="0" cy="19483705"/>
          </a:xfrm>
          <a:custGeom>
            <a:avLst/>
            <a:gdLst/>
            <a:ahLst/>
            <a:cxnLst/>
            <a:rect l="l" t="t" r="r" b="b"/>
            <a:pathLst>
              <a:path w="0" h="19483705">
                <a:moveTo>
                  <a:pt x="0" y="19483592"/>
                </a:moveTo>
                <a:lnTo>
                  <a:pt x="0" y="0"/>
                </a:lnTo>
              </a:path>
            </a:pathLst>
          </a:custGeom>
          <a:ln w="19392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67027" y="193573"/>
            <a:ext cx="15352394" cy="0"/>
          </a:xfrm>
          <a:custGeom>
            <a:avLst/>
            <a:gdLst/>
            <a:ahLst/>
            <a:cxnLst/>
            <a:rect l="l" t="t" r="r" b="b"/>
            <a:pathLst>
              <a:path w="15352394" h="0">
                <a:moveTo>
                  <a:pt x="15352168" y="0"/>
                </a:moveTo>
                <a:lnTo>
                  <a:pt x="0" y="0"/>
                </a:lnTo>
              </a:path>
            </a:pathLst>
          </a:custGeom>
          <a:ln w="19392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89294" y="193571"/>
            <a:ext cx="15546705" cy="19677380"/>
          </a:xfrm>
          <a:custGeom>
            <a:avLst/>
            <a:gdLst/>
            <a:ahLst/>
            <a:cxnLst/>
            <a:rect l="l" t="t" r="r" b="b"/>
            <a:pathLst>
              <a:path w="15546705" h="19677380">
                <a:moveTo>
                  <a:pt x="0" y="19638533"/>
                </a:moveTo>
                <a:lnTo>
                  <a:pt x="0" y="19677269"/>
                </a:lnTo>
                <a:lnTo>
                  <a:pt x="38866" y="19677269"/>
                </a:lnTo>
              </a:path>
              <a:path w="15546705" h="19677380">
                <a:moveTo>
                  <a:pt x="15507633" y="19677269"/>
                </a:moveTo>
                <a:lnTo>
                  <a:pt x="15546502" y="19677269"/>
                </a:lnTo>
                <a:lnTo>
                  <a:pt x="15546502" y="19638533"/>
                </a:lnTo>
              </a:path>
              <a:path w="15546705" h="19677380">
                <a:moveTo>
                  <a:pt x="15546502" y="38736"/>
                </a:moveTo>
                <a:lnTo>
                  <a:pt x="15546502" y="0"/>
                </a:lnTo>
                <a:lnTo>
                  <a:pt x="15507633" y="0"/>
                </a:lnTo>
              </a:path>
              <a:path w="15546705" h="19677380">
                <a:moveTo>
                  <a:pt x="38866" y="0"/>
                </a:moveTo>
                <a:lnTo>
                  <a:pt x="0" y="0"/>
                </a:lnTo>
                <a:lnTo>
                  <a:pt x="0" y="38736"/>
                </a:lnTo>
              </a:path>
            </a:pathLst>
          </a:custGeom>
          <a:ln w="1939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589765" y="766632"/>
            <a:ext cx="335543" cy="23631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61212" y="746822"/>
            <a:ext cx="126364" cy="256540"/>
          </a:xfrm>
          <a:custGeom>
            <a:avLst/>
            <a:gdLst/>
            <a:ahLst/>
            <a:cxnLst/>
            <a:rect l="l" t="t" r="r" b="b"/>
            <a:pathLst>
              <a:path w="126365" h="256540">
                <a:moveTo>
                  <a:pt x="47752" y="252945"/>
                </a:moveTo>
                <a:lnTo>
                  <a:pt x="43865" y="231013"/>
                </a:lnTo>
                <a:lnTo>
                  <a:pt x="41033" y="231711"/>
                </a:lnTo>
                <a:lnTo>
                  <a:pt x="33248" y="231711"/>
                </a:lnTo>
                <a:lnTo>
                  <a:pt x="29362" y="228536"/>
                </a:lnTo>
                <a:lnTo>
                  <a:pt x="29362" y="0"/>
                </a:lnTo>
                <a:lnTo>
                  <a:pt x="0" y="0"/>
                </a:lnTo>
                <a:lnTo>
                  <a:pt x="0" y="217208"/>
                </a:lnTo>
                <a:lnTo>
                  <a:pt x="1727" y="233743"/>
                </a:lnTo>
                <a:lnTo>
                  <a:pt x="7162" y="245960"/>
                </a:lnTo>
                <a:lnTo>
                  <a:pt x="16713" y="253530"/>
                </a:lnTo>
                <a:lnTo>
                  <a:pt x="30772" y="256133"/>
                </a:lnTo>
                <a:lnTo>
                  <a:pt x="38201" y="256133"/>
                </a:lnTo>
                <a:lnTo>
                  <a:pt x="43510" y="255066"/>
                </a:lnTo>
                <a:lnTo>
                  <a:pt x="47752" y="252945"/>
                </a:lnTo>
                <a:close/>
              </a:path>
              <a:path w="126365" h="256540">
                <a:moveTo>
                  <a:pt x="126288" y="252945"/>
                </a:moveTo>
                <a:lnTo>
                  <a:pt x="122402" y="231013"/>
                </a:lnTo>
                <a:lnTo>
                  <a:pt x="119570" y="231711"/>
                </a:lnTo>
                <a:lnTo>
                  <a:pt x="111785" y="231711"/>
                </a:lnTo>
                <a:lnTo>
                  <a:pt x="107899" y="228536"/>
                </a:lnTo>
                <a:lnTo>
                  <a:pt x="107899" y="0"/>
                </a:lnTo>
                <a:lnTo>
                  <a:pt x="78536" y="0"/>
                </a:lnTo>
                <a:lnTo>
                  <a:pt x="78536" y="217208"/>
                </a:lnTo>
                <a:lnTo>
                  <a:pt x="80264" y="233743"/>
                </a:lnTo>
                <a:lnTo>
                  <a:pt x="85699" y="245960"/>
                </a:lnTo>
                <a:lnTo>
                  <a:pt x="95250" y="253530"/>
                </a:lnTo>
                <a:lnTo>
                  <a:pt x="109308" y="256133"/>
                </a:lnTo>
                <a:lnTo>
                  <a:pt x="116738" y="256133"/>
                </a:lnTo>
                <a:lnTo>
                  <a:pt x="122047" y="255066"/>
                </a:lnTo>
                <a:lnTo>
                  <a:pt x="126288" y="25294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332384" y="822526"/>
            <a:ext cx="150702" cy="24869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117296" y="766631"/>
            <a:ext cx="166975" cy="23631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588861" y="762386"/>
            <a:ext cx="172282" cy="24055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791426" y="746820"/>
            <a:ext cx="48260" cy="256540"/>
          </a:xfrm>
          <a:custGeom>
            <a:avLst/>
            <a:gdLst/>
            <a:ahLst/>
            <a:cxnLst/>
            <a:rect l="l" t="t" r="r" b="b"/>
            <a:pathLst>
              <a:path w="48260" h="256540">
                <a:moveTo>
                  <a:pt x="29362" y="0"/>
                </a:moveTo>
                <a:lnTo>
                  <a:pt x="0" y="0"/>
                </a:lnTo>
                <a:lnTo>
                  <a:pt x="0" y="217210"/>
                </a:lnTo>
                <a:lnTo>
                  <a:pt x="1724" y="233737"/>
                </a:lnTo>
                <a:lnTo>
                  <a:pt x="7163" y="245953"/>
                </a:lnTo>
                <a:lnTo>
                  <a:pt x="16715" y="253526"/>
                </a:lnTo>
                <a:lnTo>
                  <a:pt x="30777" y="256124"/>
                </a:lnTo>
                <a:lnTo>
                  <a:pt x="38206" y="256124"/>
                </a:lnTo>
                <a:lnTo>
                  <a:pt x="43512" y="255062"/>
                </a:lnTo>
                <a:lnTo>
                  <a:pt x="47757" y="252940"/>
                </a:lnTo>
                <a:lnTo>
                  <a:pt x="43866" y="231006"/>
                </a:lnTo>
                <a:lnTo>
                  <a:pt x="41036" y="231714"/>
                </a:lnTo>
                <a:lnTo>
                  <a:pt x="33253" y="231714"/>
                </a:lnTo>
                <a:lnTo>
                  <a:pt x="29362" y="228530"/>
                </a:lnTo>
                <a:lnTo>
                  <a:pt x="2936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860692" y="822526"/>
            <a:ext cx="134783" cy="18041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022503" y="822525"/>
            <a:ext cx="272503" cy="18041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2321256" y="753189"/>
            <a:ext cx="39370" cy="245745"/>
          </a:xfrm>
          <a:custGeom>
            <a:avLst/>
            <a:gdLst/>
            <a:ahLst/>
            <a:cxnLst/>
            <a:rect l="l" t="t" r="r" b="b"/>
            <a:pathLst>
              <a:path w="39369" h="245744">
                <a:moveTo>
                  <a:pt x="33961" y="73582"/>
                </a:moveTo>
                <a:lnTo>
                  <a:pt x="4598" y="73582"/>
                </a:lnTo>
                <a:lnTo>
                  <a:pt x="4598" y="245511"/>
                </a:lnTo>
                <a:lnTo>
                  <a:pt x="33961" y="245511"/>
                </a:lnTo>
                <a:lnTo>
                  <a:pt x="33961" y="73582"/>
                </a:lnTo>
                <a:close/>
              </a:path>
              <a:path w="39369" h="245744">
                <a:moveTo>
                  <a:pt x="19456" y="0"/>
                </a:moveTo>
                <a:lnTo>
                  <a:pt x="11641" y="1392"/>
                </a:lnTo>
                <a:lnTo>
                  <a:pt x="5483" y="5306"/>
                </a:lnTo>
                <a:lnTo>
                  <a:pt x="1448" y="11342"/>
                </a:lnTo>
                <a:lnTo>
                  <a:pt x="0" y="19103"/>
                </a:lnTo>
                <a:lnTo>
                  <a:pt x="1448" y="27013"/>
                </a:lnTo>
                <a:lnTo>
                  <a:pt x="5483" y="33032"/>
                </a:lnTo>
                <a:lnTo>
                  <a:pt x="11641" y="36863"/>
                </a:lnTo>
                <a:lnTo>
                  <a:pt x="19456" y="38206"/>
                </a:lnTo>
                <a:lnTo>
                  <a:pt x="27272" y="36863"/>
                </a:lnTo>
                <a:lnTo>
                  <a:pt x="33430" y="33032"/>
                </a:lnTo>
                <a:lnTo>
                  <a:pt x="37465" y="27013"/>
                </a:lnTo>
                <a:lnTo>
                  <a:pt x="38913" y="19103"/>
                </a:lnTo>
                <a:lnTo>
                  <a:pt x="37465" y="11342"/>
                </a:lnTo>
                <a:lnTo>
                  <a:pt x="33430" y="5306"/>
                </a:lnTo>
                <a:lnTo>
                  <a:pt x="27272" y="1392"/>
                </a:lnTo>
                <a:lnTo>
                  <a:pt x="1945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390806" y="822525"/>
            <a:ext cx="136198" cy="18041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571016" y="1176995"/>
            <a:ext cx="146811" cy="22994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737461" y="1176996"/>
            <a:ext cx="144688" cy="23419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911795" y="1176996"/>
            <a:ext cx="308445" cy="23419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1239945" y="1176995"/>
            <a:ext cx="146811" cy="22994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1410919" y="1181240"/>
            <a:ext cx="149995" cy="22994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587800" y="1176996"/>
            <a:ext cx="144688" cy="23419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420422" y="1679229"/>
            <a:ext cx="98156" cy="13584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1538437" y="1671360"/>
            <a:ext cx="126236" cy="14619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1732390" y="1671360"/>
            <a:ext cx="113894" cy="143714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1870762" y="1711947"/>
            <a:ext cx="80761" cy="10312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1975110" y="1671360"/>
            <a:ext cx="126236" cy="146199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2121600" y="1711947"/>
            <a:ext cx="80761" cy="10312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2269042" y="1667633"/>
            <a:ext cx="88216" cy="149927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2383807" y="1672810"/>
            <a:ext cx="80140" cy="144750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2491324" y="1665147"/>
            <a:ext cx="208179" cy="152412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2719776" y="1711947"/>
            <a:ext cx="80761" cy="10312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556270" y="1670324"/>
            <a:ext cx="2327638" cy="410229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5495" y="804164"/>
            <a:ext cx="1413891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85495" y="4623943"/>
            <a:ext cx="1413891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341366" y="18696814"/>
            <a:ext cx="502716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85495" y="18696814"/>
            <a:ext cx="361327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1311128" y="18696814"/>
            <a:ext cx="361327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RollUp_Classic_200x250_RollUpFilm_PDF-Vorlage.indd</dc:title>
  <dcterms:created xsi:type="dcterms:W3CDTF">2020-10-14T06:37:28Z</dcterms:created>
  <dcterms:modified xsi:type="dcterms:W3CDTF">2020-10-14T06:37:28Z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2020-10-13T00:00:00Z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2020-10-14T00:00:00Z</vt:filetime>
  </property>
</Properties>
</file>