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220700" cy="20104100"/>
  <p:notesSz cx="132207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92028" y="6232271"/>
            <a:ext cx="1124299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84057" y="11258296"/>
            <a:ext cx="925893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61352" y="4623943"/>
            <a:ext cx="57537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811930" y="4623943"/>
            <a:ext cx="57537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66" y="93744"/>
            <a:ext cx="13224510" cy="19877405"/>
          </a:xfrm>
          <a:custGeom>
            <a:avLst/>
            <a:gdLst/>
            <a:ahLst/>
            <a:cxnLst/>
            <a:rect l="l" t="t" r="r" b="b"/>
            <a:pathLst>
              <a:path w="13224510" h="19877405">
                <a:moveTo>
                  <a:pt x="0" y="19876925"/>
                </a:moveTo>
                <a:lnTo>
                  <a:pt x="13224054" y="19876925"/>
                </a:lnTo>
                <a:lnTo>
                  <a:pt x="13224054" y="0"/>
                </a:lnTo>
                <a:lnTo>
                  <a:pt x="0" y="0"/>
                </a:lnTo>
                <a:lnTo>
                  <a:pt x="0" y="19876925"/>
                </a:lnTo>
                <a:close/>
              </a:path>
            </a:pathLst>
          </a:custGeom>
          <a:ln w="1633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5194" y="257945"/>
            <a:ext cx="0" cy="19581495"/>
          </a:xfrm>
          <a:custGeom>
            <a:avLst/>
            <a:gdLst/>
            <a:ahLst/>
            <a:cxnLst/>
            <a:rect l="l" t="t" r="r" b="b"/>
            <a:pathLst>
              <a:path w="0" h="19581495">
                <a:moveTo>
                  <a:pt x="0" y="0"/>
                </a:moveTo>
                <a:lnTo>
                  <a:pt x="0" y="19581211"/>
                </a:lnTo>
              </a:path>
            </a:pathLst>
          </a:custGeom>
          <a:ln w="1633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73383" y="19904536"/>
            <a:ext cx="12928600" cy="0"/>
          </a:xfrm>
          <a:custGeom>
            <a:avLst/>
            <a:gdLst/>
            <a:ahLst/>
            <a:cxnLst/>
            <a:rect l="l" t="t" r="r" b="b"/>
            <a:pathLst>
              <a:path w="12928600" h="0">
                <a:moveTo>
                  <a:pt x="0" y="0"/>
                </a:moveTo>
                <a:lnTo>
                  <a:pt x="12928140" y="0"/>
                </a:lnTo>
              </a:path>
            </a:pathLst>
          </a:custGeom>
          <a:ln w="1633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166984" y="225257"/>
            <a:ext cx="0" cy="19581495"/>
          </a:xfrm>
          <a:custGeom>
            <a:avLst/>
            <a:gdLst/>
            <a:ahLst/>
            <a:cxnLst/>
            <a:rect l="l" t="t" r="r" b="b"/>
            <a:pathLst>
              <a:path w="0" h="19581495">
                <a:moveTo>
                  <a:pt x="0" y="19581209"/>
                </a:moveTo>
                <a:lnTo>
                  <a:pt x="0" y="0"/>
                </a:lnTo>
              </a:path>
            </a:pathLst>
          </a:custGeom>
          <a:ln w="1633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0654" y="159878"/>
            <a:ext cx="12928600" cy="0"/>
          </a:xfrm>
          <a:custGeom>
            <a:avLst/>
            <a:gdLst/>
            <a:ahLst/>
            <a:cxnLst/>
            <a:rect l="l" t="t" r="r" b="b"/>
            <a:pathLst>
              <a:path w="12928600" h="0">
                <a:moveTo>
                  <a:pt x="12928140" y="0"/>
                </a:moveTo>
                <a:lnTo>
                  <a:pt x="0" y="0"/>
                </a:lnTo>
              </a:path>
            </a:pathLst>
          </a:custGeom>
          <a:ln w="1633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94" y="159878"/>
            <a:ext cx="13091794" cy="19744690"/>
          </a:xfrm>
          <a:custGeom>
            <a:avLst/>
            <a:gdLst/>
            <a:ahLst/>
            <a:cxnLst/>
            <a:rect l="l" t="t" r="r" b="b"/>
            <a:pathLst>
              <a:path w="13091794" h="19744690">
                <a:moveTo>
                  <a:pt x="0" y="19711968"/>
                </a:moveTo>
                <a:lnTo>
                  <a:pt x="0" y="19744658"/>
                </a:lnTo>
                <a:lnTo>
                  <a:pt x="32729" y="19744658"/>
                </a:lnTo>
              </a:path>
              <a:path w="13091794" h="19744690">
                <a:moveTo>
                  <a:pt x="13059058" y="19744658"/>
                </a:moveTo>
                <a:lnTo>
                  <a:pt x="13091790" y="19744658"/>
                </a:lnTo>
                <a:lnTo>
                  <a:pt x="13091790" y="19711968"/>
                </a:lnTo>
              </a:path>
              <a:path w="13091794" h="19744690">
                <a:moveTo>
                  <a:pt x="13091790" y="32687"/>
                </a:moveTo>
                <a:lnTo>
                  <a:pt x="13091790" y="0"/>
                </a:lnTo>
                <a:lnTo>
                  <a:pt x="13059058" y="0"/>
                </a:lnTo>
              </a:path>
              <a:path w="13091794" h="19744690">
                <a:moveTo>
                  <a:pt x="32729" y="0"/>
                </a:moveTo>
                <a:lnTo>
                  <a:pt x="0" y="0"/>
                </a:lnTo>
                <a:lnTo>
                  <a:pt x="0" y="32687"/>
                </a:lnTo>
              </a:path>
            </a:pathLst>
          </a:custGeom>
          <a:ln w="1633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96644" y="625744"/>
            <a:ext cx="282563" cy="199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809434" y="609065"/>
            <a:ext cx="106680" cy="215900"/>
          </a:xfrm>
          <a:custGeom>
            <a:avLst/>
            <a:gdLst/>
            <a:ahLst/>
            <a:cxnLst/>
            <a:rect l="l" t="t" r="r" b="b"/>
            <a:pathLst>
              <a:path w="106680" h="215900">
                <a:moveTo>
                  <a:pt x="40220" y="213004"/>
                </a:moveTo>
                <a:lnTo>
                  <a:pt x="36944" y="194538"/>
                </a:lnTo>
                <a:lnTo>
                  <a:pt x="34556" y="195135"/>
                </a:lnTo>
                <a:lnTo>
                  <a:pt x="28003" y="195135"/>
                </a:lnTo>
                <a:lnTo>
                  <a:pt x="24726" y="192443"/>
                </a:lnTo>
                <a:lnTo>
                  <a:pt x="24726" y="0"/>
                </a:lnTo>
                <a:lnTo>
                  <a:pt x="0" y="0"/>
                </a:lnTo>
                <a:lnTo>
                  <a:pt x="0" y="182918"/>
                </a:lnTo>
                <a:lnTo>
                  <a:pt x="1460" y="196837"/>
                </a:lnTo>
                <a:lnTo>
                  <a:pt x="6032" y="207124"/>
                </a:lnTo>
                <a:lnTo>
                  <a:pt x="14084" y="213499"/>
                </a:lnTo>
                <a:lnTo>
                  <a:pt x="25920" y="215684"/>
                </a:lnTo>
                <a:lnTo>
                  <a:pt x="32181" y="215684"/>
                </a:lnTo>
                <a:lnTo>
                  <a:pt x="36652" y="214795"/>
                </a:lnTo>
                <a:lnTo>
                  <a:pt x="40220" y="213004"/>
                </a:lnTo>
                <a:close/>
              </a:path>
              <a:path w="106680" h="215900">
                <a:moveTo>
                  <a:pt x="106362" y="213004"/>
                </a:moveTo>
                <a:lnTo>
                  <a:pt x="103085" y="194538"/>
                </a:lnTo>
                <a:lnTo>
                  <a:pt x="100698" y="195135"/>
                </a:lnTo>
                <a:lnTo>
                  <a:pt x="94145" y="195135"/>
                </a:lnTo>
                <a:lnTo>
                  <a:pt x="90868" y="192443"/>
                </a:lnTo>
                <a:lnTo>
                  <a:pt x="90868" y="0"/>
                </a:lnTo>
                <a:lnTo>
                  <a:pt x="66141" y="0"/>
                </a:lnTo>
                <a:lnTo>
                  <a:pt x="66141" y="182918"/>
                </a:lnTo>
                <a:lnTo>
                  <a:pt x="67589" y="196837"/>
                </a:lnTo>
                <a:lnTo>
                  <a:pt x="72174" y="207124"/>
                </a:lnTo>
                <a:lnTo>
                  <a:pt x="80213" y="213499"/>
                </a:lnTo>
                <a:lnTo>
                  <a:pt x="92062" y="215684"/>
                </a:lnTo>
                <a:lnTo>
                  <a:pt x="98310" y="215684"/>
                </a:lnTo>
                <a:lnTo>
                  <a:pt x="102781" y="214795"/>
                </a:lnTo>
                <a:lnTo>
                  <a:pt x="106362" y="21300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940881" y="625744"/>
            <a:ext cx="140611" cy="199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122007" y="672813"/>
            <a:ext cx="126907" cy="2094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337988" y="622169"/>
            <a:ext cx="145079" cy="2025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508569" y="609061"/>
            <a:ext cx="171831" cy="21568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703160" y="672813"/>
            <a:ext cx="229476" cy="15193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954741" y="614423"/>
            <a:ext cx="33020" cy="207010"/>
          </a:xfrm>
          <a:custGeom>
            <a:avLst/>
            <a:gdLst/>
            <a:ahLst/>
            <a:cxnLst/>
            <a:rect l="l" t="t" r="r" b="b"/>
            <a:pathLst>
              <a:path w="33019" h="207009">
                <a:moveTo>
                  <a:pt x="28598" y="61964"/>
                </a:moveTo>
                <a:lnTo>
                  <a:pt x="3872" y="61964"/>
                </a:lnTo>
                <a:lnTo>
                  <a:pt x="3872" y="206746"/>
                </a:lnTo>
                <a:lnTo>
                  <a:pt x="28598" y="206746"/>
                </a:lnTo>
                <a:lnTo>
                  <a:pt x="28598" y="61964"/>
                </a:lnTo>
                <a:close/>
              </a:path>
              <a:path w="33019" h="207009">
                <a:moveTo>
                  <a:pt x="25917" y="0"/>
                </a:moveTo>
                <a:lnTo>
                  <a:pt x="6851" y="0"/>
                </a:lnTo>
                <a:lnTo>
                  <a:pt x="0" y="6553"/>
                </a:lnTo>
                <a:lnTo>
                  <a:pt x="0" y="25917"/>
                </a:lnTo>
                <a:lnTo>
                  <a:pt x="6851" y="32173"/>
                </a:lnTo>
                <a:lnTo>
                  <a:pt x="25917" y="32173"/>
                </a:lnTo>
                <a:lnTo>
                  <a:pt x="32769" y="25917"/>
                </a:lnTo>
                <a:lnTo>
                  <a:pt x="32769" y="6553"/>
                </a:lnTo>
                <a:lnTo>
                  <a:pt x="2591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013310" y="672813"/>
            <a:ext cx="114693" cy="15193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480855" y="971314"/>
            <a:ext cx="262007" cy="19721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767887" y="971314"/>
            <a:ext cx="394366" cy="19721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185014" y="971314"/>
            <a:ext cx="121843" cy="19721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331881" y="971314"/>
            <a:ext cx="121843" cy="19721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468438" y="1382388"/>
            <a:ext cx="1960116" cy="34981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1352" y="804164"/>
            <a:ext cx="1190434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1352" y="4623943"/>
            <a:ext cx="1190434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497197" y="18696814"/>
            <a:ext cx="423265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61352" y="18696814"/>
            <a:ext cx="304222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523476" y="18696814"/>
            <a:ext cx="304222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RollUp_Classic_200x300_RollUpFilm_PDF-Vorlage.indd</dc:title>
  <dcterms:created xsi:type="dcterms:W3CDTF">2020-10-14T06:38:27Z</dcterms:created>
  <dcterms:modified xsi:type="dcterms:W3CDTF">2020-10-14T06:38:27Z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