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890000" cy="20104100"/>
  <p:notesSz cx="88900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67226" y="6232271"/>
            <a:ext cx="7561897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34452" y="11258296"/>
            <a:ext cx="62274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44817" y="4623943"/>
            <a:ext cx="386991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581620" y="4623943"/>
            <a:ext cx="386991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Relationship Id="rId25" Type="http://schemas.openxmlformats.org/officeDocument/2006/relationships/image" Target="../media/image19.png"/><Relationship Id="rId26" Type="http://schemas.openxmlformats.org/officeDocument/2006/relationships/image" Target="../media/image20.png"/><Relationship Id="rId27" Type="http://schemas.openxmlformats.org/officeDocument/2006/relationships/image" Target="../media/image21.png"/><Relationship Id="rId28" Type="http://schemas.openxmlformats.org/officeDocument/2006/relationships/image" Target="../media/image22.png"/><Relationship Id="rId29" Type="http://schemas.openxmlformats.org/officeDocument/2006/relationships/image" Target="../media/image23.png"/><Relationship Id="rId30" Type="http://schemas.openxmlformats.org/officeDocument/2006/relationships/image" Target="../media/image24.png"/><Relationship Id="rId31" Type="http://schemas.openxmlformats.org/officeDocument/2006/relationships/image" Target="../media/image25.png"/><Relationship Id="rId32" Type="http://schemas.openxmlformats.org/officeDocument/2006/relationships/image" Target="../media/image26.png"/><Relationship Id="rId33" Type="http://schemas.openxmlformats.org/officeDocument/2006/relationships/image" Target="../media/image27.png"/><Relationship Id="rId34" Type="http://schemas.openxmlformats.org/officeDocument/2006/relationships/image" Target="../media/image28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6802" y="419614"/>
            <a:ext cx="0" cy="19254470"/>
          </a:xfrm>
          <a:custGeom>
            <a:avLst/>
            <a:gdLst/>
            <a:ahLst/>
            <a:cxnLst/>
            <a:rect l="l" t="t" r="r" b="b"/>
            <a:pathLst>
              <a:path w="0" h="19254470">
                <a:moveTo>
                  <a:pt x="0" y="0"/>
                </a:moveTo>
                <a:lnTo>
                  <a:pt x="0" y="19253868"/>
                </a:lnTo>
              </a:path>
            </a:pathLst>
          </a:custGeom>
          <a:ln w="1569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29891" y="19829384"/>
            <a:ext cx="8314055" cy="0"/>
          </a:xfrm>
          <a:custGeom>
            <a:avLst/>
            <a:gdLst/>
            <a:ahLst/>
            <a:cxnLst/>
            <a:rect l="l" t="t" r="r" b="b"/>
            <a:pathLst>
              <a:path w="8314055" h="0">
                <a:moveTo>
                  <a:pt x="0" y="0"/>
                </a:moveTo>
                <a:lnTo>
                  <a:pt x="8313531" y="0"/>
                </a:lnTo>
              </a:path>
            </a:pathLst>
          </a:custGeom>
          <a:ln w="1569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8798815" y="341664"/>
            <a:ext cx="0" cy="19254470"/>
          </a:xfrm>
          <a:custGeom>
            <a:avLst/>
            <a:gdLst/>
            <a:ahLst/>
            <a:cxnLst/>
            <a:rect l="l" t="t" r="r" b="b"/>
            <a:pathLst>
              <a:path w="0" h="19254470">
                <a:moveTo>
                  <a:pt x="0" y="19253868"/>
                </a:moveTo>
                <a:lnTo>
                  <a:pt x="0" y="0"/>
                </a:lnTo>
              </a:path>
            </a:pathLst>
          </a:custGeom>
          <a:ln w="1569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52194" y="185762"/>
            <a:ext cx="8314055" cy="0"/>
          </a:xfrm>
          <a:custGeom>
            <a:avLst/>
            <a:gdLst/>
            <a:ahLst/>
            <a:cxnLst/>
            <a:rect l="l" t="t" r="r" b="b"/>
            <a:pathLst>
              <a:path w="8314055" h="0">
                <a:moveTo>
                  <a:pt x="8313531" y="0"/>
                </a:moveTo>
                <a:lnTo>
                  <a:pt x="0" y="0"/>
                </a:lnTo>
              </a:path>
            </a:pathLst>
          </a:custGeom>
          <a:ln w="1569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96802" y="19751434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5" h="78105">
                <a:moveTo>
                  <a:pt x="0" y="0"/>
                </a:moveTo>
                <a:lnTo>
                  <a:pt x="0" y="77949"/>
                </a:lnTo>
                <a:lnTo>
                  <a:pt x="77698" y="77949"/>
                </a:lnTo>
              </a:path>
            </a:pathLst>
          </a:custGeom>
          <a:ln w="1569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8721120" y="19751434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0" y="77949"/>
                </a:moveTo>
                <a:lnTo>
                  <a:pt x="77694" y="77949"/>
                </a:lnTo>
                <a:lnTo>
                  <a:pt x="77694" y="0"/>
                </a:lnTo>
              </a:path>
            </a:pathLst>
          </a:custGeom>
          <a:ln w="1569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8721120" y="185760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77694" y="77952"/>
                </a:moveTo>
                <a:lnTo>
                  <a:pt x="77694" y="0"/>
                </a:lnTo>
                <a:lnTo>
                  <a:pt x="0" y="0"/>
                </a:lnTo>
              </a:path>
            </a:pathLst>
          </a:custGeom>
          <a:ln w="1569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6802" y="185760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5" h="78104">
                <a:moveTo>
                  <a:pt x="77698" y="0"/>
                </a:moveTo>
                <a:lnTo>
                  <a:pt x="0" y="0"/>
                </a:lnTo>
                <a:lnTo>
                  <a:pt x="0" y="77952"/>
                </a:lnTo>
              </a:path>
            </a:pathLst>
          </a:custGeom>
          <a:ln w="1569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7845" y="96802"/>
            <a:ext cx="8880475" cy="19822160"/>
          </a:xfrm>
          <a:custGeom>
            <a:avLst/>
            <a:gdLst/>
            <a:ahLst/>
            <a:cxnLst/>
            <a:rect l="l" t="t" r="r" b="b"/>
            <a:pathLst>
              <a:path w="8880475" h="19822160">
                <a:moveTo>
                  <a:pt x="0" y="19821539"/>
                </a:moveTo>
                <a:lnTo>
                  <a:pt x="8879928" y="19821539"/>
                </a:lnTo>
                <a:lnTo>
                  <a:pt x="8879928" y="0"/>
                </a:lnTo>
                <a:lnTo>
                  <a:pt x="0" y="0"/>
                </a:lnTo>
                <a:lnTo>
                  <a:pt x="0" y="19821539"/>
                </a:lnTo>
                <a:close/>
              </a:path>
            </a:pathLst>
          </a:custGeom>
          <a:ln w="1569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756460" y="912388"/>
            <a:ext cx="228498" cy="1609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009408" y="898905"/>
            <a:ext cx="86360" cy="174625"/>
          </a:xfrm>
          <a:custGeom>
            <a:avLst/>
            <a:gdLst/>
            <a:ahLst/>
            <a:cxnLst/>
            <a:rect l="l" t="t" r="r" b="b"/>
            <a:pathLst>
              <a:path w="86359" h="174625">
                <a:moveTo>
                  <a:pt x="32512" y="172250"/>
                </a:moveTo>
                <a:lnTo>
                  <a:pt x="29870" y="157302"/>
                </a:lnTo>
                <a:lnTo>
                  <a:pt x="27940" y="157784"/>
                </a:lnTo>
                <a:lnTo>
                  <a:pt x="22644" y="157784"/>
                </a:lnTo>
                <a:lnTo>
                  <a:pt x="19989" y="155625"/>
                </a:lnTo>
                <a:lnTo>
                  <a:pt x="19989" y="0"/>
                </a:lnTo>
                <a:lnTo>
                  <a:pt x="0" y="0"/>
                </a:lnTo>
                <a:lnTo>
                  <a:pt x="0" y="147916"/>
                </a:lnTo>
                <a:lnTo>
                  <a:pt x="1168" y="159169"/>
                </a:lnTo>
                <a:lnTo>
                  <a:pt x="4876" y="167487"/>
                </a:lnTo>
                <a:lnTo>
                  <a:pt x="11379" y="172643"/>
                </a:lnTo>
                <a:lnTo>
                  <a:pt x="20955" y="174409"/>
                </a:lnTo>
                <a:lnTo>
                  <a:pt x="26009" y="174409"/>
                </a:lnTo>
                <a:lnTo>
                  <a:pt x="29629" y="173685"/>
                </a:lnTo>
                <a:lnTo>
                  <a:pt x="32512" y="172250"/>
                </a:lnTo>
                <a:close/>
              </a:path>
              <a:path w="86359" h="174625">
                <a:moveTo>
                  <a:pt x="86004" y="172250"/>
                </a:moveTo>
                <a:lnTo>
                  <a:pt x="83350" y="157302"/>
                </a:lnTo>
                <a:lnTo>
                  <a:pt x="81419" y="157784"/>
                </a:lnTo>
                <a:lnTo>
                  <a:pt x="76123" y="157784"/>
                </a:lnTo>
                <a:lnTo>
                  <a:pt x="73469" y="155625"/>
                </a:lnTo>
                <a:lnTo>
                  <a:pt x="73469" y="0"/>
                </a:lnTo>
                <a:lnTo>
                  <a:pt x="53479" y="0"/>
                </a:lnTo>
                <a:lnTo>
                  <a:pt x="53479" y="147916"/>
                </a:lnTo>
                <a:lnTo>
                  <a:pt x="54648" y="159169"/>
                </a:lnTo>
                <a:lnTo>
                  <a:pt x="58356" y="167487"/>
                </a:lnTo>
                <a:lnTo>
                  <a:pt x="64858" y="172643"/>
                </a:lnTo>
                <a:lnTo>
                  <a:pt x="74434" y="174409"/>
                </a:lnTo>
                <a:lnTo>
                  <a:pt x="79489" y="174409"/>
                </a:lnTo>
                <a:lnTo>
                  <a:pt x="83108" y="173685"/>
                </a:lnTo>
                <a:lnTo>
                  <a:pt x="86004" y="17225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115698" y="912388"/>
            <a:ext cx="113707" cy="1609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262168" y="950451"/>
            <a:ext cx="102625" cy="1693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436824" y="909497"/>
            <a:ext cx="238062" cy="16381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699748" y="896006"/>
            <a:ext cx="356322" cy="17730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080932" y="915760"/>
            <a:ext cx="147482" cy="15755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756460" y="1187742"/>
            <a:ext cx="228498" cy="1609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1009408" y="1174253"/>
            <a:ext cx="86360" cy="174625"/>
          </a:xfrm>
          <a:custGeom>
            <a:avLst/>
            <a:gdLst/>
            <a:ahLst/>
            <a:cxnLst/>
            <a:rect l="l" t="t" r="r" b="b"/>
            <a:pathLst>
              <a:path w="86359" h="174625">
                <a:moveTo>
                  <a:pt x="32512" y="172250"/>
                </a:moveTo>
                <a:lnTo>
                  <a:pt x="29870" y="157314"/>
                </a:lnTo>
                <a:lnTo>
                  <a:pt x="27940" y="157797"/>
                </a:lnTo>
                <a:lnTo>
                  <a:pt x="22644" y="157797"/>
                </a:lnTo>
                <a:lnTo>
                  <a:pt x="19989" y="155625"/>
                </a:lnTo>
                <a:lnTo>
                  <a:pt x="19989" y="0"/>
                </a:lnTo>
                <a:lnTo>
                  <a:pt x="0" y="0"/>
                </a:lnTo>
                <a:lnTo>
                  <a:pt x="0" y="147916"/>
                </a:lnTo>
                <a:lnTo>
                  <a:pt x="1168" y="159169"/>
                </a:lnTo>
                <a:lnTo>
                  <a:pt x="4876" y="167487"/>
                </a:lnTo>
                <a:lnTo>
                  <a:pt x="11379" y="172643"/>
                </a:lnTo>
                <a:lnTo>
                  <a:pt x="20955" y="174421"/>
                </a:lnTo>
                <a:lnTo>
                  <a:pt x="26009" y="174421"/>
                </a:lnTo>
                <a:lnTo>
                  <a:pt x="29629" y="173697"/>
                </a:lnTo>
                <a:lnTo>
                  <a:pt x="32512" y="172250"/>
                </a:lnTo>
                <a:close/>
              </a:path>
              <a:path w="86359" h="174625">
                <a:moveTo>
                  <a:pt x="86017" y="172250"/>
                </a:moveTo>
                <a:lnTo>
                  <a:pt x="83375" y="157314"/>
                </a:lnTo>
                <a:lnTo>
                  <a:pt x="81445" y="157797"/>
                </a:lnTo>
                <a:lnTo>
                  <a:pt x="76149" y="157797"/>
                </a:lnTo>
                <a:lnTo>
                  <a:pt x="73494" y="155625"/>
                </a:lnTo>
                <a:lnTo>
                  <a:pt x="73494" y="0"/>
                </a:lnTo>
                <a:lnTo>
                  <a:pt x="53505" y="0"/>
                </a:lnTo>
                <a:lnTo>
                  <a:pt x="53505" y="147916"/>
                </a:lnTo>
                <a:lnTo>
                  <a:pt x="54673" y="159169"/>
                </a:lnTo>
                <a:lnTo>
                  <a:pt x="58381" y="167487"/>
                </a:lnTo>
                <a:lnTo>
                  <a:pt x="64884" y="172643"/>
                </a:lnTo>
                <a:lnTo>
                  <a:pt x="74460" y="174421"/>
                </a:lnTo>
                <a:lnTo>
                  <a:pt x="79514" y="174421"/>
                </a:lnTo>
                <a:lnTo>
                  <a:pt x="83134" y="173697"/>
                </a:lnTo>
                <a:lnTo>
                  <a:pt x="86017" y="17225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115722" y="1187742"/>
            <a:ext cx="113707" cy="1609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1262192" y="1225805"/>
            <a:ext cx="102625" cy="1693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1446002" y="1178588"/>
            <a:ext cx="136231" cy="16761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610396" y="1174251"/>
            <a:ext cx="33020" cy="174625"/>
          </a:xfrm>
          <a:custGeom>
            <a:avLst/>
            <a:gdLst/>
            <a:ahLst/>
            <a:cxnLst/>
            <a:rect l="l" t="t" r="r" b="b"/>
            <a:pathLst>
              <a:path w="33020" h="174625">
                <a:moveTo>
                  <a:pt x="19995" y="0"/>
                </a:moveTo>
                <a:lnTo>
                  <a:pt x="0" y="0"/>
                </a:lnTo>
                <a:lnTo>
                  <a:pt x="0" y="147915"/>
                </a:lnTo>
                <a:lnTo>
                  <a:pt x="1174" y="159170"/>
                </a:lnTo>
                <a:lnTo>
                  <a:pt x="4878" y="167489"/>
                </a:lnTo>
                <a:lnTo>
                  <a:pt x="11382" y="172646"/>
                </a:lnTo>
                <a:lnTo>
                  <a:pt x="20958" y="174415"/>
                </a:lnTo>
                <a:lnTo>
                  <a:pt x="26017" y="174415"/>
                </a:lnTo>
                <a:lnTo>
                  <a:pt x="29631" y="173692"/>
                </a:lnTo>
                <a:lnTo>
                  <a:pt x="32522" y="172247"/>
                </a:lnTo>
                <a:lnTo>
                  <a:pt x="29872" y="157310"/>
                </a:lnTo>
                <a:lnTo>
                  <a:pt x="27944" y="157792"/>
                </a:lnTo>
                <a:lnTo>
                  <a:pt x="22645" y="157792"/>
                </a:lnTo>
                <a:lnTo>
                  <a:pt x="19995" y="155624"/>
                </a:lnTo>
                <a:lnTo>
                  <a:pt x="19995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664431" y="1225805"/>
            <a:ext cx="161888" cy="11997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1850193" y="1318072"/>
            <a:ext cx="36830" cy="69215"/>
          </a:xfrm>
          <a:custGeom>
            <a:avLst/>
            <a:gdLst/>
            <a:ahLst/>
            <a:cxnLst/>
            <a:rect l="l" t="t" r="r" b="b"/>
            <a:pathLst>
              <a:path w="36830" h="69215">
                <a:moveTo>
                  <a:pt x="19754" y="0"/>
                </a:moveTo>
                <a:lnTo>
                  <a:pt x="11804" y="0"/>
                </a:lnTo>
                <a:lnTo>
                  <a:pt x="5059" y="5299"/>
                </a:lnTo>
                <a:lnTo>
                  <a:pt x="5059" y="23126"/>
                </a:lnTo>
                <a:lnTo>
                  <a:pt x="11563" y="27944"/>
                </a:lnTo>
                <a:lnTo>
                  <a:pt x="20958" y="27944"/>
                </a:lnTo>
                <a:lnTo>
                  <a:pt x="21922" y="27704"/>
                </a:lnTo>
                <a:lnTo>
                  <a:pt x="20427" y="36835"/>
                </a:lnTo>
                <a:lnTo>
                  <a:pt x="16110" y="44928"/>
                </a:lnTo>
                <a:lnTo>
                  <a:pt x="9218" y="51756"/>
                </a:lnTo>
                <a:lnTo>
                  <a:pt x="0" y="57094"/>
                </a:lnTo>
                <a:lnTo>
                  <a:pt x="4818" y="68657"/>
                </a:lnTo>
                <a:lnTo>
                  <a:pt x="18120" y="61178"/>
                </a:lnTo>
                <a:lnTo>
                  <a:pt x="28125" y="50921"/>
                </a:lnTo>
                <a:lnTo>
                  <a:pt x="34426" y="38269"/>
                </a:lnTo>
                <a:lnTo>
                  <a:pt x="36617" y="23608"/>
                </a:lnTo>
                <a:lnTo>
                  <a:pt x="35473" y="13720"/>
                </a:lnTo>
                <a:lnTo>
                  <a:pt x="32160" y="6293"/>
                </a:lnTo>
                <a:lnTo>
                  <a:pt x="26860" y="1622"/>
                </a:lnTo>
                <a:lnTo>
                  <a:pt x="1975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1950891" y="1187742"/>
            <a:ext cx="116598" cy="15803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087740" y="1187449"/>
            <a:ext cx="89535" cy="158750"/>
          </a:xfrm>
          <a:custGeom>
            <a:avLst/>
            <a:gdLst/>
            <a:ahLst/>
            <a:cxnLst/>
            <a:rect l="l" t="t" r="r" b="b"/>
            <a:pathLst>
              <a:path w="89535" h="158750">
                <a:moveTo>
                  <a:pt x="89141" y="140970"/>
                </a:moveTo>
                <a:lnTo>
                  <a:pt x="20243" y="140970"/>
                </a:lnTo>
                <a:lnTo>
                  <a:pt x="20243" y="0"/>
                </a:lnTo>
                <a:lnTo>
                  <a:pt x="0" y="0"/>
                </a:lnTo>
                <a:lnTo>
                  <a:pt x="0" y="140970"/>
                </a:lnTo>
                <a:lnTo>
                  <a:pt x="0" y="158750"/>
                </a:lnTo>
                <a:lnTo>
                  <a:pt x="89141" y="158750"/>
                </a:lnTo>
                <a:lnTo>
                  <a:pt x="89141" y="14097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2250360" y="1189188"/>
            <a:ext cx="198288" cy="15947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2468837" y="1189188"/>
            <a:ext cx="98530" cy="15947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2629520" y="1228696"/>
            <a:ext cx="100939" cy="11707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2790927" y="1189187"/>
            <a:ext cx="211875" cy="159479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3022990" y="1189188"/>
            <a:ext cx="98530" cy="15947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733264" y="1557582"/>
            <a:ext cx="467130" cy="13457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1221405" y="1593546"/>
            <a:ext cx="239442" cy="135905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bg object 49"/>
          <p:cNvSpPr/>
          <p:nvPr/>
        </p:nvSpPr>
        <p:spPr>
          <a:xfrm>
            <a:off x="1527305" y="1558529"/>
            <a:ext cx="224583" cy="13363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bg object 50"/>
          <p:cNvSpPr/>
          <p:nvPr/>
        </p:nvSpPr>
        <p:spPr>
          <a:xfrm>
            <a:off x="1813784" y="1558529"/>
            <a:ext cx="104767" cy="13184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bg object 51"/>
          <p:cNvSpPr/>
          <p:nvPr/>
        </p:nvSpPr>
        <p:spPr>
          <a:xfrm>
            <a:off x="1941607" y="1595628"/>
            <a:ext cx="73820" cy="9426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bg object 52"/>
          <p:cNvSpPr/>
          <p:nvPr/>
        </p:nvSpPr>
        <p:spPr>
          <a:xfrm>
            <a:off x="2037686" y="1558529"/>
            <a:ext cx="116030" cy="133633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3" name="bg object 53"/>
          <p:cNvSpPr/>
          <p:nvPr/>
        </p:nvSpPr>
        <p:spPr>
          <a:xfrm>
            <a:off x="2172910" y="1595628"/>
            <a:ext cx="73820" cy="94262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" name="bg object 54"/>
          <p:cNvSpPr/>
          <p:nvPr/>
        </p:nvSpPr>
        <p:spPr>
          <a:xfrm>
            <a:off x="2307679" y="1555122"/>
            <a:ext cx="80634" cy="13704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" name="bg object 55"/>
          <p:cNvSpPr/>
          <p:nvPr/>
        </p:nvSpPr>
        <p:spPr>
          <a:xfrm>
            <a:off x="2413242" y="1559854"/>
            <a:ext cx="73252" cy="132308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" name="bg object 56"/>
          <p:cNvSpPr/>
          <p:nvPr/>
        </p:nvSpPr>
        <p:spPr>
          <a:xfrm>
            <a:off x="2512218" y="1552850"/>
            <a:ext cx="191497" cy="139312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" name="bg object 57"/>
          <p:cNvSpPr/>
          <p:nvPr/>
        </p:nvSpPr>
        <p:spPr>
          <a:xfrm>
            <a:off x="2722908" y="1595628"/>
            <a:ext cx="73820" cy="9426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" name="bg object 58"/>
          <p:cNvSpPr/>
          <p:nvPr/>
        </p:nvSpPr>
        <p:spPr>
          <a:xfrm>
            <a:off x="2864302" y="1595628"/>
            <a:ext cx="73820" cy="94262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9" name="bg object 59"/>
          <p:cNvSpPr/>
          <p:nvPr/>
        </p:nvSpPr>
        <p:spPr>
          <a:xfrm>
            <a:off x="2960382" y="1555122"/>
            <a:ext cx="271033" cy="137040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0" name="bg object 60"/>
          <p:cNvSpPr/>
          <p:nvPr/>
        </p:nvSpPr>
        <p:spPr>
          <a:xfrm>
            <a:off x="3287065" y="1595628"/>
            <a:ext cx="127197" cy="94262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1" name="bg object 61"/>
          <p:cNvSpPr/>
          <p:nvPr/>
        </p:nvSpPr>
        <p:spPr>
          <a:xfrm>
            <a:off x="3436712" y="1558529"/>
            <a:ext cx="91044" cy="133633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2" name="bg object 62"/>
          <p:cNvSpPr/>
          <p:nvPr/>
        </p:nvSpPr>
        <p:spPr>
          <a:xfrm>
            <a:off x="743486" y="1818785"/>
            <a:ext cx="1411593" cy="173572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817" y="804164"/>
            <a:ext cx="800671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4817" y="4623943"/>
            <a:ext cx="80067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024759" y="18696814"/>
            <a:ext cx="284683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44817" y="18696814"/>
            <a:ext cx="204616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405372" y="18696814"/>
            <a:ext cx="204616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RollUp_Comfort_XL_100x200_RollUpFilm_PDF-Vorlage.indd</dc:title>
  <dcterms:created xsi:type="dcterms:W3CDTF">2020-10-22T06:18:02Z</dcterms:created>
  <dcterms:modified xsi:type="dcterms:W3CDTF">2020-10-22T06:18:02Z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2020-10-22T00:00:00Z</vt:filetime>
  </property>
</Properties>
</file>