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9773900" cy="20104100"/>
  <p:notesSz cx="197739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83042" y="6232271"/>
            <a:ext cx="16807816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966085" y="11258296"/>
            <a:ext cx="1384173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88695" y="4623943"/>
            <a:ext cx="860164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183558" y="4623943"/>
            <a:ext cx="860164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2204" y="150579"/>
            <a:ext cx="19744055" cy="19744055"/>
          </a:xfrm>
          <a:custGeom>
            <a:avLst/>
            <a:gdLst/>
            <a:ahLst/>
            <a:cxnLst/>
            <a:rect l="l" t="t" r="r" b="b"/>
            <a:pathLst>
              <a:path w="19744055" h="19744055">
                <a:moveTo>
                  <a:pt x="0" y="19743635"/>
                </a:moveTo>
                <a:lnTo>
                  <a:pt x="19743635" y="19743635"/>
                </a:lnTo>
                <a:lnTo>
                  <a:pt x="19743635" y="0"/>
                </a:lnTo>
                <a:lnTo>
                  <a:pt x="0" y="0"/>
                </a:lnTo>
                <a:lnTo>
                  <a:pt x="0" y="19743635"/>
                </a:lnTo>
                <a:close/>
              </a:path>
            </a:pathLst>
          </a:custGeom>
          <a:ln w="2440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11044" y="396017"/>
            <a:ext cx="0" cy="19302095"/>
          </a:xfrm>
          <a:custGeom>
            <a:avLst/>
            <a:gdLst/>
            <a:ahLst/>
            <a:cxnLst/>
            <a:rect l="l" t="t" r="r" b="b"/>
            <a:pathLst>
              <a:path w="0" h="19302095">
                <a:moveTo>
                  <a:pt x="0" y="0"/>
                </a:moveTo>
                <a:lnTo>
                  <a:pt x="0" y="19301626"/>
                </a:lnTo>
              </a:path>
            </a:pathLst>
          </a:custGeom>
          <a:ln w="2440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57638" y="19795375"/>
            <a:ext cx="19302095" cy="0"/>
          </a:xfrm>
          <a:custGeom>
            <a:avLst/>
            <a:gdLst/>
            <a:ahLst/>
            <a:cxnLst/>
            <a:rect l="l" t="t" r="r" b="b"/>
            <a:pathLst>
              <a:path w="19302095" h="0">
                <a:moveTo>
                  <a:pt x="0" y="0"/>
                </a:moveTo>
                <a:lnTo>
                  <a:pt x="19301626" y="0"/>
                </a:lnTo>
              </a:path>
            </a:pathLst>
          </a:custGeom>
          <a:ln w="2440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9656998" y="347154"/>
            <a:ext cx="0" cy="19302095"/>
          </a:xfrm>
          <a:custGeom>
            <a:avLst/>
            <a:gdLst/>
            <a:ahLst/>
            <a:cxnLst/>
            <a:rect l="l" t="t" r="r" b="b"/>
            <a:pathLst>
              <a:path w="0" h="19302095">
                <a:moveTo>
                  <a:pt x="0" y="19301626"/>
                </a:moveTo>
                <a:lnTo>
                  <a:pt x="0" y="0"/>
                </a:lnTo>
              </a:path>
            </a:pathLst>
          </a:custGeom>
          <a:ln w="2440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08773" y="249423"/>
            <a:ext cx="19302095" cy="0"/>
          </a:xfrm>
          <a:custGeom>
            <a:avLst/>
            <a:gdLst/>
            <a:ahLst/>
            <a:cxnLst/>
            <a:rect l="l" t="t" r="r" b="b"/>
            <a:pathLst>
              <a:path w="19302095" h="0">
                <a:moveTo>
                  <a:pt x="19301630" y="0"/>
                </a:moveTo>
                <a:lnTo>
                  <a:pt x="0" y="0"/>
                </a:lnTo>
              </a:path>
            </a:pathLst>
          </a:custGeom>
          <a:ln w="24408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11044" y="249424"/>
            <a:ext cx="19546570" cy="19546570"/>
          </a:xfrm>
          <a:custGeom>
            <a:avLst/>
            <a:gdLst/>
            <a:ahLst/>
            <a:cxnLst/>
            <a:rect l="l" t="t" r="r" b="b"/>
            <a:pathLst>
              <a:path w="19546570" h="19546570">
                <a:moveTo>
                  <a:pt x="0" y="19497086"/>
                </a:moveTo>
                <a:lnTo>
                  <a:pt x="0" y="19545951"/>
                </a:lnTo>
                <a:lnTo>
                  <a:pt x="48864" y="19545951"/>
                </a:lnTo>
              </a:path>
              <a:path w="19546570" h="19546570">
                <a:moveTo>
                  <a:pt x="19497086" y="19545951"/>
                </a:moveTo>
                <a:lnTo>
                  <a:pt x="19545954" y="19545951"/>
                </a:lnTo>
                <a:lnTo>
                  <a:pt x="19545954" y="19497086"/>
                </a:lnTo>
              </a:path>
              <a:path w="19546570" h="19546570">
                <a:moveTo>
                  <a:pt x="19545954" y="48864"/>
                </a:moveTo>
                <a:lnTo>
                  <a:pt x="19545954" y="0"/>
                </a:lnTo>
                <a:lnTo>
                  <a:pt x="19497086" y="0"/>
                </a:lnTo>
              </a:path>
              <a:path w="19546570" h="19546570">
                <a:moveTo>
                  <a:pt x="48864" y="0"/>
                </a:moveTo>
                <a:lnTo>
                  <a:pt x="0" y="0"/>
                </a:lnTo>
                <a:lnTo>
                  <a:pt x="0" y="48864"/>
                </a:lnTo>
              </a:path>
            </a:pathLst>
          </a:custGeom>
          <a:ln w="24408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742281" y="994548"/>
            <a:ext cx="203200" cy="292100"/>
          </a:xfrm>
          <a:custGeom>
            <a:avLst/>
            <a:gdLst/>
            <a:ahLst/>
            <a:cxnLst/>
            <a:rect l="l" t="t" r="r" b="b"/>
            <a:pathLst>
              <a:path w="203200" h="292100">
                <a:moveTo>
                  <a:pt x="91275" y="0"/>
                </a:moveTo>
                <a:lnTo>
                  <a:pt x="0" y="0"/>
                </a:lnTo>
                <a:lnTo>
                  <a:pt x="0" y="292081"/>
                </a:lnTo>
                <a:lnTo>
                  <a:pt x="37400" y="292081"/>
                </a:lnTo>
                <a:lnTo>
                  <a:pt x="37400" y="168748"/>
                </a:lnTo>
                <a:lnTo>
                  <a:pt x="130570" y="168748"/>
                </a:lnTo>
                <a:lnTo>
                  <a:pt x="128231" y="164741"/>
                </a:lnTo>
                <a:lnTo>
                  <a:pt x="155175" y="153937"/>
                </a:lnTo>
                <a:lnTo>
                  <a:pt x="173745" y="138471"/>
                </a:lnTo>
                <a:lnTo>
                  <a:pt x="37400" y="138471"/>
                </a:lnTo>
                <a:lnTo>
                  <a:pt x="37400" y="30276"/>
                </a:lnTo>
                <a:lnTo>
                  <a:pt x="174826" y="30276"/>
                </a:lnTo>
                <a:lnTo>
                  <a:pt x="164852" y="18310"/>
                </a:lnTo>
                <a:lnTo>
                  <a:pt x="132446" y="4292"/>
                </a:lnTo>
                <a:lnTo>
                  <a:pt x="91275" y="0"/>
                </a:lnTo>
                <a:close/>
              </a:path>
              <a:path w="203200" h="292100">
                <a:moveTo>
                  <a:pt x="130570" y="168748"/>
                </a:moveTo>
                <a:lnTo>
                  <a:pt x="89939" y="168748"/>
                </a:lnTo>
                <a:lnTo>
                  <a:pt x="160288" y="292081"/>
                </a:lnTo>
                <a:lnTo>
                  <a:pt x="202587" y="292081"/>
                </a:lnTo>
                <a:lnTo>
                  <a:pt x="130570" y="168748"/>
                </a:lnTo>
                <a:close/>
              </a:path>
              <a:path w="203200" h="292100">
                <a:moveTo>
                  <a:pt x="174826" y="30276"/>
                </a:moveTo>
                <a:lnTo>
                  <a:pt x="85932" y="30276"/>
                </a:lnTo>
                <a:lnTo>
                  <a:pt x="116084" y="33031"/>
                </a:lnTo>
                <a:lnTo>
                  <a:pt x="138137" y="41964"/>
                </a:lnTo>
                <a:lnTo>
                  <a:pt x="151676" y="58076"/>
                </a:lnTo>
                <a:lnTo>
                  <a:pt x="156281" y="82370"/>
                </a:lnTo>
                <a:lnTo>
                  <a:pt x="151676" y="106914"/>
                </a:lnTo>
                <a:lnTo>
                  <a:pt x="138137" y="124446"/>
                </a:lnTo>
                <a:lnTo>
                  <a:pt x="116084" y="134965"/>
                </a:lnTo>
                <a:lnTo>
                  <a:pt x="85932" y="138471"/>
                </a:lnTo>
                <a:lnTo>
                  <a:pt x="173745" y="138471"/>
                </a:lnTo>
                <a:lnTo>
                  <a:pt x="175816" y="136746"/>
                </a:lnTo>
                <a:lnTo>
                  <a:pt x="189028" y="112960"/>
                </a:lnTo>
                <a:lnTo>
                  <a:pt x="193682" y="82370"/>
                </a:lnTo>
                <a:lnTo>
                  <a:pt x="186071" y="43766"/>
                </a:lnTo>
                <a:lnTo>
                  <a:pt x="174826" y="3027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963791" y="1064897"/>
            <a:ext cx="200806" cy="22707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209789" y="969618"/>
            <a:ext cx="1105535" cy="408305"/>
          </a:xfrm>
          <a:custGeom>
            <a:avLst/>
            <a:gdLst/>
            <a:ahLst/>
            <a:cxnLst/>
            <a:rect l="l" t="t" r="r" b="b"/>
            <a:pathLst>
              <a:path w="1105535" h="408305">
                <a:moveTo>
                  <a:pt x="60096" y="318350"/>
                </a:moveTo>
                <a:lnTo>
                  <a:pt x="55206" y="290753"/>
                </a:lnTo>
                <a:lnTo>
                  <a:pt x="51638" y="291642"/>
                </a:lnTo>
                <a:lnTo>
                  <a:pt x="41846" y="291642"/>
                </a:lnTo>
                <a:lnTo>
                  <a:pt x="36944" y="287629"/>
                </a:lnTo>
                <a:lnTo>
                  <a:pt x="36944" y="0"/>
                </a:lnTo>
                <a:lnTo>
                  <a:pt x="0" y="0"/>
                </a:lnTo>
                <a:lnTo>
                  <a:pt x="0" y="273380"/>
                </a:lnTo>
                <a:lnTo>
                  <a:pt x="2159" y="294182"/>
                </a:lnTo>
                <a:lnTo>
                  <a:pt x="9004" y="309562"/>
                </a:lnTo>
                <a:lnTo>
                  <a:pt x="21031" y="319087"/>
                </a:lnTo>
                <a:lnTo>
                  <a:pt x="38735" y="322364"/>
                </a:lnTo>
                <a:lnTo>
                  <a:pt x="48082" y="322364"/>
                </a:lnTo>
                <a:lnTo>
                  <a:pt x="54762" y="321030"/>
                </a:lnTo>
                <a:lnTo>
                  <a:pt x="60096" y="318350"/>
                </a:lnTo>
                <a:close/>
              </a:path>
              <a:path w="1105535" h="408305">
                <a:moveTo>
                  <a:pt x="158953" y="318350"/>
                </a:moveTo>
                <a:lnTo>
                  <a:pt x="154051" y="290753"/>
                </a:lnTo>
                <a:lnTo>
                  <a:pt x="150482" y="291642"/>
                </a:lnTo>
                <a:lnTo>
                  <a:pt x="140690" y="291642"/>
                </a:lnTo>
                <a:lnTo>
                  <a:pt x="135788" y="287629"/>
                </a:lnTo>
                <a:lnTo>
                  <a:pt x="135788" y="0"/>
                </a:lnTo>
                <a:lnTo>
                  <a:pt x="98844" y="0"/>
                </a:lnTo>
                <a:lnTo>
                  <a:pt x="98844" y="273380"/>
                </a:lnTo>
                <a:lnTo>
                  <a:pt x="101015" y="294182"/>
                </a:lnTo>
                <a:lnTo>
                  <a:pt x="107861" y="309562"/>
                </a:lnTo>
                <a:lnTo>
                  <a:pt x="119875" y="319087"/>
                </a:lnTo>
                <a:lnTo>
                  <a:pt x="137579" y="322364"/>
                </a:lnTo>
                <a:lnTo>
                  <a:pt x="146926" y="322364"/>
                </a:lnTo>
                <a:lnTo>
                  <a:pt x="153606" y="321030"/>
                </a:lnTo>
                <a:lnTo>
                  <a:pt x="158953" y="318350"/>
                </a:lnTo>
                <a:close/>
              </a:path>
              <a:path w="1105535" h="408305">
                <a:moveTo>
                  <a:pt x="406590" y="24930"/>
                </a:moveTo>
                <a:lnTo>
                  <a:pt x="370522" y="24930"/>
                </a:lnTo>
                <a:lnTo>
                  <a:pt x="370522" y="197243"/>
                </a:lnTo>
                <a:lnTo>
                  <a:pt x="365188" y="241134"/>
                </a:lnTo>
                <a:lnTo>
                  <a:pt x="350545" y="269544"/>
                </a:lnTo>
                <a:lnTo>
                  <a:pt x="328637" y="284835"/>
                </a:lnTo>
                <a:lnTo>
                  <a:pt x="301510" y="289407"/>
                </a:lnTo>
                <a:lnTo>
                  <a:pt x="274789" y="284835"/>
                </a:lnTo>
                <a:lnTo>
                  <a:pt x="253314" y="269544"/>
                </a:lnTo>
                <a:lnTo>
                  <a:pt x="239026" y="241134"/>
                </a:lnTo>
                <a:lnTo>
                  <a:pt x="233832" y="197243"/>
                </a:lnTo>
                <a:lnTo>
                  <a:pt x="233832" y="24930"/>
                </a:lnTo>
                <a:lnTo>
                  <a:pt x="196430" y="24930"/>
                </a:lnTo>
                <a:lnTo>
                  <a:pt x="196430" y="196354"/>
                </a:lnTo>
                <a:lnTo>
                  <a:pt x="204470" y="255485"/>
                </a:lnTo>
                <a:lnTo>
                  <a:pt x="226606" y="294424"/>
                </a:lnTo>
                <a:lnTo>
                  <a:pt x="259930" y="315823"/>
                </a:lnTo>
                <a:lnTo>
                  <a:pt x="301510" y="322364"/>
                </a:lnTo>
                <a:lnTo>
                  <a:pt x="343103" y="315823"/>
                </a:lnTo>
                <a:lnTo>
                  <a:pt x="376428" y="294424"/>
                </a:lnTo>
                <a:lnTo>
                  <a:pt x="398564" y="255485"/>
                </a:lnTo>
                <a:lnTo>
                  <a:pt x="406590" y="196354"/>
                </a:lnTo>
                <a:lnTo>
                  <a:pt x="406590" y="24930"/>
                </a:lnTo>
                <a:close/>
              </a:path>
              <a:path w="1105535" h="408305">
                <a:moveTo>
                  <a:pt x="656818" y="205701"/>
                </a:moveTo>
                <a:lnTo>
                  <a:pt x="651217" y="160083"/>
                </a:lnTo>
                <a:lnTo>
                  <a:pt x="635279" y="126453"/>
                </a:lnTo>
                <a:lnTo>
                  <a:pt x="634860" y="125564"/>
                </a:lnTo>
                <a:lnTo>
                  <a:pt x="634720" y="125285"/>
                </a:lnTo>
                <a:lnTo>
                  <a:pt x="618528" y="111937"/>
                </a:lnTo>
                <a:lnTo>
                  <a:pt x="618528" y="205701"/>
                </a:lnTo>
                <a:lnTo>
                  <a:pt x="613867" y="241604"/>
                </a:lnTo>
                <a:lnTo>
                  <a:pt x="600938" y="268490"/>
                </a:lnTo>
                <a:lnTo>
                  <a:pt x="581342" y="285343"/>
                </a:lnTo>
                <a:lnTo>
                  <a:pt x="556641" y="291198"/>
                </a:lnTo>
                <a:lnTo>
                  <a:pt x="545172" y="290029"/>
                </a:lnTo>
                <a:lnTo>
                  <a:pt x="532371" y="286245"/>
                </a:lnTo>
                <a:lnTo>
                  <a:pt x="518579" y="279361"/>
                </a:lnTo>
                <a:lnTo>
                  <a:pt x="504101" y="268935"/>
                </a:lnTo>
                <a:lnTo>
                  <a:pt x="504101" y="155841"/>
                </a:lnTo>
                <a:lnTo>
                  <a:pt x="519341" y="142976"/>
                </a:lnTo>
                <a:lnTo>
                  <a:pt x="533819" y="133794"/>
                </a:lnTo>
                <a:lnTo>
                  <a:pt x="547801" y="128282"/>
                </a:lnTo>
                <a:lnTo>
                  <a:pt x="561543" y="126453"/>
                </a:lnTo>
                <a:lnTo>
                  <a:pt x="587540" y="132130"/>
                </a:lnTo>
                <a:lnTo>
                  <a:pt x="605231" y="148209"/>
                </a:lnTo>
                <a:lnTo>
                  <a:pt x="615327" y="173228"/>
                </a:lnTo>
                <a:lnTo>
                  <a:pt x="618528" y="205701"/>
                </a:lnTo>
                <a:lnTo>
                  <a:pt x="618528" y="111937"/>
                </a:lnTo>
                <a:lnTo>
                  <a:pt x="607796" y="103085"/>
                </a:lnTo>
                <a:lnTo>
                  <a:pt x="570890" y="95288"/>
                </a:lnTo>
                <a:lnTo>
                  <a:pt x="552348" y="97701"/>
                </a:lnTo>
                <a:lnTo>
                  <a:pt x="534377" y="104241"/>
                </a:lnTo>
                <a:lnTo>
                  <a:pt x="517423" y="113880"/>
                </a:lnTo>
                <a:lnTo>
                  <a:pt x="501878" y="125564"/>
                </a:lnTo>
                <a:lnTo>
                  <a:pt x="500545" y="125564"/>
                </a:lnTo>
                <a:lnTo>
                  <a:pt x="497420" y="100622"/>
                </a:lnTo>
                <a:lnTo>
                  <a:pt x="467144" y="100622"/>
                </a:lnTo>
                <a:lnTo>
                  <a:pt x="467144" y="408292"/>
                </a:lnTo>
                <a:lnTo>
                  <a:pt x="504101" y="408292"/>
                </a:lnTo>
                <a:lnTo>
                  <a:pt x="504101" y="335267"/>
                </a:lnTo>
                <a:lnTo>
                  <a:pt x="503212" y="297421"/>
                </a:lnTo>
                <a:lnTo>
                  <a:pt x="518045" y="307898"/>
                </a:lnTo>
                <a:lnTo>
                  <a:pt x="533044" y="315734"/>
                </a:lnTo>
                <a:lnTo>
                  <a:pt x="548043" y="320649"/>
                </a:lnTo>
                <a:lnTo>
                  <a:pt x="562876" y="322364"/>
                </a:lnTo>
                <a:lnTo>
                  <a:pt x="598398" y="314464"/>
                </a:lnTo>
                <a:lnTo>
                  <a:pt x="620725" y="297421"/>
                </a:lnTo>
                <a:lnTo>
                  <a:pt x="628383" y="291579"/>
                </a:lnTo>
                <a:lnTo>
                  <a:pt x="628599" y="291198"/>
                </a:lnTo>
                <a:lnTo>
                  <a:pt x="649097" y="254927"/>
                </a:lnTo>
                <a:lnTo>
                  <a:pt x="656818" y="205701"/>
                </a:lnTo>
                <a:close/>
              </a:path>
              <a:path w="1105535" h="408305">
                <a:moveTo>
                  <a:pt x="1006779" y="280060"/>
                </a:moveTo>
                <a:lnTo>
                  <a:pt x="986307" y="257797"/>
                </a:lnTo>
                <a:lnTo>
                  <a:pt x="971791" y="271373"/>
                </a:lnTo>
                <a:lnTo>
                  <a:pt x="955967" y="281292"/>
                </a:lnTo>
                <a:lnTo>
                  <a:pt x="938403" y="287350"/>
                </a:lnTo>
                <a:lnTo>
                  <a:pt x="918629" y="289407"/>
                </a:lnTo>
                <a:lnTo>
                  <a:pt x="881278" y="281101"/>
                </a:lnTo>
                <a:lnTo>
                  <a:pt x="852957" y="257302"/>
                </a:lnTo>
                <a:lnTo>
                  <a:pt x="834974" y="219722"/>
                </a:lnTo>
                <a:lnTo>
                  <a:pt x="828687" y="170091"/>
                </a:lnTo>
                <a:lnTo>
                  <a:pt x="835253" y="121107"/>
                </a:lnTo>
                <a:lnTo>
                  <a:pt x="853782" y="84099"/>
                </a:lnTo>
                <a:lnTo>
                  <a:pt x="882599" y="60706"/>
                </a:lnTo>
                <a:lnTo>
                  <a:pt x="919962" y="52539"/>
                </a:lnTo>
                <a:lnTo>
                  <a:pt x="937615" y="54394"/>
                </a:lnTo>
                <a:lnTo>
                  <a:pt x="953300" y="59664"/>
                </a:lnTo>
                <a:lnTo>
                  <a:pt x="967232" y="67945"/>
                </a:lnTo>
                <a:lnTo>
                  <a:pt x="979627" y="78816"/>
                </a:lnTo>
                <a:lnTo>
                  <a:pt x="1000112" y="55651"/>
                </a:lnTo>
                <a:lnTo>
                  <a:pt x="985202" y="41948"/>
                </a:lnTo>
                <a:lnTo>
                  <a:pt x="966660" y="30441"/>
                </a:lnTo>
                <a:lnTo>
                  <a:pt x="944689" y="22529"/>
                </a:lnTo>
                <a:lnTo>
                  <a:pt x="919518" y="19596"/>
                </a:lnTo>
                <a:lnTo>
                  <a:pt x="877493" y="26314"/>
                </a:lnTo>
                <a:lnTo>
                  <a:pt x="841794" y="45821"/>
                </a:lnTo>
                <a:lnTo>
                  <a:pt x="814146" y="77101"/>
                </a:lnTo>
                <a:lnTo>
                  <a:pt x="796290" y="119151"/>
                </a:lnTo>
                <a:lnTo>
                  <a:pt x="789952" y="170980"/>
                </a:lnTo>
                <a:lnTo>
                  <a:pt x="796188" y="223304"/>
                </a:lnTo>
                <a:lnTo>
                  <a:pt x="813739" y="265430"/>
                </a:lnTo>
                <a:lnTo>
                  <a:pt x="840917" y="296519"/>
                </a:lnTo>
                <a:lnTo>
                  <a:pt x="876007" y="315760"/>
                </a:lnTo>
                <a:lnTo>
                  <a:pt x="917295" y="322364"/>
                </a:lnTo>
                <a:lnTo>
                  <a:pt x="943737" y="319570"/>
                </a:lnTo>
                <a:lnTo>
                  <a:pt x="967219" y="311391"/>
                </a:lnTo>
                <a:lnTo>
                  <a:pt x="988110" y="298132"/>
                </a:lnTo>
                <a:lnTo>
                  <a:pt x="1006779" y="280060"/>
                </a:lnTo>
                <a:close/>
              </a:path>
              <a:path w="1105535" h="408305">
                <a:moveTo>
                  <a:pt x="1105001" y="318350"/>
                </a:moveTo>
                <a:lnTo>
                  <a:pt x="1100112" y="290753"/>
                </a:lnTo>
                <a:lnTo>
                  <a:pt x="1096543" y="291642"/>
                </a:lnTo>
                <a:lnTo>
                  <a:pt x="1086751" y="291642"/>
                </a:lnTo>
                <a:lnTo>
                  <a:pt x="1081849" y="287629"/>
                </a:lnTo>
                <a:lnTo>
                  <a:pt x="1081849" y="0"/>
                </a:lnTo>
                <a:lnTo>
                  <a:pt x="1044905" y="0"/>
                </a:lnTo>
                <a:lnTo>
                  <a:pt x="1044905" y="273380"/>
                </a:lnTo>
                <a:lnTo>
                  <a:pt x="1047064" y="294182"/>
                </a:lnTo>
                <a:lnTo>
                  <a:pt x="1053909" y="309562"/>
                </a:lnTo>
                <a:lnTo>
                  <a:pt x="1065936" y="319087"/>
                </a:lnTo>
                <a:lnTo>
                  <a:pt x="1083640" y="322364"/>
                </a:lnTo>
                <a:lnTo>
                  <a:pt x="1092987" y="322364"/>
                </a:lnTo>
                <a:lnTo>
                  <a:pt x="1099667" y="321030"/>
                </a:lnTo>
                <a:lnTo>
                  <a:pt x="1105001" y="31835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2341873" y="1064897"/>
            <a:ext cx="169638" cy="22707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2545529" y="1064897"/>
            <a:ext cx="159843" cy="22707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2728659" y="1064897"/>
            <a:ext cx="159843" cy="22707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2921540" y="977629"/>
            <a:ext cx="49530" cy="309245"/>
          </a:xfrm>
          <a:custGeom>
            <a:avLst/>
            <a:gdLst/>
            <a:ahLst/>
            <a:cxnLst/>
            <a:rect l="l" t="t" r="r" b="b"/>
            <a:pathLst>
              <a:path w="49530" h="309244">
                <a:moveTo>
                  <a:pt x="42743" y="92611"/>
                </a:moveTo>
                <a:lnTo>
                  <a:pt x="5788" y="92611"/>
                </a:lnTo>
                <a:lnTo>
                  <a:pt x="5788" y="309001"/>
                </a:lnTo>
                <a:lnTo>
                  <a:pt x="42743" y="309001"/>
                </a:lnTo>
                <a:lnTo>
                  <a:pt x="42743" y="92611"/>
                </a:lnTo>
                <a:close/>
              </a:path>
              <a:path w="49530" h="309244">
                <a:moveTo>
                  <a:pt x="24488" y="0"/>
                </a:moveTo>
                <a:lnTo>
                  <a:pt x="14651" y="1753"/>
                </a:lnTo>
                <a:lnTo>
                  <a:pt x="6901" y="6678"/>
                </a:lnTo>
                <a:lnTo>
                  <a:pt x="1822" y="14275"/>
                </a:lnTo>
                <a:lnTo>
                  <a:pt x="0" y="24043"/>
                </a:lnTo>
                <a:lnTo>
                  <a:pt x="1822" y="33998"/>
                </a:lnTo>
                <a:lnTo>
                  <a:pt x="6901" y="41574"/>
                </a:lnTo>
                <a:lnTo>
                  <a:pt x="14651" y="46396"/>
                </a:lnTo>
                <a:lnTo>
                  <a:pt x="24488" y="48086"/>
                </a:lnTo>
                <a:lnTo>
                  <a:pt x="34325" y="46396"/>
                </a:lnTo>
                <a:lnTo>
                  <a:pt x="42075" y="41574"/>
                </a:lnTo>
                <a:lnTo>
                  <a:pt x="47154" y="33998"/>
                </a:lnTo>
                <a:lnTo>
                  <a:pt x="48977" y="24043"/>
                </a:lnTo>
                <a:lnTo>
                  <a:pt x="47154" y="14275"/>
                </a:lnTo>
                <a:lnTo>
                  <a:pt x="42075" y="6678"/>
                </a:lnTo>
                <a:lnTo>
                  <a:pt x="34325" y="1753"/>
                </a:lnTo>
                <a:lnTo>
                  <a:pt x="24488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3009076" y="1064897"/>
            <a:ext cx="171419" cy="22707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718680" y="1511045"/>
            <a:ext cx="611505" cy="295275"/>
          </a:xfrm>
          <a:custGeom>
            <a:avLst/>
            <a:gdLst/>
            <a:ahLst/>
            <a:cxnLst/>
            <a:rect l="l" t="t" r="r" b="b"/>
            <a:pathLst>
              <a:path w="611505" h="295275">
                <a:moveTo>
                  <a:pt x="184772" y="257797"/>
                </a:moveTo>
                <a:lnTo>
                  <a:pt x="99733" y="257797"/>
                </a:lnTo>
                <a:lnTo>
                  <a:pt x="88277" y="257949"/>
                </a:lnTo>
                <a:lnTo>
                  <a:pt x="76250" y="258406"/>
                </a:lnTo>
                <a:lnTo>
                  <a:pt x="64046" y="259105"/>
                </a:lnTo>
                <a:lnTo>
                  <a:pt x="52095" y="260019"/>
                </a:lnTo>
                <a:lnTo>
                  <a:pt x="99783" y="210489"/>
                </a:lnTo>
                <a:lnTo>
                  <a:pt x="137414" y="165963"/>
                </a:lnTo>
                <a:lnTo>
                  <a:pt x="162102" y="124269"/>
                </a:lnTo>
                <a:lnTo>
                  <a:pt x="170967" y="83261"/>
                </a:lnTo>
                <a:lnTo>
                  <a:pt x="164998" y="49212"/>
                </a:lnTo>
                <a:lnTo>
                  <a:pt x="147929" y="22923"/>
                </a:lnTo>
                <a:lnTo>
                  <a:pt x="121005" y="5994"/>
                </a:lnTo>
                <a:lnTo>
                  <a:pt x="85483" y="0"/>
                </a:lnTo>
                <a:lnTo>
                  <a:pt x="60045" y="3124"/>
                </a:lnTo>
                <a:lnTo>
                  <a:pt x="37896" y="12014"/>
                </a:lnTo>
                <a:lnTo>
                  <a:pt x="18173" y="25920"/>
                </a:lnTo>
                <a:lnTo>
                  <a:pt x="0" y="44069"/>
                </a:lnTo>
                <a:lnTo>
                  <a:pt x="20916" y="64109"/>
                </a:lnTo>
                <a:lnTo>
                  <a:pt x="33756" y="50939"/>
                </a:lnTo>
                <a:lnTo>
                  <a:pt x="48133" y="40182"/>
                </a:lnTo>
                <a:lnTo>
                  <a:pt x="63931" y="32931"/>
                </a:lnTo>
                <a:lnTo>
                  <a:pt x="81026" y="30276"/>
                </a:lnTo>
                <a:lnTo>
                  <a:pt x="104660" y="34328"/>
                </a:lnTo>
                <a:lnTo>
                  <a:pt x="121488" y="45694"/>
                </a:lnTo>
                <a:lnTo>
                  <a:pt x="131559" y="63144"/>
                </a:lnTo>
                <a:lnTo>
                  <a:pt x="134912" y="85483"/>
                </a:lnTo>
                <a:lnTo>
                  <a:pt x="129133" y="113995"/>
                </a:lnTo>
                <a:lnTo>
                  <a:pt x="112255" y="145237"/>
                </a:lnTo>
                <a:lnTo>
                  <a:pt x="84899" y="180340"/>
                </a:lnTo>
                <a:lnTo>
                  <a:pt x="47713" y="220446"/>
                </a:lnTo>
                <a:lnTo>
                  <a:pt x="1333" y="266700"/>
                </a:lnTo>
                <a:lnTo>
                  <a:pt x="1333" y="289407"/>
                </a:lnTo>
                <a:lnTo>
                  <a:pt x="184772" y="289407"/>
                </a:lnTo>
                <a:lnTo>
                  <a:pt x="184772" y="257797"/>
                </a:lnTo>
                <a:close/>
              </a:path>
              <a:path w="611505" h="295275">
                <a:moveTo>
                  <a:pt x="391591" y="146481"/>
                </a:moveTo>
                <a:lnTo>
                  <a:pt x="385356" y="83400"/>
                </a:lnTo>
                <a:lnTo>
                  <a:pt x="367385" y="37503"/>
                </a:lnTo>
                <a:lnTo>
                  <a:pt x="359549" y="29832"/>
                </a:lnTo>
                <a:lnTo>
                  <a:pt x="355968" y="26327"/>
                </a:lnTo>
                <a:lnTo>
                  <a:pt x="355968" y="146481"/>
                </a:lnTo>
                <a:lnTo>
                  <a:pt x="351980" y="200113"/>
                </a:lnTo>
                <a:lnTo>
                  <a:pt x="340715" y="236918"/>
                </a:lnTo>
                <a:lnTo>
                  <a:pt x="323291" y="258114"/>
                </a:lnTo>
                <a:lnTo>
                  <a:pt x="300761" y="264922"/>
                </a:lnTo>
                <a:lnTo>
                  <a:pt x="278231" y="258114"/>
                </a:lnTo>
                <a:lnTo>
                  <a:pt x="260794" y="236918"/>
                </a:lnTo>
                <a:lnTo>
                  <a:pt x="249542" y="200113"/>
                </a:lnTo>
                <a:lnTo>
                  <a:pt x="245554" y="146481"/>
                </a:lnTo>
                <a:lnTo>
                  <a:pt x="249542" y="93129"/>
                </a:lnTo>
                <a:lnTo>
                  <a:pt x="260794" y="56934"/>
                </a:lnTo>
                <a:lnTo>
                  <a:pt x="278231" y="36347"/>
                </a:lnTo>
                <a:lnTo>
                  <a:pt x="300761" y="29832"/>
                </a:lnTo>
                <a:lnTo>
                  <a:pt x="323291" y="36347"/>
                </a:lnTo>
                <a:lnTo>
                  <a:pt x="340715" y="56934"/>
                </a:lnTo>
                <a:lnTo>
                  <a:pt x="351980" y="93129"/>
                </a:lnTo>
                <a:lnTo>
                  <a:pt x="355968" y="146481"/>
                </a:lnTo>
                <a:lnTo>
                  <a:pt x="355968" y="26327"/>
                </a:lnTo>
                <a:lnTo>
                  <a:pt x="338810" y="9486"/>
                </a:lnTo>
                <a:lnTo>
                  <a:pt x="300761" y="0"/>
                </a:lnTo>
                <a:lnTo>
                  <a:pt x="262458" y="9486"/>
                </a:lnTo>
                <a:lnTo>
                  <a:pt x="233756" y="37503"/>
                </a:lnTo>
                <a:lnTo>
                  <a:pt x="215734" y="83400"/>
                </a:lnTo>
                <a:lnTo>
                  <a:pt x="209486" y="146481"/>
                </a:lnTo>
                <a:lnTo>
                  <a:pt x="215734" y="209842"/>
                </a:lnTo>
                <a:lnTo>
                  <a:pt x="233756" y="256349"/>
                </a:lnTo>
                <a:lnTo>
                  <a:pt x="262458" y="284975"/>
                </a:lnTo>
                <a:lnTo>
                  <a:pt x="300761" y="294754"/>
                </a:lnTo>
                <a:lnTo>
                  <a:pt x="338810" y="284975"/>
                </a:lnTo>
                <a:lnTo>
                  <a:pt x="358825" y="264922"/>
                </a:lnTo>
                <a:lnTo>
                  <a:pt x="367385" y="256349"/>
                </a:lnTo>
                <a:lnTo>
                  <a:pt x="385356" y="209842"/>
                </a:lnTo>
                <a:lnTo>
                  <a:pt x="391591" y="146481"/>
                </a:lnTo>
                <a:close/>
              </a:path>
              <a:path w="611505" h="295275">
                <a:moveTo>
                  <a:pt x="611009" y="146481"/>
                </a:moveTo>
                <a:lnTo>
                  <a:pt x="604774" y="83400"/>
                </a:lnTo>
                <a:lnTo>
                  <a:pt x="586803" y="37503"/>
                </a:lnTo>
                <a:lnTo>
                  <a:pt x="578967" y="29832"/>
                </a:lnTo>
                <a:lnTo>
                  <a:pt x="575386" y="26327"/>
                </a:lnTo>
                <a:lnTo>
                  <a:pt x="575386" y="146481"/>
                </a:lnTo>
                <a:lnTo>
                  <a:pt x="571398" y="200113"/>
                </a:lnTo>
                <a:lnTo>
                  <a:pt x="560133" y="236918"/>
                </a:lnTo>
                <a:lnTo>
                  <a:pt x="542709" y="258114"/>
                </a:lnTo>
                <a:lnTo>
                  <a:pt x="520179" y="264922"/>
                </a:lnTo>
                <a:lnTo>
                  <a:pt x="497649" y="258114"/>
                </a:lnTo>
                <a:lnTo>
                  <a:pt x="480212" y="236918"/>
                </a:lnTo>
                <a:lnTo>
                  <a:pt x="468960" y="200113"/>
                </a:lnTo>
                <a:lnTo>
                  <a:pt x="464972" y="146481"/>
                </a:lnTo>
                <a:lnTo>
                  <a:pt x="468960" y="93129"/>
                </a:lnTo>
                <a:lnTo>
                  <a:pt x="480212" y="56934"/>
                </a:lnTo>
                <a:lnTo>
                  <a:pt x="497649" y="36347"/>
                </a:lnTo>
                <a:lnTo>
                  <a:pt x="520179" y="29832"/>
                </a:lnTo>
                <a:lnTo>
                  <a:pt x="542709" y="36347"/>
                </a:lnTo>
                <a:lnTo>
                  <a:pt x="560133" y="56934"/>
                </a:lnTo>
                <a:lnTo>
                  <a:pt x="571398" y="93129"/>
                </a:lnTo>
                <a:lnTo>
                  <a:pt x="575386" y="146481"/>
                </a:lnTo>
                <a:lnTo>
                  <a:pt x="575386" y="26327"/>
                </a:lnTo>
                <a:lnTo>
                  <a:pt x="558228" y="9486"/>
                </a:lnTo>
                <a:lnTo>
                  <a:pt x="520179" y="0"/>
                </a:lnTo>
                <a:lnTo>
                  <a:pt x="481876" y="9486"/>
                </a:lnTo>
                <a:lnTo>
                  <a:pt x="453174" y="37503"/>
                </a:lnTo>
                <a:lnTo>
                  <a:pt x="435152" y="83400"/>
                </a:lnTo>
                <a:lnTo>
                  <a:pt x="428904" y="146481"/>
                </a:lnTo>
                <a:lnTo>
                  <a:pt x="435152" y="209842"/>
                </a:lnTo>
                <a:lnTo>
                  <a:pt x="453174" y="256349"/>
                </a:lnTo>
                <a:lnTo>
                  <a:pt x="481876" y="284975"/>
                </a:lnTo>
                <a:lnTo>
                  <a:pt x="520179" y="294754"/>
                </a:lnTo>
                <a:lnTo>
                  <a:pt x="558228" y="284975"/>
                </a:lnTo>
                <a:lnTo>
                  <a:pt x="578243" y="264922"/>
                </a:lnTo>
                <a:lnTo>
                  <a:pt x="586803" y="256349"/>
                </a:lnTo>
                <a:lnTo>
                  <a:pt x="604774" y="209842"/>
                </a:lnTo>
                <a:lnTo>
                  <a:pt x="611009" y="146481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1349241" y="1584054"/>
            <a:ext cx="186558" cy="21638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1560588" y="1511045"/>
            <a:ext cx="611505" cy="295275"/>
          </a:xfrm>
          <a:custGeom>
            <a:avLst/>
            <a:gdLst/>
            <a:ahLst/>
            <a:cxnLst/>
            <a:rect l="l" t="t" r="r" b="b"/>
            <a:pathLst>
              <a:path w="611505" h="295275">
                <a:moveTo>
                  <a:pt x="184785" y="257797"/>
                </a:moveTo>
                <a:lnTo>
                  <a:pt x="99745" y="257797"/>
                </a:lnTo>
                <a:lnTo>
                  <a:pt x="88290" y="257949"/>
                </a:lnTo>
                <a:lnTo>
                  <a:pt x="76250" y="258406"/>
                </a:lnTo>
                <a:lnTo>
                  <a:pt x="64046" y="259105"/>
                </a:lnTo>
                <a:lnTo>
                  <a:pt x="52095" y="260019"/>
                </a:lnTo>
                <a:lnTo>
                  <a:pt x="99783" y="210489"/>
                </a:lnTo>
                <a:lnTo>
                  <a:pt x="137414" y="165963"/>
                </a:lnTo>
                <a:lnTo>
                  <a:pt x="162115" y="124269"/>
                </a:lnTo>
                <a:lnTo>
                  <a:pt x="170980" y="83261"/>
                </a:lnTo>
                <a:lnTo>
                  <a:pt x="165011" y="49212"/>
                </a:lnTo>
                <a:lnTo>
                  <a:pt x="147942" y="22923"/>
                </a:lnTo>
                <a:lnTo>
                  <a:pt x="121018" y="5994"/>
                </a:lnTo>
                <a:lnTo>
                  <a:pt x="85496" y="0"/>
                </a:lnTo>
                <a:lnTo>
                  <a:pt x="60045" y="3124"/>
                </a:lnTo>
                <a:lnTo>
                  <a:pt x="37909" y="12014"/>
                </a:lnTo>
                <a:lnTo>
                  <a:pt x="18186" y="25920"/>
                </a:lnTo>
                <a:lnTo>
                  <a:pt x="0" y="44069"/>
                </a:lnTo>
                <a:lnTo>
                  <a:pt x="20929" y="64109"/>
                </a:lnTo>
                <a:lnTo>
                  <a:pt x="33769" y="50939"/>
                </a:lnTo>
                <a:lnTo>
                  <a:pt x="48145" y="40182"/>
                </a:lnTo>
                <a:lnTo>
                  <a:pt x="63944" y="32931"/>
                </a:lnTo>
                <a:lnTo>
                  <a:pt x="81038" y="30276"/>
                </a:lnTo>
                <a:lnTo>
                  <a:pt x="104673" y="34328"/>
                </a:lnTo>
                <a:lnTo>
                  <a:pt x="121500" y="45694"/>
                </a:lnTo>
                <a:lnTo>
                  <a:pt x="131572" y="63144"/>
                </a:lnTo>
                <a:lnTo>
                  <a:pt x="134912" y="85483"/>
                </a:lnTo>
                <a:lnTo>
                  <a:pt x="129146" y="113995"/>
                </a:lnTo>
                <a:lnTo>
                  <a:pt x="112255" y="145237"/>
                </a:lnTo>
                <a:lnTo>
                  <a:pt x="84899" y="180340"/>
                </a:lnTo>
                <a:lnTo>
                  <a:pt x="47713" y="220446"/>
                </a:lnTo>
                <a:lnTo>
                  <a:pt x="1346" y="266700"/>
                </a:lnTo>
                <a:lnTo>
                  <a:pt x="1346" y="289407"/>
                </a:lnTo>
                <a:lnTo>
                  <a:pt x="184785" y="289407"/>
                </a:lnTo>
                <a:lnTo>
                  <a:pt x="184785" y="257797"/>
                </a:lnTo>
                <a:close/>
              </a:path>
              <a:path w="611505" h="295275">
                <a:moveTo>
                  <a:pt x="391604" y="146481"/>
                </a:moveTo>
                <a:lnTo>
                  <a:pt x="385356" y="83400"/>
                </a:lnTo>
                <a:lnTo>
                  <a:pt x="367385" y="37503"/>
                </a:lnTo>
                <a:lnTo>
                  <a:pt x="359562" y="29832"/>
                </a:lnTo>
                <a:lnTo>
                  <a:pt x="355981" y="26327"/>
                </a:lnTo>
                <a:lnTo>
                  <a:pt x="355981" y="146481"/>
                </a:lnTo>
                <a:lnTo>
                  <a:pt x="351980" y="200113"/>
                </a:lnTo>
                <a:lnTo>
                  <a:pt x="340728" y="236918"/>
                </a:lnTo>
                <a:lnTo>
                  <a:pt x="323291" y="258114"/>
                </a:lnTo>
                <a:lnTo>
                  <a:pt x="300774" y="264922"/>
                </a:lnTo>
                <a:lnTo>
                  <a:pt x="278244" y="258114"/>
                </a:lnTo>
                <a:lnTo>
                  <a:pt x="260807" y="236918"/>
                </a:lnTo>
                <a:lnTo>
                  <a:pt x="249555" y="200113"/>
                </a:lnTo>
                <a:lnTo>
                  <a:pt x="245554" y="146481"/>
                </a:lnTo>
                <a:lnTo>
                  <a:pt x="249555" y="93129"/>
                </a:lnTo>
                <a:lnTo>
                  <a:pt x="260807" y="56934"/>
                </a:lnTo>
                <a:lnTo>
                  <a:pt x="278244" y="36347"/>
                </a:lnTo>
                <a:lnTo>
                  <a:pt x="300774" y="29832"/>
                </a:lnTo>
                <a:lnTo>
                  <a:pt x="323291" y="36347"/>
                </a:lnTo>
                <a:lnTo>
                  <a:pt x="340728" y="56934"/>
                </a:lnTo>
                <a:lnTo>
                  <a:pt x="351980" y="93129"/>
                </a:lnTo>
                <a:lnTo>
                  <a:pt x="355981" y="146481"/>
                </a:lnTo>
                <a:lnTo>
                  <a:pt x="355981" y="26327"/>
                </a:lnTo>
                <a:lnTo>
                  <a:pt x="338810" y="9486"/>
                </a:lnTo>
                <a:lnTo>
                  <a:pt x="300774" y="0"/>
                </a:lnTo>
                <a:lnTo>
                  <a:pt x="262458" y="9486"/>
                </a:lnTo>
                <a:lnTo>
                  <a:pt x="233756" y="37503"/>
                </a:lnTo>
                <a:lnTo>
                  <a:pt x="215734" y="83400"/>
                </a:lnTo>
                <a:lnTo>
                  <a:pt x="209499" y="146481"/>
                </a:lnTo>
                <a:lnTo>
                  <a:pt x="215734" y="209842"/>
                </a:lnTo>
                <a:lnTo>
                  <a:pt x="233756" y="256349"/>
                </a:lnTo>
                <a:lnTo>
                  <a:pt x="262458" y="284975"/>
                </a:lnTo>
                <a:lnTo>
                  <a:pt x="300774" y="294754"/>
                </a:lnTo>
                <a:lnTo>
                  <a:pt x="338810" y="284975"/>
                </a:lnTo>
                <a:lnTo>
                  <a:pt x="358838" y="264922"/>
                </a:lnTo>
                <a:lnTo>
                  <a:pt x="367385" y="256349"/>
                </a:lnTo>
                <a:lnTo>
                  <a:pt x="385356" y="209842"/>
                </a:lnTo>
                <a:lnTo>
                  <a:pt x="391604" y="146481"/>
                </a:lnTo>
                <a:close/>
              </a:path>
              <a:path w="611505" h="295275">
                <a:moveTo>
                  <a:pt x="611022" y="146481"/>
                </a:moveTo>
                <a:lnTo>
                  <a:pt x="604774" y="83400"/>
                </a:lnTo>
                <a:lnTo>
                  <a:pt x="586803" y="37503"/>
                </a:lnTo>
                <a:lnTo>
                  <a:pt x="578980" y="29832"/>
                </a:lnTo>
                <a:lnTo>
                  <a:pt x="575398" y="26327"/>
                </a:lnTo>
                <a:lnTo>
                  <a:pt x="575398" y="146481"/>
                </a:lnTo>
                <a:lnTo>
                  <a:pt x="571398" y="200113"/>
                </a:lnTo>
                <a:lnTo>
                  <a:pt x="560146" y="236918"/>
                </a:lnTo>
                <a:lnTo>
                  <a:pt x="542709" y="258114"/>
                </a:lnTo>
                <a:lnTo>
                  <a:pt x="520192" y="264922"/>
                </a:lnTo>
                <a:lnTo>
                  <a:pt x="497662" y="258114"/>
                </a:lnTo>
                <a:lnTo>
                  <a:pt x="480225" y="236918"/>
                </a:lnTo>
                <a:lnTo>
                  <a:pt x="468972" y="200113"/>
                </a:lnTo>
                <a:lnTo>
                  <a:pt x="464972" y="146481"/>
                </a:lnTo>
                <a:lnTo>
                  <a:pt x="468972" y="93129"/>
                </a:lnTo>
                <a:lnTo>
                  <a:pt x="480225" y="56934"/>
                </a:lnTo>
                <a:lnTo>
                  <a:pt x="497662" y="36347"/>
                </a:lnTo>
                <a:lnTo>
                  <a:pt x="520192" y="29832"/>
                </a:lnTo>
                <a:lnTo>
                  <a:pt x="542709" y="36347"/>
                </a:lnTo>
                <a:lnTo>
                  <a:pt x="560146" y="56934"/>
                </a:lnTo>
                <a:lnTo>
                  <a:pt x="571398" y="93129"/>
                </a:lnTo>
                <a:lnTo>
                  <a:pt x="575398" y="146481"/>
                </a:lnTo>
                <a:lnTo>
                  <a:pt x="575398" y="26327"/>
                </a:lnTo>
                <a:lnTo>
                  <a:pt x="558228" y="9486"/>
                </a:lnTo>
                <a:lnTo>
                  <a:pt x="520192" y="0"/>
                </a:lnTo>
                <a:lnTo>
                  <a:pt x="481876" y="9486"/>
                </a:lnTo>
                <a:lnTo>
                  <a:pt x="453174" y="37503"/>
                </a:lnTo>
                <a:lnTo>
                  <a:pt x="435152" y="83400"/>
                </a:lnTo>
                <a:lnTo>
                  <a:pt x="428904" y="146481"/>
                </a:lnTo>
                <a:lnTo>
                  <a:pt x="435152" y="209842"/>
                </a:lnTo>
                <a:lnTo>
                  <a:pt x="453174" y="256349"/>
                </a:lnTo>
                <a:lnTo>
                  <a:pt x="481876" y="284975"/>
                </a:lnTo>
                <a:lnTo>
                  <a:pt x="520192" y="294754"/>
                </a:lnTo>
                <a:lnTo>
                  <a:pt x="558228" y="284975"/>
                </a:lnTo>
                <a:lnTo>
                  <a:pt x="578256" y="264922"/>
                </a:lnTo>
                <a:lnTo>
                  <a:pt x="586803" y="256349"/>
                </a:lnTo>
                <a:lnTo>
                  <a:pt x="604774" y="209842"/>
                </a:lnTo>
                <a:lnTo>
                  <a:pt x="611022" y="146481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1787747" y="2143146"/>
            <a:ext cx="123540" cy="1709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1936282" y="2133242"/>
            <a:ext cx="29209" cy="180975"/>
          </a:xfrm>
          <a:custGeom>
            <a:avLst/>
            <a:gdLst/>
            <a:ahLst/>
            <a:cxnLst/>
            <a:rect l="l" t="t" r="r" b="b"/>
            <a:pathLst>
              <a:path w="29210" h="180975">
                <a:moveTo>
                  <a:pt x="25020" y="54211"/>
                </a:moveTo>
                <a:lnTo>
                  <a:pt x="3388" y="54211"/>
                </a:lnTo>
                <a:lnTo>
                  <a:pt x="3388" y="180879"/>
                </a:lnTo>
                <a:lnTo>
                  <a:pt x="25020" y="180879"/>
                </a:lnTo>
                <a:lnTo>
                  <a:pt x="25020" y="54211"/>
                </a:lnTo>
                <a:close/>
              </a:path>
              <a:path w="29210" h="180975">
                <a:moveTo>
                  <a:pt x="22675" y="0"/>
                </a:moveTo>
                <a:lnTo>
                  <a:pt x="5994" y="0"/>
                </a:lnTo>
                <a:lnTo>
                  <a:pt x="0" y="5733"/>
                </a:lnTo>
                <a:lnTo>
                  <a:pt x="0" y="22675"/>
                </a:lnTo>
                <a:lnTo>
                  <a:pt x="5994" y="28148"/>
                </a:lnTo>
                <a:lnTo>
                  <a:pt x="22675" y="28148"/>
                </a:lnTo>
                <a:lnTo>
                  <a:pt x="28669" y="22675"/>
                </a:lnTo>
                <a:lnTo>
                  <a:pt x="28669" y="5733"/>
                </a:lnTo>
                <a:lnTo>
                  <a:pt x="22675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1987523" y="2184326"/>
            <a:ext cx="107641" cy="13292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2180392" y="2133242"/>
            <a:ext cx="143348" cy="18087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2354547" y="2184326"/>
            <a:ext cx="101647" cy="12979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2485880" y="2133242"/>
            <a:ext cx="29209" cy="180975"/>
          </a:xfrm>
          <a:custGeom>
            <a:avLst/>
            <a:gdLst/>
            <a:ahLst/>
            <a:cxnLst/>
            <a:rect l="l" t="t" r="r" b="b"/>
            <a:pathLst>
              <a:path w="29210" h="180975">
                <a:moveTo>
                  <a:pt x="25020" y="54211"/>
                </a:moveTo>
                <a:lnTo>
                  <a:pt x="3388" y="54211"/>
                </a:lnTo>
                <a:lnTo>
                  <a:pt x="3388" y="180879"/>
                </a:lnTo>
                <a:lnTo>
                  <a:pt x="25020" y="180879"/>
                </a:lnTo>
                <a:lnTo>
                  <a:pt x="25020" y="54211"/>
                </a:lnTo>
                <a:close/>
              </a:path>
              <a:path w="29210" h="180975">
                <a:moveTo>
                  <a:pt x="22675" y="0"/>
                </a:moveTo>
                <a:lnTo>
                  <a:pt x="5994" y="0"/>
                </a:lnTo>
                <a:lnTo>
                  <a:pt x="0" y="5733"/>
                </a:lnTo>
                <a:lnTo>
                  <a:pt x="0" y="22675"/>
                </a:lnTo>
                <a:lnTo>
                  <a:pt x="5994" y="28148"/>
                </a:lnTo>
                <a:lnTo>
                  <a:pt x="22675" y="28148"/>
                </a:lnTo>
                <a:lnTo>
                  <a:pt x="28669" y="22675"/>
                </a:lnTo>
                <a:lnTo>
                  <a:pt x="28669" y="5733"/>
                </a:lnTo>
                <a:lnTo>
                  <a:pt x="22675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2537121" y="2184326"/>
            <a:ext cx="107641" cy="13292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2670253" y="2184326"/>
            <a:ext cx="101647" cy="12979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2855824" y="2128551"/>
            <a:ext cx="111029" cy="188698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3000267" y="2135067"/>
            <a:ext cx="100865" cy="18218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3135588" y="2125423"/>
            <a:ext cx="262014" cy="191826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3423119" y="2184326"/>
            <a:ext cx="101647" cy="12979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700123" y="2131939"/>
            <a:ext cx="2929573" cy="516315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88695" y="804164"/>
            <a:ext cx="1779651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88695" y="4623943"/>
            <a:ext cx="1779651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723126" y="18696814"/>
            <a:ext cx="632764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88695" y="18696814"/>
            <a:ext cx="4547997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237209" y="18696814"/>
            <a:ext cx="4547997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RollUp_Classic_200x200_RollUpFilm_PDF-Vorlage.indd</dc:title>
  <dcterms:created xsi:type="dcterms:W3CDTF">2020-10-14T06:36:42Z</dcterms:created>
  <dcterms:modified xsi:type="dcterms:W3CDTF">2020-10-14T06:36:42Z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2020-10-13T00:00:00Z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2020-10-14T00:00:00Z</vt:filetime>
  </property>
</Properties>
</file>