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360400" cy="20104100"/>
  <p:notesSz cx="13360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2030" y="6232271"/>
            <a:ext cx="1135634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04060" y="11258296"/>
            <a:ext cx="93522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68020" y="4623943"/>
            <a:ext cx="581177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880606" y="4623943"/>
            <a:ext cx="581177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6836" y="198960"/>
            <a:ext cx="13145769" cy="19765645"/>
          </a:xfrm>
          <a:custGeom>
            <a:avLst/>
            <a:gdLst/>
            <a:ahLst/>
            <a:cxnLst/>
            <a:rect l="l" t="t" r="r" b="b"/>
            <a:pathLst>
              <a:path w="13145769" h="19765645">
                <a:moveTo>
                  <a:pt x="0" y="19765399"/>
                </a:moveTo>
                <a:lnTo>
                  <a:pt x="13145194" y="19765399"/>
                </a:lnTo>
                <a:lnTo>
                  <a:pt x="13145194" y="0"/>
                </a:lnTo>
                <a:lnTo>
                  <a:pt x="0" y="0"/>
                </a:lnTo>
                <a:lnTo>
                  <a:pt x="0" y="19765399"/>
                </a:lnTo>
                <a:close/>
              </a:path>
            </a:pathLst>
          </a:custGeom>
          <a:ln w="162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72643" y="362285"/>
            <a:ext cx="0" cy="19471640"/>
          </a:xfrm>
          <a:custGeom>
            <a:avLst/>
            <a:gdLst/>
            <a:ahLst/>
            <a:cxnLst/>
            <a:rect l="l" t="t" r="r" b="b"/>
            <a:pathLst>
              <a:path w="0" h="19471640">
                <a:moveTo>
                  <a:pt x="0" y="0"/>
                </a:moveTo>
                <a:lnTo>
                  <a:pt x="0" y="19471254"/>
                </a:lnTo>
              </a:path>
            </a:pathLst>
          </a:custGeom>
          <a:ln w="162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70244" y="19898552"/>
            <a:ext cx="12851130" cy="0"/>
          </a:xfrm>
          <a:custGeom>
            <a:avLst/>
            <a:gdLst/>
            <a:ahLst/>
            <a:cxnLst/>
            <a:rect l="l" t="t" r="r" b="b"/>
            <a:pathLst>
              <a:path w="12851130" h="0">
                <a:moveTo>
                  <a:pt x="0" y="0"/>
                </a:moveTo>
                <a:lnTo>
                  <a:pt x="12850908" y="0"/>
                </a:lnTo>
              </a:path>
            </a:pathLst>
          </a:custGeom>
          <a:ln w="162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186222" y="329779"/>
            <a:ext cx="0" cy="19471640"/>
          </a:xfrm>
          <a:custGeom>
            <a:avLst/>
            <a:gdLst/>
            <a:ahLst/>
            <a:cxnLst/>
            <a:rect l="l" t="t" r="r" b="b"/>
            <a:pathLst>
              <a:path w="0" h="19471640">
                <a:moveTo>
                  <a:pt x="0" y="19471254"/>
                </a:moveTo>
                <a:lnTo>
                  <a:pt x="0" y="0"/>
                </a:lnTo>
              </a:path>
            </a:pathLst>
          </a:custGeom>
          <a:ln w="162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37711" y="264768"/>
            <a:ext cx="12851130" cy="0"/>
          </a:xfrm>
          <a:custGeom>
            <a:avLst/>
            <a:gdLst/>
            <a:ahLst/>
            <a:cxnLst/>
            <a:rect l="l" t="t" r="r" b="b"/>
            <a:pathLst>
              <a:path w="12851130" h="0">
                <a:moveTo>
                  <a:pt x="12850910" y="0"/>
                </a:moveTo>
                <a:lnTo>
                  <a:pt x="0" y="0"/>
                </a:lnTo>
              </a:path>
            </a:pathLst>
          </a:custGeom>
          <a:ln w="162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72643" y="264767"/>
            <a:ext cx="13013690" cy="19634200"/>
          </a:xfrm>
          <a:custGeom>
            <a:avLst/>
            <a:gdLst/>
            <a:ahLst/>
            <a:cxnLst/>
            <a:rect l="l" t="t" r="r" b="b"/>
            <a:pathLst>
              <a:path w="13013690" h="19634200">
                <a:moveTo>
                  <a:pt x="0" y="19601279"/>
                </a:moveTo>
                <a:lnTo>
                  <a:pt x="0" y="19633785"/>
                </a:lnTo>
                <a:lnTo>
                  <a:pt x="32533" y="19633785"/>
                </a:lnTo>
              </a:path>
              <a:path w="13013690" h="19634200">
                <a:moveTo>
                  <a:pt x="12981043" y="19633785"/>
                </a:moveTo>
                <a:lnTo>
                  <a:pt x="13013580" y="19633785"/>
                </a:lnTo>
                <a:lnTo>
                  <a:pt x="13013580" y="19601279"/>
                </a:lnTo>
              </a:path>
              <a:path w="13013690" h="19634200">
                <a:moveTo>
                  <a:pt x="13013580" y="32506"/>
                </a:moveTo>
                <a:lnTo>
                  <a:pt x="13013580" y="0"/>
                </a:lnTo>
                <a:lnTo>
                  <a:pt x="12981043" y="0"/>
                </a:lnTo>
              </a:path>
              <a:path w="13013690" h="19634200">
                <a:moveTo>
                  <a:pt x="32533" y="0"/>
                </a:moveTo>
                <a:lnTo>
                  <a:pt x="0" y="0"/>
                </a:lnTo>
                <a:lnTo>
                  <a:pt x="0" y="32506"/>
                </a:lnTo>
              </a:path>
            </a:pathLst>
          </a:custGeom>
          <a:ln w="162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632400" y="790480"/>
            <a:ext cx="281175" cy="1980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43660" y="773886"/>
            <a:ext cx="106045" cy="214629"/>
          </a:xfrm>
          <a:custGeom>
            <a:avLst/>
            <a:gdLst/>
            <a:ahLst/>
            <a:cxnLst/>
            <a:rect l="l" t="t" r="r" b="b"/>
            <a:pathLst>
              <a:path w="106044" h="214630">
                <a:moveTo>
                  <a:pt x="40017" y="211950"/>
                </a:moveTo>
                <a:lnTo>
                  <a:pt x="36753" y="193573"/>
                </a:lnTo>
                <a:lnTo>
                  <a:pt x="34391" y="194170"/>
                </a:lnTo>
                <a:lnTo>
                  <a:pt x="27863" y="194170"/>
                </a:lnTo>
                <a:lnTo>
                  <a:pt x="24599" y="191503"/>
                </a:lnTo>
                <a:lnTo>
                  <a:pt x="24599" y="0"/>
                </a:lnTo>
                <a:lnTo>
                  <a:pt x="0" y="0"/>
                </a:lnTo>
                <a:lnTo>
                  <a:pt x="0" y="182016"/>
                </a:lnTo>
                <a:lnTo>
                  <a:pt x="1447" y="195859"/>
                </a:lnTo>
                <a:lnTo>
                  <a:pt x="6007" y="206095"/>
                </a:lnTo>
                <a:lnTo>
                  <a:pt x="14008" y="212445"/>
                </a:lnTo>
                <a:lnTo>
                  <a:pt x="25793" y="214617"/>
                </a:lnTo>
                <a:lnTo>
                  <a:pt x="32016" y="214617"/>
                </a:lnTo>
                <a:lnTo>
                  <a:pt x="36461" y="213728"/>
                </a:lnTo>
                <a:lnTo>
                  <a:pt x="40017" y="211950"/>
                </a:lnTo>
                <a:close/>
              </a:path>
              <a:path w="106044" h="214630">
                <a:moveTo>
                  <a:pt x="105829" y="211950"/>
                </a:moveTo>
                <a:lnTo>
                  <a:pt x="102565" y="193573"/>
                </a:lnTo>
                <a:lnTo>
                  <a:pt x="100190" y="194170"/>
                </a:lnTo>
                <a:lnTo>
                  <a:pt x="93675" y="194170"/>
                </a:lnTo>
                <a:lnTo>
                  <a:pt x="90411" y="191503"/>
                </a:lnTo>
                <a:lnTo>
                  <a:pt x="90411" y="0"/>
                </a:lnTo>
                <a:lnTo>
                  <a:pt x="65811" y="0"/>
                </a:lnTo>
                <a:lnTo>
                  <a:pt x="65811" y="182016"/>
                </a:lnTo>
                <a:lnTo>
                  <a:pt x="67259" y="195859"/>
                </a:lnTo>
                <a:lnTo>
                  <a:pt x="71805" y="206095"/>
                </a:lnTo>
                <a:lnTo>
                  <a:pt x="79819" y="212445"/>
                </a:lnTo>
                <a:lnTo>
                  <a:pt x="91605" y="214617"/>
                </a:lnTo>
                <a:lnTo>
                  <a:pt x="97828" y="214617"/>
                </a:lnTo>
                <a:lnTo>
                  <a:pt x="102273" y="213728"/>
                </a:lnTo>
                <a:lnTo>
                  <a:pt x="105829" y="2119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74455" y="790480"/>
            <a:ext cx="139920" cy="1980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469613" y="786923"/>
            <a:ext cx="144367" cy="2015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254692" y="837318"/>
            <a:ext cx="126284" cy="2083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639356" y="773879"/>
            <a:ext cx="170988" cy="21462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832993" y="837318"/>
            <a:ext cx="228349" cy="15118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83338" y="779215"/>
            <a:ext cx="33020" cy="205740"/>
          </a:xfrm>
          <a:custGeom>
            <a:avLst/>
            <a:gdLst/>
            <a:ahLst/>
            <a:cxnLst/>
            <a:rect l="l" t="t" r="r" b="b"/>
            <a:pathLst>
              <a:path w="33019" h="205740">
                <a:moveTo>
                  <a:pt x="28458" y="61660"/>
                </a:moveTo>
                <a:lnTo>
                  <a:pt x="3853" y="61660"/>
                </a:lnTo>
                <a:lnTo>
                  <a:pt x="3853" y="205731"/>
                </a:lnTo>
                <a:lnTo>
                  <a:pt x="28458" y="205731"/>
                </a:lnTo>
                <a:lnTo>
                  <a:pt x="28458" y="61660"/>
                </a:lnTo>
                <a:close/>
              </a:path>
              <a:path w="33019" h="205740">
                <a:moveTo>
                  <a:pt x="25790" y="0"/>
                </a:moveTo>
                <a:lnTo>
                  <a:pt x="6818" y="0"/>
                </a:lnTo>
                <a:lnTo>
                  <a:pt x="0" y="6521"/>
                </a:lnTo>
                <a:lnTo>
                  <a:pt x="0" y="25790"/>
                </a:lnTo>
                <a:lnTo>
                  <a:pt x="6818" y="32015"/>
                </a:lnTo>
                <a:lnTo>
                  <a:pt x="25790" y="32015"/>
                </a:lnTo>
                <a:lnTo>
                  <a:pt x="32608" y="25790"/>
                </a:lnTo>
                <a:lnTo>
                  <a:pt x="32608" y="6521"/>
                </a:lnTo>
                <a:lnTo>
                  <a:pt x="2579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141619" y="837318"/>
            <a:ext cx="114130" cy="15118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616689" y="1134353"/>
            <a:ext cx="260721" cy="1962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902311" y="1134353"/>
            <a:ext cx="392430" cy="19624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317390" y="1134353"/>
            <a:ext cx="121245" cy="1962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463536" y="1134353"/>
            <a:ext cx="121244" cy="19624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604332" y="1543409"/>
            <a:ext cx="1950492" cy="34809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8020" y="804164"/>
            <a:ext cx="1202436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8020" y="4623943"/>
            <a:ext cx="120243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542536" y="18696814"/>
            <a:ext cx="427532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68020" y="18696814"/>
            <a:ext cx="30728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619488" y="18696814"/>
            <a:ext cx="30728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RollUp_Classic_200x300_Displaystoff_PDF_Vorlage.indd</dc:title>
  <dcterms:created xsi:type="dcterms:W3CDTF">2020-10-14T06:32:29Z</dcterms:created>
  <dcterms:modified xsi:type="dcterms:W3CDTF">2020-10-14T06:32:29Z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