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0121900" cy="20104100"/>
  <p:notesSz cx="10121900" cy="201041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9618" y="6232271"/>
            <a:ext cx="8609013" cy="42218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19237" y="11258296"/>
            <a:ext cx="7089775" cy="5026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06412" y="4623943"/>
            <a:ext cx="4405789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216048" y="4623943"/>
            <a:ext cx="4405789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06412" y="804164"/>
            <a:ext cx="9115425" cy="32166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06412" y="4623943"/>
            <a:ext cx="9115425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443605" y="18696814"/>
            <a:ext cx="3241040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06412" y="18696814"/>
            <a:ext cx="2329497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7292340" y="18696814"/>
            <a:ext cx="2329497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727817" y="989194"/>
            <a:ext cx="420370" cy="295910"/>
            <a:chOff x="727817" y="989194"/>
            <a:chExt cx="420370" cy="295910"/>
          </a:xfrm>
        </p:grpSpPr>
        <p:sp>
          <p:nvSpPr>
            <p:cNvPr id="3" name="object 3" descr=""/>
            <p:cNvSpPr/>
            <p:nvPr/>
          </p:nvSpPr>
          <p:spPr>
            <a:xfrm>
              <a:off x="727817" y="989194"/>
              <a:ext cx="201930" cy="290830"/>
            </a:xfrm>
            <a:custGeom>
              <a:avLst/>
              <a:gdLst/>
              <a:ahLst/>
              <a:cxnLst/>
              <a:rect l="l" t="t" r="r" b="b"/>
              <a:pathLst>
                <a:path w="201930" h="290830">
                  <a:moveTo>
                    <a:pt x="90784" y="0"/>
                  </a:moveTo>
                  <a:lnTo>
                    <a:pt x="0" y="0"/>
                  </a:lnTo>
                  <a:lnTo>
                    <a:pt x="0" y="290510"/>
                  </a:lnTo>
                  <a:lnTo>
                    <a:pt x="37199" y="290510"/>
                  </a:lnTo>
                  <a:lnTo>
                    <a:pt x="37199" y="167840"/>
                  </a:lnTo>
                  <a:lnTo>
                    <a:pt x="129868" y="167840"/>
                  </a:lnTo>
                  <a:lnTo>
                    <a:pt x="127541" y="163855"/>
                  </a:lnTo>
                  <a:lnTo>
                    <a:pt x="154340" y="153109"/>
                  </a:lnTo>
                  <a:lnTo>
                    <a:pt x="172810" y="137726"/>
                  </a:lnTo>
                  <a:lnTo>
                    <a:pt x="37199" y="137726"/>
                  </a:lnTo>
                  <a:lnTo>
                    <a:pt x="37199" y="30113"/>
                  </a:lnTo>
                  <a:lnTo>
                    <a:pt x="173886" y="30113"/>
                  </a:lnTo>
                  <a:lnTo>
                    <a:pt x="163965" y="18212"/>
                  </a:lnTo>
                  <a:lnTo>
                    <a:pt x="131734" y="4269"/>
                  </a:lnTo>
                  <a:lnTo>
                    <a:pt x="90784" y="0"/>
                  </a:lnTo>
                  <a:close/>
                </a:path>
                <a:path w="201930" h="290830">
                  <a:moveTo>
                    <a:pt x="129868" y="167840"/>
                  </a:moveTo>
                  <a:lnTo>
                    <a:pt x="89456" y="167840"/>
                  </a:lnTo>
                  <a:lnTo>
                    <a:pt x="159426" y="290510"/>
                  </a:lnTo>
                  <a:lnTo>
                    <a:pt x="201497" y="290510"/>
                  </a:lnTo>
                  <a:lnTo>
                    <a:pt x="129868" y="167840"/>
                  </a:lnTo>
                  <a:close/>
                </a:path>
                <a:path w="201930" h="290830">
                  <a:moveTo>
                    <a:pt x="173886" y="30113"/>
                  </a:moveTo>
                  <a:lnTo>
                    <a:pt x="85470" y="30113"/>
                  </a:lnTo>
                  <a:lnTo>
                    <a:pt x="115459" y="32854"/>
                  </a:lnTo>
                  <a:lnTo>
                    <a:pt x="137394" y="41738"/>
                  </a:lnTo>
                  <a:lnTo>
                    <a:pt x="150860" y="57764"/>
                  </a:lnTo>
                  <a:lnTo>
                    <a:pt x="155440" y="81927"/>
                  </a:lnTo>
                  <a:lnTo>
                    <a:pt x="150860" y="106339"/>
                  </a:lnTo>
                  <a:lnTo>
                    <a:pt x="137394" y="123777"/>
                  </a:lnTo>
                  <a:lnTo>
                    <a:pt x="115459" y="134239"/>
                  </a:lnTo>
                  <a:lnTo>
                    <a:pt x="85470" y="137726"/>
                  </a:lnTo>
                  <a:lnTo>
                    <a:pt x="172810" y="137726"/>
                  </a:lnTo>
                  <a:lnTo>
                    <a:pt x="174871" y="136010"/>
                  </a:lnTo>
                  <a:lnTo>
                    <a:pt x="188011" y="112352"/>
                  </a:lnTo>
                  <a:lnTo>
                    <a:pt x="192640" y="81927"/>
                  </a:lnTo>
                  <a:lnTo>
                    <a:pt x="185070" y="43530"/>
                  </a:lnTo>
                  <a:lnTo>
                    <a:pt x="173886" y="30113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" name="object 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48136" y="1059165"/>
              <a:ext cx="199726" cy="225854"/>
            </a:xfrm>
            <a:prstGeom prst="rect">
              <a:avLst/>
            </a:prstGeom>
          </p:spPr>
        </p:pic>
      </p:grpSp>
      <p:sp>
        <p:nvSpPr>
          <p:cNvPr id="5" name="object 5" descr=""/>
          <p:cNvSpPr/>
          <p:nvPr/>
        </p:nvSpPr>
        <p:spPr>
          <a:xfrm>
            <a:off x="1192809" y="964398"/>
            <a:ext cx="404495" cy="320675"/>
          </a:xfrm>
          <a:custGeom>
            <a:avLst/>
            <a:gdLst/>
            <a:ahLst/>
            <a:cxnLst/>
            <a:rect l="l" t="t" r="r" b="b"/>
            <a:pathLst>
              <a:path w="404494" h="320675">
                <a:moveTo>
                  <a:pt x="59778" y="316636"/>
                </a:moveTo>
                <a:lnTo>
                  <a:pt x="54914" y="289179"/>
                </a:lnTo>
                <a:lnTo>
                  <a:pt x="51371" y="290068"/>
                </a:lnTo>
                <a:lnTo>
                  <a:pt x="41617" y="290068"/>
                </a:lnTo>
                <a:lnTo>
                  <a:pt x="36753" y="286080"/>
                </a:lnTo>
                <a:lnTo>
                  <a:pt x="36753" y="0"/>
                </a:lnTo>
                <a:lnTo>
                  <a:pt x="0" y="0"/>
                </a:lnTo>
                <a:lnTo>
                  <a:pt x="0" y="271907"/>
                </a:lnTo>
                <a:lnTo>
                  <a:pt x="2159" y="292595"/>
                </a:lnTo>
                <a:lnTo>
                  <a:pt x="8966" y="307898"/>
                </a:lnTo>
                <a:lnTo>
                  <a:pt x="20916" y="317373"/>
                </a:lnTo>
                <a:lnTo>
                  <a:pt x="38519" y="320624"/>
                </a:lnTo>
                <a:lnTo>
                  <a:pt x="47828" y="320624"/>
                </a:lnTo>
                <a:lnTo>
                  <a:pt x="54470" y="319290"/>
                </a:lnTo>
                <a:lnTo>
                  <a:pt x="59778" y="316636"/>
                </a:lnTo>
                <a:close/>
              </a:path>
              <a:path w="404494" h="320675">
                <a:moveTo>
                  <a:pt x="158089" y="316636"/>
                </a:moveTo>
                <a:lnTo>
                  <a:pt x="153225" y="289179"/>
                </a:lnTo>
                <a:lnTo>
                  <a:pt x="149682" y="290068"/>
                </a:lnTo>
                <a:lnTo>
                  <a:pt x="139941" y="290068"/>
                </a:lnTo>
                <a:lnTo>
                  <a:pt x="135064" y="286080"/>
                </a:lnTo>
                <a:lnTo>
                  <a:pt x="135064" y="0"/>
                </a:lnTo>
                <a:lnTo>
                  <a:pt x="98310" y="0"/>
                </a:lnTo>
                <a:lnTo>
                  <a:pt x="98310" y="271907"/>
                </a:lnTo>
                <a:lnTo>
                  <a:pt x="100469" y="292595"/>
                </a:lnTo>
                <a:lnTo>
                  <a:pt x="107276" y="307898"/>
                </a:lnTo>
                <a:lnTo>
                  <a:pt x="119227" y="317373"/>
                </a:lnTo>
                <a:lnTo>
                  <a:pt x="136842" y="320624"/>
                </a:lnTo>
                <a:lnTo>
                  <a:pt x="146138" y="320624"/>
                </a:lnTo>
                <a:lnTo>
                  <a:pt x="152781" y="319290"/>
                </a:lnTo>
                <a:lnTo>
                  <a:pt x="158089" y="316636"/>
                </a:lnTo>
                <a:close/>
              </a:path>
              <a:path w="404494" h="320675">
                <a:moveTo>
                  <a:pt x="404406" y="24803"/>
                </a:moveTo>
                <a:lnTo>
                  <a:pt x="368541" y="24803"/>
                </a:lnTo>
                <a:lnTo>
                  <a:pt x="368541" y="196189"/>
                </a:lnTo>
                <a:lnTo>
                  <a:pt x="363232" y="239839"/>
                </a:lnTo>
                <a:lnTo>
                  <a:pt x="348665" y="268097"/>
                </a:lnTo>
                <a:lnTo>
                  <a:pt x="326872" y="283311"/>
                </a:lnTo>
                <a:lnTo>
                  <a:pt x="299897" y="287858"/>
                </a:lnTo>
                <a:lnTo>
                  <a:pt x="273304" y="283311"/>
                </a:lnTo>
                <a:lnTo>
                  <a:pt x="251955" y="268097"/>
                </a:lnTo>
                <a:lnTo>
                  <a:pt x="237744" y="239839"/>
                </a:lnTo>
                <a:lnTo>
                  <a:pt x="232587" y="196189"/>
                </a:lnTo>
                <a:lnTo>
                  <a:pt x="232587" y="24803"/>
                </a:lnTo>
                <a:lnTo>
                  <a:pt x="195376" y="24803"/>
                </a:lnTo>
                <a:lnTo>
                  <a:pt x="195376" y="195300"/>
                </a:lnTo>
                <a:lnTo>
                  <a:pt x="203365" y="254114"/>
                </a:lnTo>
                <a:lnTo>
                  <a:pt x="225386" y="292836"/>
                </a:lnTo>
                <a:lnTo>
                  <a:pt x="258533" y="314121"/>
                </a:lnTo>
                <a:lnTo>
                  <a:pt x="299897" y="320624"/>
                </a:lnTo>
                <a:lnTo>
                  <a:pt x="341261" y="314121"/>
                </a:lnTo>
                <a:lnTo>
                  <a:pt x="374408" y="292836"/>
                </a:lnTo>
                <a:lnTo>
                  <a:pt x="396417" y="254114"/>
                </a:lnTo>
                <a:lnTo>
                  <a:pt x="404406" y="195300"/>
                </a:lnTo>
                <a:lnTo>
                  <a:pt x="404406" y="24803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 descr=""/>
          <p:cNvSpPr/>
          <p:nvPr/>
        </p:nvSpPr>
        <p:spPr>
          <a:xfrm>
            <a:off x="1657451" y="1059165"/>
            <a:ext cx="189230" cy="311785"/>
          </a:xfrm>
          <a:custGeom>
            <a:avLst/>
            <a:gdLst/>
            <a:ahLst/>
            <a:cxnLst/>
            <a:rect l="l" t="t" r="r" b="b"/>
            <a:pathLst>
              <a:path w="189230" h="311784">
                <a:moveTo>
                  <a:pt x="30113" y="5314"/>
                </a:moveTo>
                <a:lnTo>
                  <a:pt x="0" y="5314"/>
                </a:lnTo>
                <a:lnTo>
                  <a:pt x="0" y="311324"/>
                </a:lnTo>
                <a:lnTo>
                  <a:pt x="36756" y="311324"/>
                </a:lnTo>
                <a:lnTo>
                  <a:pt x="36756" y="238697"/>
                </a:lnTo>
                <a:lnTo>
                  <a:pt x="35870" y="201054"/>
                </a:lnTo>
                <a:lnTo>
                  <a:pt x="152752" y="201054"/>
                </a:lnTo>
                <a:lnTo>
                  <a:pt x="160367" y="195242"/>
                </a:lnTo>
                <a:lnTo>
                  <a:pt x="160586" y="194854"/>
                </a:lnTo>
                <a:lnTo>
                  <a:pt x="89013" y="194854"/>
                </a:lnTo>
                <a:lnTo>
                  <a:pt x="77609" y="193699"/>
                </a:lnTo>
                <a:lnTo>
                  <a:pt x="64877" y="189927"/>
                </a:lnTo>
                <a:lnTo>
                  <a:pt x="51149" y="183084"/>
                </a:lnTo>
                <a:lnTo>
                  <a:pt x="36756" y="172712"/>
                </a:lnTo>
                <a:lnTo>
                  <a:pt x="36756" y="60227"/>
                </a:lnTo>
                <a:lnTo>
                  <a:pt x="51910" y="47440"/>
                </a:lnTo>
                <a:lnTo>
                  <a:pt x="66317" y="38306"/>
                </a:lnTo>
                <a:lnTo>
                  <a:pt x="80225" y="32826"/>
                </a:lnTo>
                <a:lnTo>
                  <a:pt x="93884" y="30999"/>
                </a:lnTo>
                <a:lnTo>
                  <a:pt x="167229" y="30999"/>
                </a:lnTo>
                <a:lnTo>
                  <a:pt x="166809" y="30113"/>
                </a:lnTo>
                <a:lnTo>
                  <a:pt x="33213" y="30113"/>
                </a:lnTo>
                <a:lnTo>
                  <a:pt x="30113" y="5314"/>
                </a:lnTo>
                <a:close/>
              </a:path>
              <a:path w="189230" h="311784">
                <a:moveTo>
                  <a:pt x="152752" y="201054"/>
                </a:moveTo>
                <a:lnTo>
                  <a:pt x="35870" y="201054"/>
                </a:lnTo>
                <a:lnTo>
                  <a:pt x="50623" y="211468"/>
                </a:lnTo>
                <a:lnTo>
                  <a:pt x="65542" y="219266"/>
                </a:lnTo>
                <a:lnTo>
                  <a:pt x="80460" y="224159"/>
                </a:lnTo>
                <a:lnTo>
                  <a:pt x="95213" y="225854"/>
                </a:lnTo>
                <a:lnTo>
                  <a:pt x="130551" y="218000"/>
                </a:lnTo>
                <a:lnTo>
                  <a:pt x="152752" y="201054"/>
                </a:lnTo>
                <a:close/>
              </a:path>
              <a:path w="189230" h="311784">
                <a:moveTo>
                  <a:pt x="167229" y="30999"/>
                </a:moveTo>
                <a:lnTo>
                  <a:pt x="93884" y="30999"/>
                </a:lnTo>
                <a:lnTo>
                  <a:pt x="119742" y="36652"/>
                </a:lnTo>
                <a:lnTo>
                  <a:pt x="137339" y="52643"/>
                </a:lnTo>
                <a:lnTo>
                  <a:pt x="147379" y="77519"/>
                </a:lnTo>
                <a:lnTo>
                  <a:pt x="150569" y="109827"/>
                </a:lnTo>
                <a:lnTo>
                  <a:pt x="145933" y="145532"/>
                </a:lnTo>
                <a:lnTo>
                  <a:pt x="133076" y="172269"/>
                </a:lnTo>
                <a:lnTo>
                  <a:pt x="113577" y="189042"/>
                </a:lnTo>
                <a:lnTo>
                  <a:pt x="89013" y="194854"/>
                </a:lnTo>
                <a:lnTo>
                  <a:pt x="160586" y="194854"/>
                </a:lnTo>
                <a:lnTo>
                  <a:pt x="180967" y="158783"/>
                </a:lnTo>
                <a:lnTo>
                  <a:pt x="188654" y="109827"/>
                </a:lnTo>
                <a:lnTo>
                  <a:pt x="183084" y="64455"/>
                </a:lnTo>
                <a:lnTo>
                  <a:pt x="167229" y="30999"/>
                </a:lnTo>
                <a:close/>
              </a:path>
              <a:path w="189230" h="311784">
                <a:moveTo>
                  <a:pt x="103184" y="0"/>
                </a:moveTo>
                <a:lnTo>
                  <a:pt x="84736" y="2401"/>
                </a:lnTo>
                <a:lnTo>
                  <a:pt x="66870" y="8912"/>
                </a:lnTo>
                <a:lnTo>
                  <a:pt x="50000" y="18495"/>
                </a:lnTo>
                <a:lnTo>
                  <a:pt x="34542" y="30113"/>
                </a:lnTo>
                <a:lnTo>
                  <a:pt x="166809" y="30113"/>
                </a:lnTo>
                <a:lnTo>
                  <a:pt x="166678" y="29837"/>
                </a:lnTo>
                <a:lnTo>
                  <a:pt x="139892" y="7756"/>
                </a:lnTo>
                <a:lnTo>
                  <a:pt x="103184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7" name="object 7" descr=""/>
          <p:cNvGrpSpPr/>
          <p:nvPr/>
        </p:nvGrpSpPr>
        <p:grpSpPr>
          <a:xfrm>
            <a:off x="1995347" y="972366"/>
            <a:ext cx="888365" cy="313055"/>
            <a:chOff x="1995347" y="972366"/>
            <a:chExt cx="888365" cy="313055"/>
          </a:xfrm>
        </p:grpSpPr>
        <p:sp>
          <p:nvSpPr>
            <p:cNvPr id="8" name="object 8" descr=""/>
            <p:cNvSpPr/>
            <p:nvPr/>
          </p:nvSpPr>
          <p:spPr>
            <a:xfrm>
              <a:off x="1995347" y="989194"/>
              <a:ext cx="203200" cy="290830"/>
            </a:xfrm>
            <a:custGeom>
              <a:avLst/>
              <a:gdLst/>
              <a:ahLst/>
              <a:cxnLst/>
              <a:rect l="l" t="t" r="r" b="b"/>
              <a:pathLst>
                <a:path w="203200" h="290830">
                  <a:moveTo>
                    <a:pt x="86356" y="0"/>
                  </a:moveTo>
                  <a:lnTo>
                    <a:pt x="0" y="0"/>
                  </a:lnTo>
                  <a:lnTo>
                    <a:pt x="0" y="290510"/>
                  </a:lnTo>
                  <a:lnTo>
                    <a:pt x="92998" y="290510"/>
                  </a:lnTo>
                  <a:lnTo>
                    <a:pt x="137436" y="285258"/>
                  </a:lnTo>
                  <a:lnTo>
                    <a:pt x="172158" y="269419"/>
                  </a:lnTo>
                  <a:lnTo>
                    <a:pt x="179461" y="260839"/>
                  </a:lnTo>
                  <a:lnTo>
                    <a:pt x="37199" y="260839"/>
                  </a:lnTo>
                  <a:lnTo>
                    <a:pt x="37199" y="151898"/>
                  </a:lnTo>
                  <a:lnTo>
                    <a:pt x="178006" y="151898"/>
                  </a:lnTo>
                  <a:lnTo>
                    <a:pt x="167702" y="144016"/>
                  </a:lnTo>
                  <a:lnTo>
                    <a:pt x="143926" y="135955"/>
                  </a:lnTo>
                  <a:lnTo>
                    <a:pt x="143926" y="134184"/>
                  </a:lnTo>
                  <a:lnTo>
                    <a:pt x="161966" y="124600"/>
                  </a:lnTo>
                  <a:lnTo>
                    <a:pt x="162920" y="123555"/>
                  </a:lnTo>
                  <a:lnTo>
                    <a:pt x="37199" y="123555"/>
                  </a:lnTo>
                  <a:lnTo>
                    <a:pt x="37199" y="29671"/>
                  </a:lnTo>
                  <a:lnTo>
                    <a:pt x="170994" y="29671"/>
                  </a:lnTo>
                  <a:lnTo>
                    <a:pt x="158485" y="16330"/>
                  </a:lnTo>
                  <a:lnTo>
                    <a:pt x="126842" y="3909"/>
                  </a:lnTo>
                  <a:lnTo>
                    <a:pt x="86356" y="0"/>
                  </a:lnTo>
                  <a:close/>
                </a:path>
                <a:path w="203200" h="290830">
                  <a:moveTo>
                    <a:pt x="178006" y="151898"/>
                  </a:moveTo>
                  <a:lnTo>
                    <a:pt x="87684" y="151898"/>
                  </a:lnTo>
                  <a:lnTo>
                    <a:pt x="121230" y="155018"/>
                  </a:lnTo>
                  <a:lnTo>
                    <a:pt x="145808" y="164574"/>
                  </a:lnTo>
                  <a:lnTo>
                    <a:pt x="160921" y="180856"/>
                  </a:lnTo>
                  <a:lnTo>
                    <a:pt x="166069" y="204154"/>
                  </a:lnTo>
                  <a:lnTo>
                    <a:pt x="160796" y="229452"/>
                  </a:lnTo>
                  <a:lnTo>
                    <a:pt x="145476" y="247111"/>
                  </a:lnTo>
                  <a:lnTo>
                    <a:pt x="120857" y="257462"/>
                  </a:lnTo>
                  <a:lnTo>
                    <a:pt x="87684" y="260839"/>
                  </a:lnTo>
                  <a:lnTo>
                    <a:pt x="179461" y="260839"/>
                  </a:lnTo>
                  <a:lnTo>
                    <a:pt x="194757" y="242869"/>
                  </a:lnTo>
                  <a:lnTo>
                    <a:pt x="202826" y="205483"/>
                  </a:lnTo>
                  <a:lnTo>
                    <a:pt x="198480" y="178739"/>
                  </a:lnTo>
                  <a:lnTo>
                    <a:pt x="186329" y="158264"/>
                  </a:lnTo>
                  <a:lnTo>
                    <a:pt x="178006" y="151898"/>
                  </a:lnTo>
                  <a:close/>
                </a:path>
                <a:path w="203200" h="290830">
                  <a:moveTo>
                    <a:pt x="170994" y="29671"/>
                  </a:moveTo>
                  <a:lnTo>
                    <a:pt x="81484" y="29671"/>
                  </a:lnTo>
                  <a:lnTo>
                    <a:pt x="111197" y="32134"/>
                  </a:lnTo>
                  <a:lnTo>
                    <a:pt x="132523" y="40078"/>
                  </a:lnTo>
                  <a:lnTo>
                    <a:pt x="145379" y="54332"/>
                  </a:lnTo>
                  <a:lnTo>
                    <a:pt x="149683" y="75727"/>
                  </a:lnTo>
                  <a:lnTo>
                    <a:pt x="145732" y="95718"/>
                  </a:lnTo>
                  <a:lnTo>
                    <a:pt x="133353" y="110768"/>
                  </a:lnTo>
                  <a:lnTo>
                    <a:pt x="111757" y="120254"/>
                  </a:lnTo>
                  <a:lnTo>
                    <a:pt x="80156" y="123555"/>
                  </a:lnTo>
                  <a:lnTo>
                    <a:pt x="162920" y="123555"/>
                  </a:lnTo>
                  <a:lnTo>
                    <a:pt x="175313" y="109993"/>
                  </a:lnTo>
                  <a:lnTo>
                    <a:pt x="183596" y="91649"/>
                  </a:lnTo>
                  <a:lnTo>
                    <a:pt x="186440" y="70856"/>
                  </a:lnTo>
                  <a:lnTo>
                    <a:pt x="179085" y="38299"/>
                  </a:lnTo>
                  <a:lnTo>
                    <a:pt x="170994" y="29671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9" name="object 9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231210" y="1059165"/>
              <a:ext cx="168726" cy="225854"/>
            </a:xfrm>
            <a:prstGeom prst="rect">
              <a:avLst/>
            </a:prstGeom>
          </p:spPr>
        </p:pic>
        <p:pic>
          <p:nvPicPr>
            <p:cNvPr id="10" name="object 10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433770" y="1059164"/>
              <a:ext cx="158983" cy="225854"/>
            </a:xfrm>
            <a:prstGeom prst="rect">
              <a:avLst/>
            </a:prstGeom>
          </p:spPr>
        </p:pic>
        <p:sp>
          <p:nvSpPr>
            <p:cNvPr id="11" name="object 11" descr=""/>
            <p:cNvSpPr/>
            <p:nvPr/>
          </p:nvSpPr>
          <p:spPr>
            <a:xfrm>
              <a:off x="2625614" y="972366"/>
              <a:ext cx="48895" cy="307340"/>
            </a:xfrm>
            <a:custGeom>
              <a:avLst/>
              <a:gdLst/>
              <a:ahLst/>
              <a:cxnLst/>
              <a:rect l="l" t="t" r="r" b="b"/>
              <a:pathLst>
                <a:path w="48894" h="307340">
                  <a:moveTo>
                    <a:pt x="42513" y="92113"/>
                  </a:moveTo>
                  <a:lnTo>
                    <a:pt x="5757" y="92113"/>
                  </a:lnTo>
                  <a:lnTo>
                    <a:pt x="5757" y="307339"/>
                  </a:lnTo>
                  <a:lnTo>
                    <a:pt x="42513" y="307339"/>
                  </a:lnTo>
                  <a:lnTo>
                    <a:pt x="42513" y="92113"/>
                  </a:lnTo>
                  <a:close/>
                </a:path>
                <a:path w="48894" h="307340">
                  <a:moveTo>
                    <a:pt x="24356" y="0"/>
                  </a:moveTo>
                  <a:lnTo>
                    <a:pt x="14572" y="1743"/>
                  </a:lnTo>
                  <a:lnTo>
                    <a:pt x="6864" y="6642"/>
                  </a:lnTo>
                  <a:lnTo>
                    <a:pt x="1812" y="14198"/>
                  </a:lnTo>
                  <a:lnTo>
                    <a:pt x="0" y="23913"/>
                  </a:lnTo>
                  <a:lnTo>
                    <a:pt x="1812" y="33815"/>
                  </a:lnTo>
                  <a:lnTo>
                    <a:pt x="6864" y="41351"/>
                  </a:lnTo>
                  <a:lnTo>
                    <a:pt x="14572" y="46146"/>
                  </a:lnTo>
                  <a:lnTo>
                    <a:pt x="24356" y="47827"/>
                  </a:lnTo>
                  <a:lnTo>
                    <a:pt x="34141" y="46146"/>
                  </a:lnTo>
                  <a:lnTo>
                    <a:pt x="41849" y="41351"/>
                  </a:lnTo>
                  <a:lnTo>
                    <a:pt x="46900" y="33815"/>
                  </a:lnTo>
                  <a:lnTo>
                    <a:pt x="48713" y="23913"/>
                  </a:lnTo>
                  <a:lnTo>
                    <a:pt x="46900" y="14198"/>
                  </a:lnTo>
                  <a:lnTo>
                    <a:pt x="41849" y="6642"/>
                  </a:lnTo>
                  <a:lnTo>
                    <a:pt x="34141" y="1743"/>
                  </a:lnTo>
                  <a:lnTo>
                    <a:pt x="24356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2" name="object 12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712678" y="1059164"/>
              <a:ext cx="170497" cy="225854"/>
            </a:xfrm>
            <a:prstGeom prst="rect">
              <a:avLst/>
            </a:prstGeom>
          </p:spPr>
        </p:pic>
      </p:grpSp>
      <p:sp>
        <p:nvSpPr>
          <p:cNvPr id="13" name="object 13" descr=""/>
          <p:cNvSpPr/>
          <p:nvPr/>
        </p:nvSpPr>
        <p:spPr>
          <a:xfrm>
            <a:off x="722934" y="1502904"/>
            <a:ext cx="582930" cy="293370"/>
          </a:xfrm>
          <a:custGeom>
            <a:avLst/>
            <a:gdLst/>
            <a:ahLst/>
            <a:cxnLst/>
            <a:rect l="l" t="t" r="r" b="b"/>
            <a:pathLst>
              <a:path w="582930" h="293369">
                <a:moveTo>
                  <a:pt x="159435" y="257302"/>
                </a:moveTo>
                <a:lnTo>
                  <a:pt x="101422" y="257302"/>
                </a:lnTo>
                <a:lnTo>
                  <a:pt x="101422" y="5321"/>
                </a:lnTo>
                <a:lnTo>
                  <a:pt x="73075" y="5321"/>
                </a:lnTo>
                <a:lnTo>
                  <a:pt x="60794" y="11874"/>
                </a:lnTo>
                <a:lnTo>
                  <a:pt x="46951" y="17551"/>
                </a:lnTo>
                <a:lnTo>
                  <a:pt x="31102" y="22313"/>
                </a:lnTo>
                <a:lnTo>
                  <a:pt x="12852" y="26136"/>
                </a:lnTo>
                <a:lnTo>
                  <a:pt x="12852" y="50050"/>
                </a:lnTo>
                <a:lnTo>
                  <a:pt x="64655" y="50050"/>
                </a:lnTo>
                <a:lnTo>
                  <a:pt x="64655" y="257302"/>
                </a:lnTo>
                <a:lnTo>
                  <a:pt x="0" y="257302"/>
                </a:lnTo>
                <a:lnTo>
                  <a:pt x="0" y="287858"/>
                </a:lnTo>
                <a:lnTo>
                  <a:pt x="159435" y="287858"/>
                </a:lnTo>
                <a:lnTo>
                  <a:pt x="159435" y="257302"/>
                </a:lnTo>
                <a:close/>
              </a:path>
              <a:path w="582930" h="293369">
                <a:moveTo>
                  <a:pt x="364515" y="145707"/>
                </a:moveTo>
                <a:lnTo>
                  <a:pt x="358305" y="82956"/>
                </a:lnTo>
                <a:lnTo>
                  <a:pt x="340436" y="37312"/>
                </a:lnTo>
                <a:lnTo>
                  <a:pt x="332651" y="29679"/>
                </a:lnTo>
                <a:lnTo>
                  <a:pt x="329082" y="26187"/>
                </a:lnTo>
                <a:lnTo>
                  <a:pt x="329082" y="145707"/>
                </a:lnTo>
                <a:lnTo>
                  <a:pt x="325120" y="199047"/>
                </a:lnTo>
                <a:lnTo>
                  <a:pt x="313918" y="235661"/>
                </a:lnTo>
                <a:lnTo>
                  <a:pt x="296583" y="256743"/>
                </a:lnTo>
                <a:lnTo>
                  <a:pt x="274180" y="263499"/>
                </a:lnTo>
                <a:lnTo>
                  <a:pt x="251764" y="256743"/>
                </a:lnTo>
                <a:lnTo>
                  <a:pt x="234429" y="235661"/>
                </a:lnTo>
                <a:lnTo>
                  <a:pt x="223227" y="199047"/>
                </a:lnTo>
                <a:lnTo>
                  <a:pt x="219265" y="145707"/>
                </a:lnTo>
                <a:lnTo>
                  <a:pt x="223227" y="92633"/>
                </a:lnTo>
                <a:lnTo>
                  <a:pt x="234429" y="56629"/>
                </a:lnTo>
                <a:lnTo>
                  <a:pt x="251764" y="36156"/>
                </a:lnTo>
                <a:lnTo>
                  <a:pt x="274180" y="29679"/>
                </a:lnTo>
                <a:lnTo>
                  <a:pt x="296583" y="36156"/>
                </a:lnTo>
                <a:lnTo>
                  <a:pt x="313918" y="56629"/>
                </a:lnTo>
                <a:lnTo>
                  <a:pt x="325120" y="92633"/>
                </a:lnTo>
                <a:lnTo>
                  <a:pt x="329082" y="145707"/>
                </a:lnTo>
                <a:lnTo>
                  <a:pt x="329082" y="26187"/>
                </a:lnTo>
                <a:lnTo>
                  <a:pt x="312013" y="9436"/>
                </a:lnTo>
                <a:lnTo>
                  <a:pt x="274180" y="0"/>
                </a:lnTo>
                <a:lnTo>
                  <a:pt x="236080" y="9436"/>
                </a:lnTo>
                <a:lnTo>
                  <a:pt x="207530" y="37312"/>
                </a:lnTo>
                <a:lnTo>
                  <a:pt x="189598" y="82956"/>
                </a:lnTo>
                <a:lnTo>
                  <a:pt x="183388" y="145707"/>
                </a:lnTo>
                <a:lnTo>
                  <a:pt x="189598" y="208724"/>
                </a:lnTo>
                <a:lnTo>
                  <a:pt x="207530" y="254977"/>
                </a:lnTo>
                <a:lnTo>
                  <a:pt x="236080" y="283451"/>
                </a:lnTo>
                <a:lnTo>
                  <a:pt x="274180" y="293166"/>
                </a:lnTo>
                <a:lnTo>
                  <a:pt x="312013" y="283451"/>
                </a:lnTo>
                <a:lnTo>
                  <a:pt x="331927" y="263499"/>
                </a:lnTo>
                <a:lnTo>
                  <a:pt x="340436" y="254977"/>
                </a:lnTo>
                <a:lnTo>
                  <a:pt x="358305" y="208724"/>
                </a:lnTo>
                <a:lnTo>
                  <a:pt x="364515" y="145707"/>
                </a:lnTo>
                <a:close/>
              </a:path>
              <a:path w="582930" h="293369">
                <a:moveTo>
                  <a:pt x="582752" y="145707"/>
                </a:moveTo>
                <a:lnTo>
                  <a:pt x="576541" y="82956"/>
                </a:lnTo>
                <a:lnTo>
                  <a:pt x="558673" y="37312"/>
                </a:lnTo>
                <a:lnTo>
                  <a:pt x="550887" y="29679"/>
                </a:lnTo>
                <a:lnTo>
                  <a:pt x="547319" y="26187"/>
                </a:lnTo>
                <a:lnTo>
                  <a:pt x="547319" y="145707"/>
                </a:lnTo>
                <a:lnTo>
                  <a:pt x="543356" y="199047"/>
                </a:lnTo>
                <a:lnTo>
                  <a:pt x="532155" y="235661"/>
                </a:lnTo>
                <a:lnTo>
                  <a:pt x="514819" y="256743"/>
                </a:lnTo>
                <a:lnTo>
                  <a:pt x="492417" y="263499"/>
                </a:lnTo>
                <a:lnTo>
                  <a:pt x="470001" y="256743"/>
                </a:lnTo>
                <a:lnTo>
                  <a:pt x="452666" y="235661"/>
                </a:lnTo>
                <a:lnTo>
                  <a:pt x="441464" y="199047"/>
                </a:lnTo>
                <a:lnTo>
                  <a:pt x="437502" y="145707"/>
                </a:lnTo>
                <a:lnTo>
                  <a:pt x="441464" y="92633"/>
                </a:lnTo>
                <a:lnTo>
                  <a:pt x="452666" y="56629"/>
                </a:lnTo>
                <a:lnTo>
                  <a:pt x="470001" y="36156"/>
                </a:lnTo>
                <a:lnTo>
                  <a:pt x="492417" y="29679"/>
                </a:lnTo>
                <a:lnTo>
                  <a:pt x="514819" y="36156"/>
                </a:lnTo>
                <a:lnTo>
                  <a:pt x="532155" y="56629"/>
                </a:lnTo>
                <a:lnTo>
                  <a:pt x="543356" y="92633"/>
                </a:lnTo>
                <a:lnTo>
                  <a:pt x="547319" y="145707"/>
                </a:lnTo>
                <a:lnTo>
                  <a:pt x="547319" y="26187"/>
                </a:lnTo>
                <a:lnTo>
                  <a:pt x="530250" y="9436"/>
                </a:lnTo>
                <a:lnTo>
                  <a:pt x="492417" y="0"/>
                </a:lnTo>
                <a:lnTo>
                  <a:pt x="454317" y="9436"/>
                </a:lnTo>
                <a:lnTo>
                  <a:pt x="425767" y="37312"/>
                </a:lnTo>
                <a:lnTo>
                  <a:pt x="407835" y="82956"/>
                </a:lnTo>
                <a:lnTo>
                  <a:pt x="401624" y="145707"/>
                </a:lnTo>
                <a:lnTo>
                  <a:pt x="407835" y="208724"/>
                </a:lnTo>
                <a:lnTo>
                  <a:pt x="425767" y="254977"/>
                </a:lnTo>
                <a:lnTo>
                  <a:pt x="454317" y="283451"/>
                </a:lnTo>
                <a:lnTo>
                  <a:pt x="492417" y="293166"/>
                </a:lnTo>
                <a:lnTo>
                  <a:pt x="530250" y="283451"/>
                </a:lnTo>
                <a:lnTo>
                  <a:pt x="550164" y="263499"/>
                </a:lnTo>
                <a:lnTo>
                  <a:pt x="558673" y="254977"/>
                </a:lnTo>
                <a:lnTo>
                  <a:pt x="576541" y="208724"/>
                </a:lnTo>
                <a:lnTo>
                  <a:pt x="582752" y="145707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14" name="object 14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419950" y="1575529"/>
            <a:ext cx="185554" cy="215225"/>
          </a:xfrm>
          <a:prstGeom prst="rect">
            <a:avLst/>
          </a:prstGeom>
        </p:spPr>
      </p:pic>
      <p:sp>
        <p:nvSpPr>
          <p:cNvPr id="15" name="object 15" descr=""/>
          <p:cNvSpPr/>
          <p:nvPr/>
        </p:nvSpPr>
        <p:spPr>
          <a:xfrm>
            <a:off x="1716659" y="1502904"/>
            <a:ext cx="608330" cy="293370"/>
          </a:xfrm>
          <a:custGeom>
            <a:avLst/>
            <a:gdLst/>
            <a:ahLst/>
            <a:cxnLst/>
            <a:rect l="l" t="t" r="r" b="b"/>
            <a:pathLst>
              <a:path w="608330" h="293369">
                <a:moveTo>
                  <a:pt x="183781" y="256413"/>
                </a:moveTo>
                <a:lnTo>
                  <a:pt x="99199" y="256413"/>
                </a:lnTo>
                <a:lnTo>
                  <a:pt x="87807" y="256578"/>
                </a:lnTo>
                <a:lnTo>
                  <a:pt x="75831" y="257022"/>
                </a:lnTo>
                <a:lnTo>
                  <a:pt x="63703" y="257721"/>
                </a:lnTo>
                <a:lnTo>
                  <a:pt x="51803" y="258622"/>
                </a:lnTo>
                <a:lnTo>
                  <a:pt x="99237" y="209359"/>
                </a:lnTo>
                <a:lnTo>
                  <a:pt x="136664" y="165074"/>
                </a:lnTo>
                <a:lnTo>
                  <a:pt x="161226" y="123609"/>
                </a:lnTo>
                <a:lnTo>
                  <a:pt x="170053" y="82816"/>
                </a:lnTo>
                <a:lnTo>
                  <a:pt x="164109" y="48945"/>
                </a:lnTo>
                <a:lnTo>
                  <a:pt x="147129" y="22809"/>
                </a:lnTo>
                <a:lnTo>
                  <a:pt x="120357" y="5969"/>
                </a:lnTo>
                <a:lnTo>
                  <a:pt x="85026" y="0"/>
                </a:lnTo>
                <a:lnTo>
                  <a:pt x="59715" y="3111"/>
                </a:lnTo>
                <a:lnTo>
                  <a:pt x="37693" y="11963"/>
                </a:lnTo>
                <a:lnTo>
                  <a:pt x="18072" y="25781"/>
                </a:lnTo>
                <a:lnTo>
                  <a:pt x="0" y="43840"/>
                </a:lnTo>
                <a:lnTo>
                  <a:pt x="20815" y="63779"/>
                </a:lnTo>
                <a:lnTo>
                  <a:pt x="33578" y="50673"/>
                </a:lnTo>
                <a:lnTo>
                  <a:pt x="47879" y="39966"/>
                </a:lnTo>
                <a:lnTo>
                  <a:pt x="63588" y="32766"/>
                </a:lnTo>
                <a:lnTo>
                  <a:pt x="80594" y="30111"/>
                </a:lnTo>
                <a:lnTo>
                  <a:pt x="104101" y="34150"/>
                </a:lnTo>
                <a:lnTo>
                  <a:pt x="120840" y="45453"/>
                </a:lnTo>
                <a:lnTo>
                  <a:pt x="130848" y="62814"/>
                </a:lnTo>
                <a:lnTo>
                  <a:pt x="134175" y="85026"/>
                </a:lnTo>
                <a:lnTo>
                  <a:pt x="128435" y="113385"/>
                </a:lnTo>
                <a:lnTo>
                  <a:pt x="111645" y="144462"/>
                </a:lnTo>
                <a:lnTo>
                  <a:pt x="84442" y="179374"/>
                </a:lnTo>
                <a:lnTo>
                  <a:pt x="47447" y="219278"/>
                </a:lnTo>
                <a:lnTo>
                  <a:pt x="1320" y="265264"/>
                </a:lnTo>
                <a:lnTo>
                  <a:pt x="1320" y="287858"/>
                </a:lnTo>
                <a:lnTo>
                  <a:pt x="183781" y="287858"/>
                </a:lnTo>
                <a:lnTo>
                  <a:pt x="183781" y="256413"/>
                </a:lnTo>
                <a:close/>
              </a:path>
              <a:path w="608330" h="293369">
                <a:moveTo>
                  <a:pt x="389483" y="145707"/>
                </a:moveTo>
                <a:lnTo>
                  <a:pt x="383273" y="82956"/>
                </a:lnTo>
                <a:lnTo>
                  <a:pt x="365404" y="37312"/>
                </a:lnTo>
                <a:lnTo>
                  <a:pt x="357619" y="29679"/>
                </a:lnTo>
                <a:lnTo>
                  <a:pt x="354050" y="26187"/>
                </a:lnTo>
                <a:lnTo>
                  <a:pt x="354050" y="145707"/>
                </a:lnTo>
                <a:lnTo>
                  <a:pt x="350088" y="199047"/>
                </a:lnTo>
                <a:lnTo>
                  <a:pt x="338886" y="235661"/>
                </a:lnTo>
                <a:lnTo>
                  <a:pt x="321551" y="256743"/>
                </a:lnTo>
                <a:lnTo>
                  <a:pt x="299135" y="263499"/>
                </a:lnTo>
                <a:lnTo>
                  <a:pt x="276733" y="256743"/>
                </a:lnTo>
                <a:lnTo>
                  <a:pt x="259397" y="235661"/>
                </a:lnTo>
                <a:lnTo>
                  <a:pt x="248196" y="199047"/>
                </a:lnTo>
                <a:lnTo>
                  <a:pt x="244233" y="145707"/>
                </a:lnTo>
                <a:lnTo>
                  <a:pt x="248196" y="92633"/>
                </a:lnTo>
                <a:lnTo>
                  <a:pt x="259397" y="56629"/>
                </a:lnTo>
                <a:lnTo>
                  <a:pt x="276733" y="36156"/>
                </a:lnTo>
                <a:lnTo>
                  <a:pt x="299135" y="29679"/>
                </a:lnTo>
                <a:lnTo>
                  <a:pt x="321551" y="36156"/>
                </a:lnTo>
                <a:lnTo>
                  <a:pt x="338886" y="56629"/>
                </a:lnTo>
                <a:lnTo>
                  <a:pt x="350088" y="92633"/>
                </a:lnTo>
                <a:lnTo>
                  <a:pt x="354050" y="145707"/>
                </a:lnTo>
                <a:lnTo>
                  <a:pt x="354050" y="26187"/>
                </a:lnTo>
                <a:lnTo>
                  <a:pt x="336981" y="9436"/>
                </a:lnTo>
                <a:lnTo>
                  <a:pt x="299135" y="0"/>
                </a:lnTo>
                <a:lnTo>
                  <a:pt x="261048" y="9436"/>
                </a:lnTo>
                <a:lnTo>
                  <a:pt x="232498" y="37312"/>
                </a:lnTo>
                <a:lnTo>
                  <a:pt x="214566" y="82956"/>
                </a:lnTo>
                <a:lnTo>
                  <a:pt x="208356" y="145707"/>
                </a:lnTo>
                <a:lnTo>
                  <a:pt x="214566" y="208724"/>
                </a:lnTo>
                <a:lnTo>
                  <a:pt x="232498" y="254977"/>
                </a:lnTo>
                <a:lnTo>
                  <a:pt x="261048" y="283451"/>
                </a:lnTo>
                <a:lnTo>
                  <a:pt x="299135" y="293166"/>
                </a:lnTo>
                <a:lnTo>
                  <a:pt x="336981" y="283451"/>
                </a:lnTo>
                <a:lnTo>
                  <a:pt x="356895" y="263499"/>
                </a:lnTo>
                <a:lnTo>
                  <a:pt x="365404" y="254977"/>
                </a:lnTo>
                <a:lnTo>
                  <a:pt x="383273" y="208724"/>
                </a:lnTo>
                <a:lnTo>
                  <a:pt x="389483" y="145707"/>
                </a:lnTo>
                <a:close/>
              </a:path>
              <a:path w="608330" h="293369">
                <a:moveTo>
                  <a:pt x="607720" y="145707"/>
                </a:moveTo>
                <a:lnTo>
                  <a:pt x="601510" y="82956"/>
                </a:lnTo>
                <a:lnTo>
                  <a:pt x="583641" y="37312"/>
                </a:lnTo>
                <a:lnTo>
                  <a:pt x="575856" y="29679"/>
                </a:lnTo>
                <a:lnTo>
                  <a:pt x="572287" y="26187"/>
                </a:lnTo>
                <a:lnTo>
                  <a:pt x="572287" y="145707"/>
                </a:lnTo>
                <a:lnTo>
                  <a:pt x="568325" y="199047"/>
                </a:lnTo>
                <a:lnTo>
                  <a:pt x="557123" y="235661"/>
                </a:lnTo>
                <a:lnTo>
                  <a:pt x="539788" y="256743"/>
                </a:lnTo>
                <a:lnTo>
                  <a:pt x="517385" y="263499"/>
                </a:lnTo>
                <a:lnTo>
                  <a:pt x="494969" y="256743"/>
                </a:lnTo>
                <a:lnTo>
                  <a:pt x="477634" y="235661"/>
                </a:lnTo>
                <a:lnTo>
                  <a:pt x="466432" y="199047"/>
                </a:lnTo>
                <a:lnTo>
                  <a:pt x="462470" y="145707"/>
                </a:lnTo>
                <a:lnTo>
                  <a:pt x="466432" y="92633"/>
                </a:lnTo>
                <a:lnTo>
                  <a:pt x="477634" y="56629"/>
                </a:lnTo>
                <a:lnTo>
                  <a:pt x="494969" y="36156"/>
                </a:lnTo>
                <a:lnTo>
                  <a:pt x="517385" y="29679"/>
                </a:lnTo>
                <a:lnTo>
                  <a:pt x="539788" y="36156"/>
                </a:lnTo>
                <a:lnTo>
                  <a:pt x="557123" y="56629"/>
                </a:lnTo>
                <a:lnTo>
                  <a:pt x="568325" y="92633"/>
                </a:lnTo>
                <a:lnTo>
                  <a:pt x="572287" y="145707"/>
                </a:lnTo>
                <a:lnTo>
                  <a:pt x="572287" y="26187"/>
                </a:lnTo>
                <a:lnTo>
                  <a:pt x="555218" y="9436"/>
                </a:lnTo>
                <a:lnTo>
                  <a:pt x="517385" y="0"/>
                </a:lnTo>
                <a:lnTo>
                  <a:pt x="479285" y="9436"/>
                </a:lnTo>
                <a:lnTo>
                  <a:pt x="450735" y="37312"/>
                </a:lnTo>
                <a:lnTo>
                  <a:pt x="432803" y="82956"/>
                </a:lnTo>
                <a:lnTo>
                  <a:pt x="426593" y="145707"/>
                </a:lnTo>
                <a:lnTo>
                  <a:pt x="432803" y="208724"/>
                </a:lnTo>
                <a:lnTo>
                  <a:pt x="450735" y="254977"/>
                </a:lnTo>
                <a:lnTo>
                  <a:pt x="479285" y="283451"/>
                </a:lnTo>
                <a:lnTo>
                  <a:pt x="517385" y="293166"/>
                </a:lnTo>
                <a:lnTo>
                  <a:pt x="555218" y="283451"/>
                </a:lnTo>
                <a:lnTo>
                  <a:pt x="575132" y="263499"/>
                </a:lnTo>
                <a:lnTo>
                  <a:pt x="583641" y="254977"/>
                </a:lnTo>
                <a:lnTo>
                  <a:pt x="601510" y="208724"/>
                </a:lnTo>
                <a:lnTo>
                  <a:pt x="607720" y="145707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6" name="object 16" descr=""/>
          <p:cNvGrpSpPr/>
          <p:nvPr/>
        </p:nvGrpSpPr>
        <p:grpSpPr>
          <a:xfrm>
            <a:off x="1767660" y="2121764"/>
            <a:ext cx="306070" cy="183515"/>
            <a:chOff x="1767660" y="2121764"/>
            <a:chExt cx="306070" cy="183515"/>
          </a:xfrm>
        </p:grpSpPr>
        <p:pic>
          <p:nvPicPr>
            <p:cNvPr id="17" name="object 17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767660" y="2131615"/>
              <a:ext cx="122875" cy="170055"/>
            </a:xfrm>
            <a:prstGeom prst="rect">
              <a:avLst/>
            </a:prstGeom>
          </p:spPr>
        </p:pic>
        <p:sp>
          <p:nvSpPr>
            <p:cNvPr id="18" name="object 18" descr=""/>
            <p:cNvSpPr/>
            <p:nvPr/>
          </p:nvSpPr>
          <p:spPr>
            <a:xfrm>
              <a:off x="1915396" y="2121764"/>
              <a:ext cx="28575" cy="180340"/>
            </a:xfrm>
            <a:custGeom>
              <a:avLst/>
              <a:gdLst/>
              <a:ahLst/>
              <a:cxnLst/>
              <a:rect l="l" t="t" r="r" b="b"/>
              <a:pathLst>
                <a:path w="28575" h="180339">
                  <a:moveTo>
                    <a:pt x="24886" y="53920"/>
                  </a:moveTo>
                  <a:lnTo>
                    <a:pt x="3370" y="53920"/>
                  </a:lnTo>
                  <a:lnTo>
                    <a:pt x="3370" y="179906"/>
                  </a:lnTo>
                  <a:lnTo>
                    <a:pt x="24886" y="179906"/>
                  </a:lnTo>
                  <a:lnTo>
                    <a:pt x="24886" y="53920"/>
                  </a:lnTo>
                  <a:close/>
                </a:path>
                <a:path w="28575" h="180339">
                  <a:moveTo>
                    <a:pt x="22553" y="0"/>
                  </a:moveTo>
                  <a:lnTo>
                    <a:pt x="5962" y="0"/>
                  </a:lnTo>
                  <a:lnTo>
                    <a:pt x="0" y="5703"/>
                  </a:lnTo>
                  <a:lnTo>
                    <a:pt x="0" y="22553"/>
                  </a:lnTo>
                  <a:lnTo>
                    <a:pt x="5962" y="27997"/>
                  </a:lnTo>
                  <a:lnTo>
                    <a:pt x="22553" y="27997"/>
                  </a:lnTo>
                  <a:lnTo>
                    <a:pt x="28515" y="22553"/>
                  </a:lnTo>
                  <a:lnTo>
                    <a:pt x="28515" y="5703"/>
                  </a:lnTo>
                  <a:lnTo>
                    <a:pt x="22553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9" name="object 19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966361" y="2172573"/>
              <a:ext cx="107062" cy="132208"/>
            </a:xfrm>
            <a:prstGeom prst="rect">
              <a:avLst/>
            </a:prstGeom>
          </p:spPr>
        </p:pic>
      </p:grpSp>
      <p:grpSp>
        <p:nvGrpSpPr>
          <p:cNvPr id="20" name="object 20" descr=""/>
          <p:cNvGrpSpPr/>
          <p:nvPr/>
        </p:nvGrpSpPr>
        <p:grpSpPr>
          <a:xfrm>
            <a:off x="2158193" y="2121764"/>
            <a:ext cx="588645" cy="183515"/>
            <a:chOff x="2158193" y="2121764"/>
            <a:chExt cx="588645" cy="183515"/>
          </a:xfrm>
        </p:grpSpPr>
        <p:pic>
          <p:nvPicPr>
            <p:cNvPr id="21" name="object 21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158193" y="2121764"/>
              <a:ext cx="142577" cy="179906"/>
            </a:xfrm>
            <a:prstGeom prst="rect">
              <a:avLst/>
            </a:prstGeom>
          </p:spPr>
        </p:pic>
        <p:pic>
          <p:nvPicPr>
            <p:cNvPr id="22" name="object 22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331411" y="2172573"/>
              <a:ext cx="101100" cy="129097"/>
            </a:xfrm>
            <a:prstGeom prst="rect">
              <a:avLst/>
            </a:prstGeom>
          </p:spPr>
        </p:pic>
        <p:sp>
          <p:nvSpPr>
            <p:cNvPr id="23" name="object 23" descr=""/>
            <p:cNvSpPr/>
            <p:nvPr/>
          </p:nvSpPr>
          <p:spPr>
            <a:xfrm>
              <a:off x="2462038" y="2121764"/>
              <a:ext cx="28575" cy="180340"/>
            </a:xfrm>
            <a:custGeom>
              <a:avLst/>
              <a:gdLst/>
              <a:ahLst/>
              <a:cxnLst/>
              <a:rect l="l" t="t" r="r" b="b"/>
              <a:pathLst>
                <a:path w="28575" h="180339">
                  <a:moveTo>
                    <a:pt x="24886" y="53920"/>
                  </a:moveTo>
                  <a:lnTo>
                    <a:pt x="3370" y="53920"/>
                  </a:lnTo>
                  <a:lnTo>
                    <a:pt x="3370" y="179906"/>
                  </a:lnTo>
                  <a:lnTo>
                    <a:pt x="24886" y="179906"/>
                  </a:lnTo>
                  <a:lnTo>
                    <a:pt x="24886" y="53920"/>
                  </a:lnTo>
                  <a:close/>
                </a:path>
                <a:path w="28575" h="180339">
                  <a:moveTo>
                    <a:pt x="22553" y="0"/>
                  </a:moveTo>
                  <a:lnTo>
                    <a:pt x="5962" y="0"/>
                  </a:lnTo>
                  <a:lnTo>
                    <a:pt x="0" y="5703"/>
                  </a:lnTo>
                  <a:lnTo>
                    <a:pt x="0" y="22553"/>
                  </a:lnTo>
                  <a:lnTo>
                    <a:pt x="5962" y="27997"/>
                  </a:lnTo>
                  <a:lnTo>
                    <a:pt x="22553" y="27997"/>
                  </a:lnTo>
                  <a:lnTo>
                    <a:pt x="28515" y="22553"/>
                  </a:lnTo>
                  <a:lnTo>
                    <a:pt x="28515" y="5703"/>
                  </a:lnTo>
                  <a:lnTo>
                    <a:pt x="22553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4" name="object 24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513003" y="2172573"/>
              <a:ext cx="107062" cy="132208"/>
            </a:xfrm>
            <a:prstGeom prst="rect">
              <a:avLst/>
            </a:prstGeom>
          </p:spPr>
        </p:pic>
        <p:pic>
          <p:nvPicPr>
            <p:cNvPr id="25" name="object 25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645419" y="2172573"/>
              <a:ext cx="101100" cy="129097"/>
            </a:xfrm>
            <a:prstGeom prst="rect">
              <a:avLst/>
            </a:prstGeom>
          </p:spPr>
        </p:pic>
      </p:grpSp>
      <p:grpSp>
        <p:nvGrpSpPr>
          <p:cNvPr id="26" name="object 26" descr=""/>
          <p:cNvGrpSpPr/>
          <p:nvPr/>
        </p:nvGrpSpPr>
        <p:grpSpPr>
          <a:xfrm>
            <a:off x="685887" y="2113986"/>
            <a:ext cx="2914015" cy="520065"/>
            <a:chOff x="685887" y="2113986"/>
            <a:chExt cx="2914015" cy="520065"/>
          </a:xfrm>
        </p:grpSpPr>
        <p:pic>
          <p:nvPicPr>
            <p:cNvPr id="27" name="object 27" descr="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829992" y="2117098"/>
              <a:ext cx="110432" cy="187683"/>
            </a:xfrm>
            <a:prstGeom prst="rect">
              <a:avLst/>
            </a:prstGeom>
          </p:spPr>
        </p:pic>
        <p:pic>
          <p:nvPicPr>
            <p:cNvPr id="28" name="object 28" descr="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973658" y="2123578"/>
              <a:ext cx="100322" cy="181202"/>
            </a:xfrm>
            <a:prstGeom prst="rect">
              <a:avLst/>
            </a:prstGeom>
          </p:spPr>
        </p:pic>
        <p:pic>
          <p:nvPicPr>
            <p:cNvPr id="29" name="object 29" descr="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3108251" y="2113986"/>
              <a:ext cx="260605" cy="190795"/>
            </a:xfrm>
            <a:prstGeom prst="rect">
              <a:avLst/>
            </a:prstGeom>
          </p:spPr>
        </p:pic>
        <p:pic>
          <p:nvPicPr>
            <p:cNvPr id="30" name="object 30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3394235" y="2172573"/>
              <a:ext cx="101100" cy="129097"/>
            </a:xfrm>
            <a:prstGeom prst="rect">
              <a:avLst/>
            </a:prstGeom>
          </p:spPr>
        </p:pic>
        <p:pic>
          <p:nvPicPr>
            <p:cNvPr id="31" name="object 31" descr="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685887" y="2120467"/>
              <a:ext cx="2913815" cy="513538"/>
            </a:xfrm>
            <a:prstGeom prst="rect">
              <a:avLst/>
            </a:prstGeom>
          </p:spPr>
        </p:pic>
      </p:grpSp>
      <p:sp>
        <p:nvSpPr>
          <p:cNvPr id="32" name="object 32" descr=""/>
          <p:cNvSpPr/>
          <p:nvPr/>
        </p:nvSpPr>
        <p:spPr>
          <a:xfrm>
            <a:off x="254440" y="613209"/>
            <a:ext cx="0" cy="19013805"/>
          </a:xfrm>
          <a:custGeom>
            <a:avLst/>
            <a:gdLst/>
            <a:ahLst/>
            <a:cxnLst/>
            <a:rect l="l" t="t" r="r" b="b"/>
            <a:pathLst>
              <a:path w="0" h="19013805">
                <a:moveTo>
                  <a:pt x="0" y="0"/>
                </a:moveTo>
                <a:lnTo>
                  <a:pt x="0" y="19013653"/>
                </a:lnTo>
              </a:path>
            </a:pathLst>
          </a:custGeom>
          <a:ln w="1734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33" name="object 33" descr=""/>
          <p:cNvSpPr/>
          <p:nvPr/>
        </p:nvSpPr>
        <p:spPr>
          <a:xfrm>
            <a:off x="512036" y="19800504"/>
            <a:ext cx="9187815" cy="0"/>
          </a:xfrm>
          <a:custGeom>
            <a:avLst/>
            <a:gdLst/>
            <a:ahLst/>
            <a:cxnLst/>
            <a:rect l="l" t="t" r="r" b="b"/>
            <a:pathLst>
              <a:path w="9187815" h="0">
                <a:moveTo>
                  <a:pt x="0" y="0"/>
                </a:moveTo>
                <a:lnTo>
                  <a:pt x="9187571" y="0"/>
                </a:lnTo>
              </a:path>
            </a:pathLst>
          </a:custGeom>
          <a:ln w="1734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34" name="object 34" descr=""/>
          <p:cNvSpPr/>
          <p:nvPr/>
        </p:nvSpPr>
        <p:spPr>
          <a:xfrm>
            <a:off x="9871339" y="526390"/>
            <a:ext cx="0" cy="19013805"/>
          </a:xfrm>
          <a:custGeom>
            <a:avLst/>
            <a:gdLst/>
            <a:ahLst/>
            <a:cxnLst/>
            <a:rect l="l" t="t" r="r" b="b"/>
            <a:pathLst>
              <a:path w="0" h="19013805">
                <a:moveTo>
                  <a:pt x="0" y="19013653"/>
                </a:moveTo>
                <a:lnTo>
                  <a:pt x="0" y="0"/>
                </a:lnTo>
              </a:path>
            </a:pathLst>
          </a:custGeom>
          <a:ln w="1734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35" name="object 35" descr=""/>
          <p:cNvSpPr/>
          <p:nvPr/>
        </p:nvSpPr>
        <p:spPr>
          <a:xfrm>
            <a:off x="426171" y="352749"/>
            <a:ext cx="9187815" cy="0"/>
          </a:xfrm>
          <a:custGeom>
            <a:avLst/>
            <a:gdLst/>
            <a:ahLst/>
            <a:cxnLst/>
            <a:rect l="l" t="t" r="r" b="b"/>
            <a:pathLst>
              <a:path w="9187815" h="0">
                <a:moveTo>
                  <a:pt x="9187571" y="0"/>
                </a:moveTo>
                <a:lnTo>
                  <a:pt x="0" y="0"/>
                </a:lnTo>
              </a:path>
            </a:pathLst>
          </a:custGeom>
          <a:ln w="1734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36" name="object 36" descr=""/>
          <p:cNvSpPr/>
          <p:nvPr/>
        </p:nvSpPr>
        <p:spPr>
          <a:xfrm>
            <a:off x="254440" y="19713685"/>
            <a:ext cx="86360" cy="86995"/>
          </a:xfrm>
          <a:custGeom>
            <a:avLst/>
            <a:gdLst/>
            <a:ahLst/>
            <a:cxnLst/>
            <a:rect l="l" t="t" r="r" b="b"/>
            <a:pathLst>
              <a:path w="86360" h="86994">
                <a:moveTo>
                  <a:pt x="0" y="0"/>
                </a:moveTo>
                <a:lnTo>
                  <a:pt x="0" y="86820"/>
                </a:lnTo>
                <a:lnTo>
                  <a:pt x="85866" y="86820"/>
                </a:lnTo>
              </a:path>
            </a:pathLst>
          </a:custGeom>
          <a:ln w="1734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7" name="object 37" descr=""/>
          <p:cNvSpPr/>
          <p:nvPr/>
        </p:nvSpPr>
        <p:spPr>
          <a:xfrm>
            <a:off x="9785472" y="19713685"/>
            <a:ext cx="86360" cy="86995"/>
          </a:xfrm>
          <a:custGeom>
            <a:avLst/>
            <a:gdLst/>
            <a:ahLst/>
            <a:cxnLst/>
            <a:rect l="l" t="t" r="r" b="b"/>
            <a:pathLst>
              <a:path w="86359" h="86994">
                <a:moveTo>
                  <a:pt x="0" y="86820"/>
                </a:moveTo>
                <a:lnTo>
                  <a:pt x="85866" y="86820"/>
                </a:lnTo>
                <a:lnTo>
                  <a:pt x="85866" y="0"/>
                </a:lnTo>
              </a:path>
            </a:pathLst>
          </a:custGeom>
          <a:ln w="1734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8" name="object 38" descr=""/>
          <p:cNvSpPr/>
          <p:nvPr/>
        </p:nvSpPr>
        <p:spPr>
          <a:xfrm>
            <a:off x="9785472" y="352752"/>
            <a:ext cx="86360" cy="86995"/>
          </a:xfrm>
          <a:custGeom>
            <a:avLst/>
            <a:gdLst/>
            <a:ahLst/>
            <a:cxnLst/>
            <a:rect l="l" t="t" r="r" b="b"/>
            <a:pathLst>
              <a:path w="86359" h="86995">
                <a:moveTo>
                  <a:pt x="85866" y="86820"/>
                </a:moveTo>
                <a:lnTo>
                  <a:pt x="85866" y="0"/>
                </a:lnTo>
                <a:lnTo>
                  <a:pt x="0" y="0"/>
                </a:lnTo>
              </a:path>
            </a:pathLst>
          </a:custGeom>
          <a:ln w="1734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39" name="object 39" descr=""/>
          <p:cNvGrpSpPr/>
          <p:nvPr/>
        </p:nvGrpSpPr>
        <p:grpSpPr>
          <a:xfrm>
            <a:off x="147460" y="245768"/>
            <a:ext cx="9831070" cy="19662140"/>
            <a:chOff x="147460" y="245768"/>
            <a:chExt cx="9831070" cy="19662140"/>
          </a:xfrm>
        </p:grpSpPr>
        <p:sp>
          <p:nvSpPr>
            <p:cNvPr id="40" name="object 40" descr=""/>
            <p:cNvSpPr/>
            <p:nvPr/>
          </p:nvSpPr>
          <p:spPr>
            <a:xfrm>
              <a:off x="254440" y="352752"/>
              <a:ext cx="86360" cy="86995"/>
            </a:xfrm>
            <a:custGeom>
              <a:avLst/>
              <a:gdLst/>
              <a:ahLst/>
              <a:cxnLst/>
              <a:rect l="l" t="t" r="r" b="b"/>
              <a:pathLst>
                <a:path w="86360" h="86995">
                  <a:moveTo>
                    <a:pt x="85866" y="0"/>
                  </a:moveTo>
                  <a:lnTo>
                    <a:pt x="0" y="0"/>
                  </a:lnTo>
                  <a:lnTo>
                    <a:pt x="0" y="86820"/>
                  </a:lnTo>
                </a:path>
              </a:pathLst>
            </a:custGeom>
            <a:ln w="1734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 descr=""/>
            <p:cNvSpPr/>
            <p:nvPr/>
          </p:nvSpPr>
          <p:spPr>
            <a:xfrm>
              <a:off x="156130" y="254438"/>
              <a:ext cx="9813925" cy="19644995"/>
            </a:xfrm>
            <a:custGeom>
              <a:avLst/>
              <a:gdLst/>
              <a:ahLst/>
              <a:cxnLst/>
              <a:rect l="l" t="t" r="r" b="b"/>
              <a:pathLst>
                <a:path w="9813925" h="19644995">
                  <a:moveTo>
                    <a:pt x="0" y="19644373"/>
                  </a:moveTo>
                  <a:lnTo>
                    <a:pt x="9813516" y="19644373"/>
                  </a:lnTo>
                  <a:lnTo>
                    <a:pt x="9813516" y="0"/>
                  </a:lnTo>
                  <a:lnTo>
                    <a:pt x="0" y="0"/>
                  </a:lnTo>
                  <a:lnTo>
                    <a:pt x="0" y="19644373"/>
                  </a:lnTo>
                  <a:close/>
                </a:path>
              </a:pathLst>
            </a:custGeom>
            <a:ln w="1734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RollUp_Basic_100x200_Displaystoff_PDF-Vorlage.indd</dc:title>
  <dcterms:created xsi:type="dcterms:W3CDTF">2023-03-15T14:28:53Z</dcterms:created>
  <dcterms:modified xsi:type="dcterms:W3CDTF">2023-03-15T14:28:53Z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2023-03-15T00:00:00Z</vt:filetime>
  </property>
  <property fmtid="{D5CDD505-2E9C-101B-9397-08002B2CF9AE}" pid="3" name="Creator">
    <vt:lpwstr>Adobe InDesign 18.1 (Windows)</vt:lpwstr>
  </property>
  <property fmtid="{D5CDD505-2E9C-101B-9397-08002B2CF9AE}" pid="4" name="GTS_PDFXConformance">
    <vt:lpwstr>PDF/X-1a:2001</vt:lpwstr>
  </property>
  <property fmtid="{D5CDD505-2E9C-101B-9397-08002B2CF9AE}" pid="5" name="GTS_PDFXVersion">
    <vt:lpwstr>PDF/X-1:2001</vt:lpwstr>
  </property>
  <property fmtid="{D5CDD505-2E9C-101B-9397-08002B2CF9AE}" pid="6" name="LastSaved">
    <vt:filetime>2023-03-15T00:00:00Z</vt:filetime>
  </property>
  <property fmtid="{D5CDD505-2E9C-101B-9397-08002B2CF9AE}" pid="7" name="Producer">
    <vt:lpwstr>Adobe PDF Library 17.0</vt:lpwstr>
  </property>
</Properties>
</file>