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Default Extension="png" ContentType="image/png"/>
  <Override PartName="/ppt/slides/slide1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</p:sldIdLst>
  <p:sldSz cx="10071100" cy="20104100"/>
  <p:notesSz cx="10071100" cy="201041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755808" y="6232271"/>
            <a:ext cx="8565833" cy="422186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511617" y="11258296"/>
            <a:ext cx="7054215" cy="50260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503872" y="4623943"/>
            <a:ext cx="4383691" cy="1326870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5189886" y="4623943"/>
            <a:ext cx="4383691" cy="1326870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Relationship Id="rId7" Type="http://schemas.openxmlformats.org/officeDocument/2006/relationships/image" Target="../media/image1.png"/><Relationship Id="rId8" Type="http://schemas.openxmlformats.org/officeDocument/2006/relationships/image" Target="../media/image2.png"/><Relationship Id="rId9" Type="http://schemas.openxmlformats.org/officeDocument/2006/relationships/image" Target="../media/image3.png"/><Relationship Id="rId10" Type="http://schemas.openxmlformats.org/officeDocument/2006/relationships/image" Target="../media/image4.png"/><Relationship Id="rId11" Type="http://schemas.openxmlformats.org/officeDocument/2006/relationships/image" Target="../media/image5.png"/><Relationship Id="rId12" Type="http://schemas.openxmlformats.org/officeDocument/2006/relationships/image" Target="../media/image6.png"/><Relationship Id="rId13" Type="http://schemas.openxmlformats.org/officeDocument/2006/relationships/image" Target="../media/image7.png"/><Relationship Id="rId14" Type="http://schemas.openxmlformats.org/officeDocument/2006/relationships/image" Target="../media/image8.png"/><Relationship Id="rId15" Type="http://schemas.openxmlformats.org/officeDocument/2006/relationships/image" Target="../media/image9.png"/><Relationship Id="rId16" Type="http://schemas.openxmlformats.org/officeDocument/2006/relationships/image" Target="../media/image10.png"/><Relationship Id="rId17" Type="http://schemas.openxmlformats.org/officeDocument/2006/relationships/image" Target="../media/image11.png"/><Relationship Id="rId18" Type="http://schemas.openxmlformats.org/officeDocument/2006/relationships/image" Target="../media/image12.png"/><Relationship Id="rId19" Type="http://schemas.openxmlformats.org/officeDocument/2006/relationships/image" Target="../media/image13.png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253203" y="611548"/>
            <a:ext cx="0" cy="19016980"/>
          </a:xfrm>
          <a:custGeom>
            <a:avLst/>
            <a:gdLst/>
            <a:ahLst/>
            <a:cxnLst/>
            <a:rect l="l" t="t" r="r" b="b"/>
            <a:pathLst>
              <a:path w="0" h="19016980">
                <a:moveTo>
                  <a:pt x="0" y="0"/>
                </a:moveTo>
                <a:lnTo>
                  <a:pt x="0" y="19016762"/>
                </a:lnTo>
              </a:path>
            </a:pathLst>
          </a:custGeom>
          <a:ln w="17256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17" name="bg object 17"/>
          <p:cNvSpPr/>
          <p:nvPr/>
        </p:nvSpPr>
        <p:spPr>
          <a:xfrm>
            <a:off x="509545" y="19801980"/>
            <a:ext cx="9143365" cy="0"/>
          </a:xfrm>
          <a:custGeom>
            <a:avLst/>
            <a:gdLst/>
            <a:ahLst/>
            <a:cxnLst/>
            <a:rect l="l" t="t" r="r" b="b"/>
            <a:pathLst>
              <a:path w="9143365" h="0">
                <a:moveTo>
                  <a:pt x="0" y="0"/>
                </a:moveTo>
                <a:lnTo>
                  <a:pt x="9142858" y="0"/>
                </a:lnTo>
              </a:path>
            </a:pathLst>
          </a:custGeom>
          <a:ln w="17256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18" name="bg object 18"/>
          <p:cNvSpPr/>
          <p:nvPr/>
        </p:nvSpPr>
        <p:spPr>
          <a:xfrm>
            <a:off x="9823298" y="524713"/>
            <a:ext cx="0" cy="19016980"/>
          </a:xfrm>
          <a:custGeom>
            <a:avLst/>
            <a:gdLst/>
            <a:ahLst/>
            <a:cxnLst/>
            <a:rect l="l" t="t" r="r" b="b"/>
            <a:pathLst>
              <a:path w="0" h="19016980">
                <a:moveTo>
                  <a:pt x="0" y="19016762"/>
                </a:moveTo>
                <a:lnTo>
                  <a:pt x="0" y="0"/>
                </a:lnTo>
              </a:path>
            </a:pathLst>
          </a:custGeom>
          <a:ln w="17256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19" name="bg object 19"/>
          <p:cNvSpPr/>
          <p:nvPr/>
        </p:nvSpPr>
        <p:spPr>
          <a:xfrm>
            <a:off x="424098" y="351044"/>
            <a:ext cx="9143365" cy="0"/>
          </a:xfrm>
          <a:custGeom>
            <a:avLst/>
            <a:gdLst/>
            <a:ahLst/>
            <a:cxnLst/>
            <a:rect l="l" t="t" r="r" b="b"/>
            <a:pathLst>
              <a:path w="9143365" h="0">
                <a:moveTo>
                  <a:pt x="9142858" y="0"/>
                </a:moveTo>
                <a:lnTo>
                  <a:pt x="0" y="0"/>
                </a:lnTo>
              </a:path>
            </a:pathLst>
          </a:custGeom>
          <a:ln w="17256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20" name="bg object 20"/>
          <p:cNvSpPr/>
          <p:nvPr/>
        </p:nvSpPr>
        <p:spPr>
          <a:xfrm>
            <a:off x="253203" y="19715145"/>
            <a:ext cx="85725" cy="86995"/>
          </a:xfrm>
          <a:custGeom>
            <a:avLst/>
            <a:gdLst/>
            <a:ahLst/>
            <a:cxnLst/>
            <a:rect l="l" t="t" r="r" b="b"/>
            <a:pathLst>
              <a:path w="85725" h="86994">
                <a:moveTo>
                  <a:pt x="0" y="0"/>
                </a:moveTo>
                <a:lnTo>
                  <a:pt x="0" y="86832"/>
                </a:lnTo>
                <a:lnTo>
                  <a:pt x="85448" y="86832"/>
                </a:lnTo>
              </a:path>
            </a:pathLst>
          </a:custGeom>
          <a:ln w="17256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1" name="bg object 21"/>
          <p:cNvSpPr/>
          <p:nvPr/>
        </p:nvSpPr>
        <p:spPr>
          <a:xfrm>
            <a:off x="9737850" y="19715145"/>
            <a:ext cx="85725" cy="86995"/>
          </a:xfrm>
          <a:custGeom>
            <a:avLst/>
            <a:gdLst/>
            <a:ahLst/>
            <a:cxnLst/>
            <a:rect l="l" t="t" r="r" b="b"/>
            <a:pathLst>
              <a:path w="85725" h="86994">
                <a:moveTo>
                  <a:pt x="0" y="86832"/>
                </a:moveTo>
                <a:lnTo>
                  <a:pt x="85448" y="86832"/>
                </a:lnTo>
                <a:lnTo>
                  <a:pt x="85448" y="0"/>
                </a:lnTo>
              </a:path>
            </a:pathLst>
          </a:custGeom>
          <a:ln w="17256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2" name="bg object 22"/>
          <p:cNvSpPr/>
          <p:nvPr/>
        </p:nvSpPr>
        <p:spPr>
          <a:xfrm>
            <a:off x="9737850" y="351044"/>
            <a:ext cx="85725" cy="86995"/>
          </a:xfrm>
          <a:custGeom>
            <a:avLst/>
            <a:gdLst/>
            <a:ahLst/>
            <a:cxnLst/>
            <a:rect l="l" t="t" r="r" b="b"/>
            <a:pathLst>
              <a:path w="85725" h="86995">
                <a:moveTo>
                  <a:pt x="85448" y="86832"/>
                </a:moveTo>
                <a:lnTo>
                  <a:pt x="85448" y="0"/>
                </a:lnTo>
                <a:lnTo>
                  <a:pt x="0" y="0"/>
                </a:lnTo>
              </a:path>
            </a:pathLst>
          </a:custGeom>
          <a:ln w="17256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3" name="bg object 23"/>
          <p:cNvSpPr/>
          <p:nvPr/>
        </p:nvSpPr>
        <p:spPr>
          <a:xfrm>
            <a:off x="253203" y="351044"/>
            <a:ext cx="85725" cy="86995"/>
          </a:xfrm>
          <a:custGeom>
            <a:avLst/>
            <a:gdLst/>
            <a:ahLst/>
            <a:cxnLst/>
            <a:rect l="l" t="t" r="r" b="b"/>
            <a:pathLst>
              <a:path w="85725" h="86995">
                <a:moveTo>
                  <a:pt x="85448" y="0"/>
                </a:moveTo>
                <a:lnTo>
                  <a:pt x="0" y="0"/>
                </a:lnTo>
                <a:lnTo>
                  <a:pt x="0" y="86832"/>
                </a:lnTo>
              </a:path>
            </a:pathLst>
          </a:custGeom>
          <a:ln w="17256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4" name="bg object 24"/>
          <p:cNvSpPr/>
          <p:nvPr/>
        </p:nvSpPr>
        <p:spPr>
          <a:xfrm>
            <a:off x="155374" y="253216"/>
            <a:ext cx="9766300" cy="19646900"/>
          </a:xfrm>
          <a:custGeom>
            <a:avLst/>
            <a:gdLst/>
            <a:ahLst/>
            <a:cxnLst/>
            <a:rect l="l" t="t" r="r" b="b"/>
            <a:pathLst>
              <a:path w="9766300" h="19646900">
                <a:moveTo>
                  <a:pt x="0" y="19646595"/>
                </a:moveTo>
                <a:lnTo>
                  <a:pt x="9765756" y="19646595"/>
                </a:lnTo>
                <a:lnTo>
                  <a:pt x="9765756" y="0"/>
                </a:lnTo>
                <a:lnTo>
                  <a:pt x="0" y="0"/>
                </a:lnTo>
                <a:lnTo>
                  <a:pt x="0" y="19646595"/>
                </a:lnTo>
                <a:close/>
              </a:path>
            </a:pathLst>
          </a:custGeom>
          <a:ln w="17256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5" name="bg object 25"/>
          <p:cNvSpPr/>
          <p:nvPr/>
        </p:nvSpPr>
        <p:spPr>
          <a:xfrm>
            <a:off x="666213" y="886562"/>
            <a:ext cx="200660" cy="289560"/>
          </a:xfrm>
          <a:custGeom>
            <a:avLst/>
            <a:gdLst/>
            <a:ahLst/>
            <a:cxnLst/>
            <a:rect l="l" t="t" r="r" b="b"/>
            <a:pathLst>
              <a:path w="200659" h="289559">
                <a:moveTo>
                  <a:pt x="90342" y="0"/>
                </a:moveTo>
                <a:lnTo>
                  <a:pt x="0" y="0"/>
                </a:lnTo>
                <a:lnTo>
                  <a:pt x="0" y="289096"/>
                </a:lnTo>
                <a:lnTo>
                  <a:pt x="37018" y="289096"/>
                </a:lnTo>
                <a:lnTo>
                  <a:pt x="37018" y="167023"/>
                </a:lnTo>
                <a:lnTo>
                  <a:pt x="129236" y="167023"/>
                </a:lnTo>
                <a:lnTo>
                  <a:pt x="126920" y="163057"/>
                </a:lnTo>
                <a:lnTo>
                  <a:pt x="153589" y="152363"/>
                </a:lnTo>
                <a:lnTo>
                  <a:pt x="171969" y="137056"/>
                </a:lnTo>
                <a:lnTo>
                  <a:pt x="37018" y="137056"/>
                </a:lnTo>
                <a:lnTo>
                  <a:pt x="37018" y="29967"/>
                </a:lnTo>
                <a:lnTo>
                  <a:pt x="173040" y="29967"/>
                </a:lnTo>
                <a:lnTo>
                  <a:pt x="163167" y="18123"/>
                </a:lnTo>
                <a:lnTo>
                  <a:pt x="131093" y="4248"/>
                </a:lnTo>
                <a:lnTo>
                  <a:pt x="90342" y="0"/>
                </a:lnTo>
                <a:close/>
              </a:path>
              <a:path w="200659" h="289559">
                <a:moveTo>
                  <a:pt x="129236" y="167023"/>
                </a:moveTo>
                <a:lnTo>
                  <a:pt x="89020" y="167023"/>
                </a:lnTo>
                <a:lnTo>
                  <a:pt x="158650" y="289096"/>
                </a:lnTo>
                <a:lnTo>
                  <a:pt x="200516" y="289096"/>
                </a:lnTo>
                <a:lnTo>
                  <a:pt x="129236" y="167023"/>
                </a:lnTo>
                <a:close/>
              </a:path>
              <a:path w="200659" h="289559">
                <a:moveTo>
                  <a:pt x="173040" y="29967"/>
                </a:moveTo>
                <a:lnTo>
                  <a:pt x="85054" y="29967"/>
                </a:lnTo>
                <a:lnTo>
                  <a:pt x="114897" y="32694"/>
                </a:lnTo>
                <a:lnTo>
                  <a:pt x="136726" y="41535"/>
                </a:lnTo>
                <a:lnTo>
                  <a:pt x="150126" y="57483"/>
                </a:lnTo>
                <a:lnTo>
                  <a:pt x="154684" y="81528"/>
                </a:lnTo>
                <a:lnTo>
                  <a:pt x="150126" y="105822"/>
                </a:lnTo>
                <a:lnTo>
                  <a:pt x="136726" y="123174"/>
                </a:lnTo>
                <a:lnTo>
                  <a:pt x="114897" y="133586"/>
                </a:lnTo>
                <a:lnTo>
                  <a:pt x="85054" y="137056"/>
                </a:lnTo>
                <a:lnTo>
                  <a:pt x="171969" y="137056"/>
                </a:lnTo>
                <a:lnTo>
                  <a:pt x="174020" y="135348"/>
                </a:lnTo>
                <a:lnTo>
                  <a:pt x="187096" y="111806"/>
                </a:lnTo>
                <a:lnTo>
                  <a:pt x="191702" y="81528"/>
                </a:lnTo>
                <a:lnTo>
                  <a:pt x="184169" y="43319"/>
                </a:lnTo>
                <a:lnTo>
                  <a:pt x="173040" y="29967"/>
                </a:lnTo>
                <a:close/>
              </a:path>
            </a:pathLst>
          </a:custGeom>
          <a:solidFill>
            <a:srgbClr val="EC008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6" name="bg object 26"/>
          <p:cNvSpPr/>
          <p:nvPr/>
        </p:nvSpPr>
        <p:spPr>
          <a:xfrm>
            <a:off x="885460" y="956192"/>
            <a:ext cx="198754" cy="224755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7" name="bg object 27"/>
          <p:cNvSpPr/>
          <p:nvPr/>
        </p:nvSpPr>
        <p:spPr>
          <a:xfrm>
            <a:off x="1128941" y="861897"/>
            <a:ext cx="1094105" cy="404495"/>
          </a:xfrm>
          <a:custGeom>
            <a:avLst/>
            <a:gdLst/>
            <a:ahLst/>
            <a:cxnLst/>
            <a:rect l="l" t="t" r="r" b="b"/>
            <a:pathLst>
              <a:path w="1094105" h="404494">
                <a:moveTo>
                  <a:pt x="59486" y="315087"/>
                </a:moveTo>
                <a:lnTo>
                  <a:pt x="54648" y="287769"/>
                </a:lnTo>
                <a:lnTo>
                  <a:pt x="51117" y="288645"/>
                </a:lnTo>
                <a:lnTo>
                  <a:pt x="41427" y="288645"/>
                </a:lnTo>
                <a:lnTo>
                  <a:pt x="36576" y="284683"/>
                </a:lnTo>
                <a:lnTo>
                  <a:pt x="36576" y="0"/>
                </a:lnTo>
                <a:lnTo>
                  <a:pt x="0" y="0"/>
                </a:lnTo>
                <a:lnTo>
                  <a:pt x="0" y="270586"/>
                </a:lnTo>
                <a:lnTo>
                  <a:pt x="2146" y="291172"/>
                </a:lnTo>
                <a:lnTo>
                  <a:pt x="8915" y="306387"/>
                </a:lnTo>
                <a:lnTo>
                  <a:pt x="20815" y="315823"/>
                </a:lnTo>
                <a:lnTo>
                  <a:pt x="38341" y="319062"/>
                </a:lnTo>
                <a:lnTo>
                  <a:pt x="47586" y="319062"/>
                </a:lnTo>
                <a:lnTo>
                  <a:pt x="54203" y="317741"/>
                </a:lnTo>
                <a:lnTo>
                  <a:pt x="59486" y="315087"/>
                </a:lnTo>
                <a:close/>
              </a:path>
              <a:path w="1094105" h="404494">
                <a:moveTo>
                  <a:pt x="157327" y="315087"/>
                </a:moveTo>
                <a:lnTo>
                  <a:pt x="152476" y="287769"/>
                </a:lnTo>
                <a:lnTo>
                  <a:pt x="148958" y="288645"/>
                </a:lnTo>
                <a:lnTo>
                  <a:pt x="139255" y="288645"/>
                </a:lnTo>
                <a:lnTo>
                  <a:pt x="134404" y="284683"/>
                </a:lnTo>
                <a:lnTo>
                  <a:pt x="134404" y="0"/>
                </a:lnTo>
                <a:lnTo>
                  <a:pt x="97828" y="0"/>
                </a:lnTo>
                <a:lnTo>
                  <a:pt x="97828" y="270586"/>
                </a:lnTo>
                <a:lnTo>
                  <a:pt x="99974" y="291172"/>
                </a:lnTo>
                <a:lnTo>
                  <a:pt x="106756" y="306387"/>
                </a:lnTo>
                <a:lnTo>
                  <a:pt x="118656" y="315823"/>
                </a:lnTo>
                <a:lnTo>
                  <a:pt x="136169" y="319062"/>
                </a:lnTo>
                <a:lnTo>
                  <a:pt x="145427" y="319062"/>
                </a:lnTo>
                <a:lnTo>
                  <a:pt x="152031" y="317741"/>
                </a:lnTo>
                <a:lnTo>
                  <a:pt x="157327" y="315087"/>
                </a:lnTo>
                <a:close/>
              </a:path>
              <a:path w="1094105" h="404494">
                <a:moveTo>
                  <a:pt x="402437" y="24676"/>
                </a:moveTo>
                <a:lnTo>
                  <a:pt x="366750" y="24676"/>
                </a:lnTo>
                <a:lnTo>
                  <a:pt x="366750" y="195224"/>
                </a:lnTo>
                <a:lnTo>
                  <a:pt x="361467" y="238671"/>
                </a:lnTo>
                <a:lnTo>
                  <a:pt x="346964" y="266776"/>
                </a:lnTo>
                <a:lnTo>
                  <a:pt x="325285" y="281927"/>
                </a:lnTo>
                <a:lnTo>
                  <a:pt x="298437" y="286448"/>
                </a:lnTo>
                <a:lnTo>
                  <a:pt x="271983" y="281927"/>
                </a:lnTo>
                <a:lnTo>
                  <a:pt x="250736" y="266776"/>
                </a:lnTo>
                <a:lnTo>
                  <a:pt x="236588" y="238671"/>
                </a:lnTo>
                <a:lnTo>
                  <a:pt x="231444" y="195224"/>
                </a:lnTo>
                <a:lnTo>
                  <a:pt x="231444" y="24676"/>
                </a:lnTo>
                <a:lnTo>
                  <a:pt x="194437" y="24676"/>
                </a:lnTo>
                <a:lnTo>
                  <a:pt x="194437" y="194335"/>
                </a:lnTo>
                <a:lnTo>
                  <a:pt x="202374" y="252869"/>
                </a:lnTo>
                <a:lnTo>
                  <a:pt x="224294" y="291401"/>
                </a:lnTo>
                <a:lnTo>
                  <a:pt x="257276" y="312585"/>
                </a:lnTo>
                <a:lnTo>
                  <a:pt x="298437" y="319062"/>
                </a:lnTo>
                <a:lnTo>
                  <a:pt x="339598" y="312585"/>
                </a:lnTo>
                <a:lnTo>
                  <a:pt x="372579" y="291401"/>
                </a:lnTo>
                <a:lnTo>
                  <a:pt x="394500" y="252869"/>
                </a:lnTo>
                <a:lnTo>
                  <a:pt x="402437" y="194335"/>
                </a:lnTo>
                <a:lnTo>
                  <a:pt x="402437" y="24676"/>
                </a:lnTo>
                <a:close/>
              </a:path>
              <a:path w="1094105" h="404494">
                <a:moveTo>
                  <a:pt x="650113" y="203593"/>
                </a:moveTo>
                <a:lnTo>
                  <a:pt x="644575" y="158445"/>
                </a:lnTo>
                <a:lnTo>
                  <a:pt x="628789" y="125145"/>
                </a:lnTo>
                <a:lnTo>
                  <a:pt x="628370" y="124269"/>
                </a:lnTo>
                <a:lnTo>
                  <a:pt x="628243" y="123990"/>
                </a:lnTo>
                <a:lnTo>
                  <a:pt x="612216" y="110782"/>
                </a:lnTo>
                <a:lnTo>
                  <a:pt x="612216" y="203593"/>
                </a:lnTo>
                <a:lnTo>
                  <a:pt x="607593" y="239128"/>
                </a:lnTo>
                <a:lnTo>
                  <a:pt x="594804" y="265734"/>
                </a:lnTo>
                <a:lnTo>
                  <a:pt x="575398" y="282422"/>
                </a:lnTo>
                <a:lnTo>
                  <a:pt x="550951" y="288213"/>
                </a:lnTo>
                <a:lnTo>
                  <a:pt x="539610" y="287058"/>
                </a:lnTo>
                <a:lnTo>
                  <a:pt x="526935" y="283311"/>
                </a:lnTo>
                <a:lnTo>
                  <a:pt x="513270" y="276491"/>
                </a:lnTo>
                <a:lnTo>
                  <a:pt x="498957" y="266179"/>
                </a:lnTo>
                <a:lnTo>
                  <a:pt x="498957" y="154241"/>
                </a:lnTo>
                <a:lnTo>
                  <a:pt x="514032" y="141516"/>
                </a:lnTo>
                <a:lnTo>
                  <a:pt x="528370" y="132422"/>
                </a:lnTo>
                <a:lnTo>
                  <a:pt x="542213" y="126974"/>
                </a:lnTo>
                <a:lnTo>
                  <a:pt x="555802" y="125145"/>
                </a:lnTo>
                <a:lnTo>
                  <a:pt x="581533" y="130771"/>
                </a:lnTo>
                <a:lnTo>
                  <a:pt x="599046" y="146685"/>
                </a:lnTo>
                <a:lnTo>
                  <a:pt x="609041" y="171450"/>
                </a:lnTo>
                <a:lnTo>
                  <a:pt x="612216" y="203593"/>
                </a:lnTo>
                <a:lnTo>
                  <a:pt x="612216" y="110782"/>
                </a:lnTo>
                <a:lnTo>
                  <a:pt x="601586" y="102019"/>
                </a:lnTo>
                <a:lnTo>
                  <a:pt x="565061" y="94297"/>
                </a:lnTo>
                <a:lnTo>
                  <a:pt x="546696" y="96697"/>
                </a:lnTo>
                <a:lnTo>
                  <a:pt x="528916" y="103174"/>
                </a:lnTo>
                <a:lnTo>
                  <a:pt x="512127" y="112712"/>
                </a:lnTo>
                <a:lnTo>
                  <a:pt x="496747" y="124269"/>
                </a:lnTo>
                <a:lnTo>
                  <a:pt x="495427" y="124269"/>
                </a:lnTo>
                <a:lnTo>
                  <a:pt x="492340" y="99593"/>
                </a:lnTo>
                <a:lnTo>
                  <a:pt x="462381" y="99593"/>
                </a:lnTo>
                <a:lnTo>
                  <a:pt x="462381" y="404114"/>
                </a:lnTo>
                <a:lnTo>
                  <a:pt x="498957" y="404114"/>
                </a:lnTo>
                <a:lnTo>
                  <a:pt x="498957" y="331838"/>
                </a:lnTo>
                <a:lnTo>
                  <a:pt x="498068" y="294373"/>
                </a:lnTo>
                <a:lnTo>
                  <a:pt x="512749" y="304736"/>
                </a:lnTo>
                <a:lnTo>
                  <a:pt x="527596" y="312496"/>
                </a:lnTo>
                <a:lnTo>
                  <a:pt x="542442" y="317373"/>
                </a:lnTo>
                <a:lnTo>
                  <a:pt x="557123" y="319062"/>
                </a:lnTo>
                <a:lnTo>
                  <a:pt x="592289" y="311238"/>
                </a:lnTo>
                <a:lnTo>
                  <a:pt x="614387" y="294373"/>
                </a:lnTo>
                <a:lnTo>
                  <a:pt x="621957" y="288594"/>
                </a:lnTo>
                <a:lnTo>
                  <a:pt x="622185" y="288213"/>
                </a:lnTo>
                <a:lnTo>
                  <a:pt x="642467" y="252310"/>
                </a:lnTo>
                <a:lnTo>
                  <a:pt x="650113" y="203593"/>
                </a:lnTo>
                <a:close/>
              </a:path>
              <a:path w="1094105" h="404494">
                <a:moveTo>
                  <a:pt x="996505" y="277190"/>
                </a:moveTo>
                <a:lnTo>
                  <a:pt x="976223" y="255155"/>
                </a:lnTo>
                <a:lnTo>
                  <a:pt x="961859" y="268592"/>
                </a:lnTo>
                <a:lnTo>
                  <a:pt x="946200" y="278409"/>
                </a:lnTo>
                <a:lnTo>
                  <a:pt x="928814" y="284403"/>
                </a:lnTo>
                <a:lnTo>
                  <a:pt x="909243" y="286448"/>
                </a:lnTo>
                <a:lnTo>
                  <a:pt x="872274" y="278218"/>
                </a:lnTo>
                <a:lnTo>
                  <a:pt x="844245" y="254660"/>
                </a:lnTo>
                <a:lnTo>
                  <a:pt x="826452" y="217474"/>
                </a:lnTo>
                <a:lnTo>
                  <a:pt x="820216" y="168338"/>
                </a:lnTo>
                <a:lnTo>
                  <a:pt x="826719" y="119862"/>
                </a:lnTo>
                <a:lnTo>
                  <a:pt x="845070" y="83235"/>
                </a:lnTo>
                <a:lnTo>
                  <a:pt x="873582" y="60071"/>
                </a:lnTo>
                <a:lnTo>
                  <a:pt x="910564" y="51993"/>
                </a:lnTo>
                <a:lnTo>
                  <a:pt x="928039" y="53822"/>
                </a:lnTo>
                <a:lnTo>
                  <a:pt x="943559" y="59042"/>
                </a:lnTo>
                <a:lnTo>
                  <a:pt x="957351" y="67246"/>
                </a:lnTo>
                <a:lnTo>
                  <a:pt x="969619" y="78003"/>
                </a:lnTo>
                <a:lnTo>
                  <a:pt x="989888" y="55079"/>
                </a:lnTo>
                <a:lnTo>
                  <a:pt x="975131" y="41503"/>
                </a:lnTo>
                <a:lnTo>
                  <a:pt x="956779" y="30124"/>
                </a:lnTo>
                <a:lnTo>
                  <a:pt x="935037" y="22301"/>
                </a:lnTo>
                <a:lnTo>
                  <a:pt x="910120" y="19380"/>
                </a:lnTo>
                <a:lnTo>
                  <a:pt x="868527" y="26035"/>
                </a:lnTo>
                <a:lnTo>
                  <a:pt x="833183" y="45351"/>
                </a:lnTo>
                <a:lnTo>
                  <a:pt x="805827" y="76314"/>
                </a:lnTo>
                <a:lnTo>
                  <a:pt x="788149" y="117932"/>
                </a:lnTo>
                <a:lnTo>
                  <a:pt x="781875" y="169227"/>
                </a:lnTo>
                <a:lnTo>
                  <a:pt x="788047" y="221018"/>
                </a:lnTo>
                <a:lnTo>
                  <a:pt x="805434" y="262699"/>
                </a:lnTo>
                <a:lnTo>
                  <a:pt x="832332" y="293471"/>
                </a:lnTo>
                <a:lnTo>
                  <a:pt x="867054" y="312534"/>
                </a:lnTo>
                <a:lnTo>
                  <a:pt x="907923" y="319062"/>
                </a:lnTo>
                <a:lnTo>
                  <a:pt x="934097" y="316293"/>
                </a:lnTo>
                <a:lnTo>
                  <a:pt x="957338" y="308203"/>
                </a:lnTo>
                <a:lnTo>
                  <a:pt x="978014" y="295071"/>
                </a:lnTo>
                <a:lnTo>
                  <a:pt x="996505" y="277190"/>
                </a:lnTo>
                <a:close/>
              </a:path>
              <a:path w="1094105" h="404494">
                <a:moveTo>
                  <a:pt x="1093724" y="315087"/>
                </a:moveTo>
                <a:lnTo>
                  <a:pt x="1088872" y="287769"/>
                </a:lnTo>
                <a:lnTo>
                  <a:pt x="1085342" y="288645"/>
                </a:lnTo>
                <a:lnTo>
                  <a:pt x="1075651" y="288645"/>
                </a:lnTo>
                <a:lnTo>
                  <a:pt x="1070800" y="284683"/>
                </a:lnTo>
                <a:lnTo>
                  <a:pt x="1070800" y="0"/>
                </a:lnTo>
                <a:lnTo>
                  <a:pt x="1034224" y="0"/>
                </a:lnTo>
                <a:lnTo>
                  <a:pt x="1034224" y="270586"/>
                </a:lnTo>
                <a:lnTo>
                  <a:pt x="1036370" y="291172"/>
                </a:lnTo>
                <a:lnTo>
                  <a:pt x="1043152" y="306387"/>
                </a:lnTo>
                <a:lnTo>
                  <a:pt x="1055052" y="315823"/>
                </a:lnTo>
                <a:lnTo>
                  <a:pt x="1072565" y="319062"/>
                </a:lnTo>
                <a:lnTo>
                  <a:pt x="1081824" y="319062"/>
                </a:lnTo>
                <a:lnTo>
                  <a:pt x="1088428" y="317741"/>
                </a:lnTo>
                <a:lnTo>
                  <a:pt x="1093724" y="315087"/>
                </a:lnTo>
                <a:close/>
              </a:path>
            </a:pathLst>
          </a:custGeom>
          <a:solidFill>
            <a:srgbClr val="EC008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8" name="bg object 28"/>
          <p:cNvSpPr/>
          <p:nvPr/>
        </p:nvSpPr>
        <p:spPr>
          <a:xfrm>
            <a:off x="2249459" y="956192"/>
            <a:ext cx="167905" cy="224755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9" name="bg object 29"/>
          <p:cNvSpPr/>
          <p:nvPr/>
        </p:nvSpPr>
        <p:spPr>
          <a:xfrm>
            <a:off x="2451034" y="956193"/>
            <a:ext cx="158210" cy="224755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0" name="bg object 30"/>
          <p:cNvSpPr/>
          <p:nvPr/>
        </p:nvSpPr>
        <p:spPr>
          <a:xfrm>
            <a:off x="2632292" y="956193"/>
            <a:ext cx="158210" cy="224755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1" name="bg object 31"/>
          <p:cNvSpPr/>
          <p:nvPr/>
        </p:nvSpPr>
        <p:spPr>
          <a:xfrm>
            <a:off x="2823202" y="869815"/>
            <a:ext cx="48895" cy="306070"/>
          </a:xfrm>
          <a:custGeom>
            <a:avLst/>
            <a:gdLst/>
            <a:ahLst/>
            <a:cxnLst/>
            <a:rect l="l" t="t" r="r" b="b"/>
            <a:pathLst>
              <a:path w="48894" h="306069">
                <a:moveTo>
                  <a:pt x="42306" y="91664"/>
                </a:moveTo>
                <a:lnTo>
                  <a:pt x="5729" y="91664"/>
                </a:lnTo>
                <a:lnTo>
                  <a:pt x="5729" y="305843"/>
                </a:lnTo>
                <a:lnTo>
                  <a:pt x="42306" y="305843"/>
                </a:lnTo>
                <a:lnTo>
                  <a:pt x="42306" y="91664"/>
                </a:lnTo>
                <a:close/>
              </a:path>
              <a:path w="48894" h="306069">
                <a:moveTo>
                  <a:pt x="24238" y="0"/>
                </a:moveTo>
                <a:lnTo>
                  <a:pt x="14501" y="1735"/>
                </a:lnTo>
                <a:lnTo>
                  <a:pt x="6830" y="6610"/>
                </a:lnTo>
                <a:lnTo>
                  <a:pt x="1804" y="14129"/>
                </a:lnTo>
                <a:lnTo>
                  <a:pt x="0" y="23797"/>
                </a:lnTo>
                <a:lnTo>
                  <a:pt x="1804" y="33651"/>
                </a:lnTo>
                <a:lnTo>
                  <a:pt x="6830" y="41150"/>
                </a:lnTo>
                <a:lnTo>
                  <a:pt x="14501" y="45921"/>
                </a:lnTo>
                <a:lnTo>
                  <a:pt x="24238" y="47595"/>
                </a:lnTo>
                <a:lnTo>
                  <a:pt x="33974" y="45921"/>
                </a:lnTo>
                <a:lnTo>
                  <a:pt x="41645" y="41150"/>
                </a:lnTo>
                <a:lnTo>
                  <a:pt x="46672" y="33651"/>
                </a:lnTo>
                <a:lnTo>
                  <a:pt x="48476" y="23797"/>
                </a:lnTo>
                <a:lnTo>
                  <a:pt x="46672" y="14129"/>
                </a:lnTo>
                <a:lnTo>
                  <a:pt x="41645" y="6610"/>
                </a:lnTo>
                <a:lnTo>
                  <a:pt x="33974" y="1735"/>
                </a:lnTo>
                <a:lnTo>
                  <a:pt x="24238" y="0"/>
                </a:lnTo>
                <a:close/>
              </a:path>
            </a:pathLst>
          </a:custGeom>
          <a:solidFill>
            <a:srgbClr val="EC008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2" name="bg object 32"/>
          <p:cNvSpPr/>
          <p:nvPr/>
        </p:nvSpPr>
        <p:spPr>
          <a:xfrm>
            <a:off x="2909843" y="956193"/>
            <a:ext cx="169668" cy="224755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3" name="bg object 33"/>
          <p:cNvSpPr/>
          <p:nvPr/>
        </p:nvSpPr>
        <p:spPr>
          <a:xfrm>
            <a:off x="661365" y="1397773"/>
            <a:ext cx="580390" cy="292100"/>
          </a:xfrm>
          <a:custGeom>
            <a:avLst/>
            <a:gdLst/>
            <a:ahLst/>
            <a:cxnLst/>
            <a:rect l="l" t="t" r="r" b="b"/>
            <a:pathLst>
              <a:path w="580390" h="292100">
                <a:moveTo>
                  <a:pt x="158648" y="256044"/>
                </a:moveTo>
                <a:lnTo>
                  <a:pt x="100914" y="256044"/>
                </a:lnTo>
                <a:lnTo>
                  <a:pt x="100914" y="5295"/>
                </a:lnTo>
                <a:lnTo>
                  <a:pt x="72707" y="5295"/>
                </a:lnTo>
                <a:lnTo>
                  <a:pt x="60490" y="11811"/>
                </a:lnTo>
                <a:lnTo>
                  <a:pt x="46710" y="17462"/>
                </a:lnTo>
                <a:lnTo>
                  <a:pt x="30937" y="22212"/>
                </a:lnTo>
                <a:lnTo>
                  <a:pt x="12776" y="26009"/>
                </a:lnTo>
                <a:lnTo>
                  <a:pt x="12776" y="49796"/>
                </a:lnTo>
                <a:lnTo>
                  <a:pt x="64338" y="49796"/>
                </a:lnTo>
                <a:lnTo>
                  <a:pt x="64338" y="256044"/>
                </a:lnTo>
                <a:lnTo>
                  <a:pt x="0" y="256044"/>
                </a:lnTo>
                <a:lnTo>
                  <a:pt x="0" y="286461"/>
                </a:lnTo>
                <a:lnTo>
                  <a:pt x="158648" y="286461"/>
                </a:lnTo>
                <a:lnTo>
                  <a:pt x="158648" y="256044"/>
                </a:lnTo>
                <a:close/>
              </a:path>
              <a:path w="580390" h="292100">
                <a:moveTo>
                  <a:pt x="362737" y="144995"/>
                </a:moveTo>
                <a:lnTo>
                  <a:pt x="356552" y="82550"/>
                </a:lnTo>
                <a:lnTo>
                  <a:pt x="338772" y="37134"/>
                </a:lnTo>
                <a:lnTo>
                  <a:pt x="331012" y="29527"/>
                </a:lnTo>
                <a:lnTo>
                  <a:pt x="327482" y="26073"/>
                </a:lnTo>
                <a:lnTo>
                  <a:pt x="327482" y="144995"/>
                </a:lnTo>
                <a:lnTo>
                  <a:pt x="323519" y="198081"/>
                </a:lnTo>
                <a:lnTo>
                  <a:pt x="312381" y="234505"/>
                </a:lnTo>
                <a:lnTo>
                  <a:pt x="295122" y="255485"/>
                </a:lnTo>
                <a:lnTo>
                  <a:pt x="272834" y="262216"/>
                </a:lnTo>
                <a:lnTo>
                  <a:pt x="250532" y="255485"/>
                </a:lnTo>
                <a:lnTo>
                  <a:pt x="233273" y="234505"/>
                </a:lnTo>
                <a:lnTo>
                  <a:pt x="222135" y="198081"/>
                </a:lnTo>
                <a:lnTo>
                  <a:pt x="218186" y="144995"/>
                </a:lnTo>
                <a:lnTo>
                  <a:pt x="222135" y="92189"/>
                </a:lnTo>
                <a:lnTo>
                  <a:pt x="233273" y="56362"/>
                </a:lnTo>
                <a:lnTo>
                  <a:pt x="250532" y="35979"/>
                </a:lnTo>
                <a:lnTo>
                  <a:pt x="272834" y="29527"/>
                </a:lnTo>
                <a:lnTo>
                  <a:pt x="295122" y="35979"/>
                </a:lnTo>
                <a:lnTo>
                  <a:pt x="312381" y="56362"/>
                </a:lnTo>
                <a:lnTo>
                  <a:pt x="323519" y="92189"/>
                </a:lnTo>
                <a:lnTo>
                  <a:pt x="327482" y="144995"/>
                </a:lnTo>
                <a:lnTo>
                  <a:pt x="327482" y="26073"/>
                </a:lnTo>
                <a:lnTo>
                  <a:pt x="310489" y="9398"/>
                </a:lnTo>
                <a:lnTo>
                  <a:pt x="272834" y="0"/>
                </a:lnTo>
                <a:lnTo>
                  <a:pt x="234911" y="9398"/>
                </a:lnTo>
                <a:lnTo>
                  <a:pt x="206502" y="37134"/>
                </a:lnTo>
                <a:lnTo>
                  <a:pt x="188671" y="82550"/>
                </a:lnTo>
                <a:lnTo>
                  <a:pt x="182486" y="144995"/>
                </a:lnTo>
                <a:lnTo>
                  <a:pt x="188671" y="207708"/>
                </a:lnTo>
                <a:lnTo>
                  <a:pt x="206502" y="253733"/>
                </a:lnTo>
                <a:lnTo>
                  <a:pt x="234911" y="282079"/>
                </a:lnTo>
                <a:lnTo>
                  <a:pt x="272834" y="291744"/>
                </a:lnTo>
                <a:lnTo>
                  <a:pt x="310489" y="282079"/>
                </a:lnTo>
                <a:lnTo>
                  <a:pt x="330301" y="262216"/>
                </a:lnTo>
                <a:lnTo>
                  <a:pt x="338772" y="253733"/>
                </a:lnTo>
                <a:lnTo>
                  <a:pt x="356552" y="207708"/>
                </a:lnTo>
                <a:lnTo>
                  <a:pt x="362737" y="144995"/>
                </a:lnTo>
                <a:close/>
              </a:path>
              <a:path w="580390" h="292100">
                <a:moveTo>
                  <a:pt x="579996" y="144995"/>
                </a:moveTo>
                <a:lnTo>
                  <a:pt x="573824" y="82550"/>
                </a:lnTo>
                <a:lnTo>
                  <a:pt x="556031" y="37134"/>
                </a:lnTo>
                <a:lnTo>
                  <a:pt x="548284" y="29527"/>
                </a:lnTo>
                <a:lnTo>
                  <a:pt x="544741" y="26060"/>
                </a:lnTo>
                <a:lnTo>
                  <a:pt x="544741" y="144995"/>
                </a:lnTo>
                <a:lnTo>
                  <a:pt x="540791" y="198081"/>
                </a:lnTo>
                <a:lnTo>
                  <a:pt x="529640" y="234505"/>
                </a:lnTo>
                <a:lnTo>
                  <a:pt x="512394" y="255485"/>
                </a:lnTo>
                <a:lnTo>
                  <a:pt x="490093" y="262216"/>
                </a:lnTo>
                <a:lnTo>
                  <a:pt x="467791" y="255485"/>
                </a:lnTo>
                <a:lnTo>
                  <a:pt x="450545" y="234505"/>
                </a:lnTo>
                <a:lnTo>
                  <a:pt x="439394" y="198081"/>
                </a:lnTo>
                <a:lnTo>
                  <a:pt x="435444" y="144995"/>
                </a:lnTo>
                <a:lnTo>
                  <a:pt x="439394" y="92189"/>
                </a:lnTo>
                <a:lnTo>
                  <a:pt x="450545" y="56362"/>
                </a:lnTo>
                <a:lnTo>
                  <a:pt x="467791" y="35979"/>
                </a:lnTo>
                <a:lnTo>
                  <a:pt x="490093" y="29527"/>
                </a:lnTo>
                <a:lnTo>
                  <a:pt x="512394" y="35979"/>
                </a:lnTo>
                <a:lnTo>
                  <a:pt x="529640" y="56362"/>
                </a:lnTo>
                <a:lnTo>
                  <a:pt x="540791" y="92189"/>
                </a:lnTo>
                <a:lnTo>
                  <a:pt x="544741" y="144995"/>
                </a:lnTo>
                <a:lnTo>
                  <a:pt x="544741" y="26060"/>
                </a:lnTo>
                <a:lnTo>
                  <a:pt x="527748" y="9398"/>
                </a:lnTo>
                <a:lnTo>
                  <a:pt x="490093" y="0"/>
                </a:lnTo>
                <a:lnTo>
                  <a:pt x="452183" y="9398"/>
                </a:lnTo>
                <a:lnTo>
                  <a:pt x="423773" y="37134"/>
                </a:lnTo>
                <a:lnTo>
                  <a:pt x="405930" y="82550"/>
                </a:lnTo>
                <a:lnTo>
                  <a:pt x="399745" y="144995"/>
                </a:lnTo>
                <a:lnTo>
                  <a:pt x="405930" y="207708"/>
                </a:lnTo>
                <a:lnTo>
                  <a:pt x="423773" y="253733"/>
                </a:lnTo>
                <a:lnTo>
                  <a:pt x="452183" y="282079"/>
                </a:lnTo>
                <a:lnTo>
                  <a:pt x="490093" y="291744"/>
                </a:lnTo>
                <a:lnTo>
                  <a:pt x="527748" y="282079"/>
                </a:lnTo>
                <a:lnTo>
                  <a:pt x="547573" y="262216"/>
                </a:lnTo>
                <a:lnTo>
                  <a:pt x="556031" y="253733"/>
                </a:lnTo>
                <a:lnTo>
                  <a:pt x="573824" y="207708"/>
                </a:lnTo>
                <a:lnTo>
                  <a:pt x="579996" y="144995"/>
                </a:lnTo>
                <a:close/>
              </a:path>
            </a:pathLst>
          </a:custGeom>
          <a:solidFill>
            <a:srgbClr val="EC008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4" name="bg object 34"/>
          <p:cNvSpPr/>
          <p:nvPr/>
        </p:nvSpPr>
        <p:spPr>
          <a:xfrm>
            <a:off x="1260713" y="1470045"/>
            <a:ext cx="184651" cy="214178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5" name="bg object 35"/>
          <p:cNvSpPr/>
          <p:nvPr/>
        </p:nvSpPr>
        <p:spPr>
          <a:xfrm>
            <a:off x="1469910" y="1397773"/>
            <a:ext cx="605155" cy="292100"/>
          </a:xfrm>
          <a:custGeom>
            <a:avLst/>
            <a:gdLst/>
            <a:ahLst/>
            <a:cxnLst/>
            <a:rect l="l" t="t" r="r" b="b"/>
            <a:pathLst>
              <a:path w="605155" h="292100">
                <a:moveTo>
                  <a:pt x="182880" y="255168"/>
                </a:moveTo>
                <a:lnTo>
                  <a:pt x="98704" y="255168"/>
                </a:lnTo>
                <a:lnTo>
                  <a:pt x="87376" y="255320"/>
                </a:lnTo>
                <a:lnTo>
                  <a:pt x="75463" y="255778"/>
                </a:lnTo>
                <a:lnTo>
                  <a:pt x="63385" y="256463"/>
                </a:lnTo>
                <a:lnTo>
                  <a:pt x="51562" y="257365"/>
                </a:lnTo>
                <a:lnTo>
                  <a:pt x="98755" y="208343"/>
                </a:lnTo>
                <a:lnTo>
                  <a:pt x="136004" y="164274"/>
                </a:lnTo>
                <a:lnTo>
                  <a:pt x="160439" y="123012"/>
                </a:lnTo>
                <a:lnTo>
                  <a:pt x="169227" y="82410"/>
                </a:lnTo>
                <a:lnTo>
                  <a:pt x="163309" y="48717"/>
                </a:lnTo>
                <a:lnTo>
                  <a:pt x="146418" y="22694"/>
                </a:lnTo>
                <a:lnTo>
                  <a:pt x="119773" y="5943"/>
                </a:lnTo>
                <a:lnTo>
                  <a:pt x="84607" y="0"/>
                </a:lnTo>
                <a:lnTo>
                  <a:pt x="59423" y="3098"/>
                </a:lnTo>
                <a:lnTo>
                  <a:pt x="37503" y="11899"/>
                </a:lnTo>
                <a:lnTo>
                  <a:pt x="17983" y="25666"/>
                </a:lnTo>
                <a:lnTo>
                  <a:pt x="0" y="43637"/>
                </a:lnTo>
                <a:lnTo>
                  <a:pt x="20701" y="63461"/>
                </a:lnTo>
                <a:lnTo>
                  <a:pt x="33413" y="50419"/>
                </a:lnTo>
                <a:lnTo>
                  <a:pt x="47650" y="39776"/>
                </a:lnTo>
                <a:lnTo>
                  <a:pt x="63284" y="32600"/>
                </a:lnTo>
                <a:lnTo>
                  <a:pt x="80200" y="29972"/>
                </a:lnTo>
                <a:lnTo>
                  <a:pt x="103593" y="33985"/>
                </a:lnTo>
                <a:lnTo>
                  <a:pt x="120243" y="45224"/>
                </a:lnTo>
                <a:lnTo>
                  <a:pt x="130213" y="62509"/>
                </a:lnTo>
                <a:lnTo>
                  <a:pt x="133527" y="84620"/>
                </a:lnTo>
                <a:lnTo>
                  <a:pt x="127812" y="112826"/>
                </a:lnTo>
                <a:lnTo>
                  <a:pt x="111099" y="143751"/>
                </a:lnTo>
                <a:lnTo>
                  <a:pt x="84023" y="178511"/>
                </a:lnTo>
                <a:lnTo>
                  <a:pt x="47218" y="218211"/>
                </a:lnTo>
                <a:lnTo>
                  <a:pt x="1320" y="263982"/>
                </a:lnTo>
                <a:lnTo>
                  <a:pt x="1320" y="286461"/>
                </a:lnTo>
                <a:lnTo>
                  <a:pt x="182880" y="286461"/>
                </a:lnTo>
                <a:lnTo>
                  <a:pt x="182880" y="255168"/>
                </a:lnTo>
                <a:close/>
              </a:path>
              <a:path w="605155" h="292100">
                <a:moveTo>
                  <a:pt x="387591" y="144995"/>
                </a:moveTo>
                <a:lnTo>
                  <a:pt x="381406" y="82550"/>
                </a:lnTo>
                <a:lnTo>
                  <a:pt x="363626" y="37134"/>
                </a:lnTo>
                <a:lnTo>
                  <a:pt x="355879" y="29527"/>
                </a:lnTo>
                <a:lnTo>
                  <a:pt x="352336" y="26060"/>
                </a:lnTo>
                <a:lnTo>
                  <a:pt x="352336" y="144995"/>
                </a:lnTo>
                <a:lnTo>
                  <a:pt x="348373" y="198081"/>
                </a:lnTo>
                <a:lnTo>
                  <a:pt x="337235" y="234505"/>
                </a:lnTo>
                <a:lnTo>
                  <a:pt x="319976" y="255485"/>
                </a:lnTo>
                <a:lnTo>
                  <a:pt x="297688" y="262216"/>
                </a:lnTo>
                <a:lnTo>
                  <a:pt x="275386" y="255485"/>
                </a:lnTo>
                <a:lnTo>
                  <a:pt x="258127" y="234505"/>
                </a:lnTo>
                <a:lnTo>
                  <a:pt x="246989" y="198081"/>
                </a:lnTo>
                <a:lnTo>
                  <a:pt x="243039" y="144995"/>
                </a:lnTo>
                <a:lnTo>
                  <a:pt x="246989" y="92189"/>
                </a:lnTo>
                <a:lnTo>
                  <a:pt x="258127" y="56362"/>
                </a:lnTo>
                <a:lnTo>
                  <a:pt x="275386" y="35979"/>
                </a:lnTo>
                <a:lnTo>
                  <a:pt x="297688" y="29527"/>
                </a:lnTo>
                <a:lnTo>
                  <a:pt x="319976" y="35979"/>
                </a:lnTo>
                <a:lnTo>
                  <a:pt x="337235" y="56362"/>
                </a:lnTo>
                <a:lnTo>
                  <a:pt x="348373" y="92189"/>
                </a:lnTo>
                <a:lnTo>
                  <a:pt x="352336" y="144995"/>
                </a:lnTo>
                <a:lnTo>
                  <a:pt x="352336" y="26060"/>
                </a:lnTo>
                <a:lnTo>
                  <a:pt x="335343" y="9398"/>
                </a:lnTo>
                <a:lnTo>
                  <a:pt x="297688" y="0"/>
                </a:lnTo>
                <a:lnTo>
                  <a:pt x="259765" y="9398"/>
                </a:lnTo>
                <a:lnTo>
                  <a:pt x="231355" y="37134"/>
                </a:lnTo>
                <a:lnTo>
                  <a:pt x="213525" y="82550"/>
                </a:lnTo>
                <a:lnTo>
                  <a:pt x="207340" y="144995"/>
                </a:lnTo>
                <a:lnTo>
                  <a:pt x="213525" y="207708"/>
                </a:lnTo>
                <a:lnTo>
                  <a:pt x="231355" y="253733"/>
                </a:lnTo>
                <a:lnTo>
                  <a:pt x="259765" y="282079"/>
                </a:lnTo>
                <a:lnTo>
                  <a:pt x="297688" y="291744"/>
                </a:lnTo>
                <a:lnTo>
                  <a:pt x="335343" y="282079"/>
                </a:lnTo>
                <a:lnTo>
                  <a:pt x="355155" y="262216"/>
                </a:lnTo>
                <a:lnTo>
                  <a:pt x="363626" y="253733"/>
                </a:lnTo>
                <a:lnTo>
                  <a:pt x="381406" y="207708"/>
                </a:lnTo>
                <a:lnTo>
                  <a:pt x="387591" y="144995"/>
                </a:lnTo>
                <a:close/>
              </a:path>
              <a:path w="605155" h="292100">
                <a:moveTo>
                  <a:pt x="604850" y="144995"/>
                </a:moveTo>
                <a:lnTo>
                  <a:pt x="598678" y="82550"/>
                </a:lnTo>
                <a:lnTo>
                  <a:pt x="580885" y="37134"/>
                </a:lnTo>
                <a:lnTo>
                  <a:pt x="573138" y="29527"/>
                </a:lnTo>
                <a:lnTo>
                  <a:pt x="569595" y="26060"/>
                </a:lnTo>
                <a:lnTo>
                  <a:pt x="569595" y="144995"/>
                </a:lnTo>
                <a:lnTo>
                  <a:pt x="565645" y="198081"/>
                </a:lnTo>
                <a:lnTo>
                  <a:pt x="554494" y="234505"/>
                </a:lnTo>
                <a:lnTo>
                  <a:pt x="537248" y="255485"/>
                </a:lnTo>
                <a:lnTo>
                  <a:pt x="514946" y="262216"/>
                </a:lnTo>
                <a:lnTo>
                  <a:pt x="492645" y="255485"/>
                </a:lnTo>
                <a:lnTo>
                  <a:pt x="475399" y="234505"/>
                </a:lnTo>
                <a:lnTo>
                  <a:pt x="464248" y="198081"/>
                </a:lnTo>
                <a:lnTo>
                  <a:pt x="460298" y="144995"/>
                </a:lnTo>
                <a:lnTo>
                  <a:pt x="464248" y="92189"/>
                </a:lnTo>
                <a:lnTo>
                  <a:pt x="475399" y="56362"/>
                </a:lnTo>
                <a:lnTo>
                  <a:pt x="492645" y="35979"/>
                </a:lnTo>
                <a:lnTo>
                  <a:pt x="514946" y="29527"/>
                </a:lnTo>
                <a:lnTo>
                  <a:pt x="537248" y="35979"/>
                </a:lnTo>
                <a:lnTo>
                  <a:pt x="554494" y="56362"/>
                </a:lnTo>
                <a:lnTo>
                  <a:pt x="565645" y="92189"/>
                </a:lnTo>
                <a:lnTo>
                  <a:pt x="569595" y="144995"/>
                </a:lnTo>
                <a:lnTo>
                  <a:pt x="569595" y="26060"/>
                </a:lnTo>
                <a:lnTo>
                  <a:pt x="552602" y="9398"/>
                </a:lnTo>
                <a:lnTo>
                  <a:pt x="514946" y="0"/>
                </a:lnTo>
                <a:lnTo>
                  <a:pt x="477037" y="9398"/>
                </a:lnTo>
                <a:lnTo>
                  <a:pt x="448627" y="37134"/>
                </a:lnTo>
                <a:lnTo>
                  <a:pt x="430784" y="82550"/>
                </a:lnTo>
                <a:lnTo>
                  <a:pt x="424611" y="144995"/>
                </a:lnTo>
                <a:lnTo>
                  <a:pt x="430784" y="207708"/>
                </a:lnTo>
                <a:lnTo>
                  <a:pt x="448627" y="253733"/>
                </a:lnTo>
                <a:lnTo>
                  <a:pt x="477037" y="282079"/>
                </a:lnTo>
                <a:lnTo>
                  <a:pt x="514946" y="291744"/>
                </a:lnTo>
                <a:lnTo>
                  <a:pt x="552602" y="282079"/>
                </a:lnTo>
                <a:lnTo>
                  <a:pt x="572427" y="262216"/>
                </a:lnTo>
                <a:lnTo>
                  <a:pt x="580885" y="253733"/>
                </a:lnTo>
                <a:lnTo>
                  <a:pt x="598678" y="207708"/>
                </a:lnTo>
                <a:lnTo>
                  <a:pt x="604850" y="144995"/>
                </a:lnTo>
                <a:close/>
              </a:path>
            </a:pathLst>
          </a:custGeom>
          <a:solidFill>
            <a:srgbClr val="EC008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6" name="bg object 36"/>
          <p:cNvSpPr/>
          <p:nvPr/>
        </p:nvSpPr>
        <p:spPr>
          <a:xfrm>
            <a:off x="1700996" y="2023422"/>
            <a:ext cx="122277" cy="169228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7" name="bg object 37"/>
          <p:cNvSpPr/>
          <p:nvPr/>
        </p:nvSpPr>
        <p:spPr>
          <a:xfrm>
            <a:off x="1848013" y="2013620"/>
            <a:ext cx="28575" cy="179070"/>
          </a:xfrm>
          <a:custGeom>
            <a:avLst/>
            <a:gdLst/>
            <a:ahLst/>
            <a:cxnLst/>
            <a:rect l="l" t="t" r="r" b="b"/>
            <a:pathLst>
              <a:path w="28575" h="179069">
                <a:moveTo>
                  <a:pt x="24765" y="53657"/>
                </a:moveTo>
                <a:lnTo>
                  <a:pt x="3353" y="53657"/>
                </a:lnTo>
                <a:lnTo>
                  <a:pt x="3353" y="179031"/>
                </a:lnTo>
                <a:lnTo>
                  <a:pt x="24765" y="179031"/>
                </a:lnTo>
                <a:lnTo>
                  <a:pt x="24765" y="53657"/>
                </a:lnTo>
                <a:close/>
              </a:path>
              <a:path w="28575" h="179069">
                <a:moveTo>
                  <a:pt x="22443" y="0"/>
                </a:moveTo>
                <a:lnTo>
                  <a:pt x="5933" y="0"/>
                </a:lnTo>
                <a:lnTo>
                  <a:pt x="0" y="5675"/>
                </a:lnTo>
                <a:lnTo>
                  <a:pt x="0" y="22443"/>
                </a:lnTo>
                <a:lnTo>
                  <a:pt x="5933" y="27860"/>
                </a:lnTo>
                <a:lnTo>
                  <a:pt x="22443" y="27860"/>
                </a:lnTo>
                <a:lnTo>
                  <a:pt x="28376" y="22443"/>
                </a:lnTo>
                <a:lnTo>
                  <a:pt x="28376" y="5675"/>
                </a:lnTo>
                <a:lnTo>
                  <a:pt x="22443" y="0"/>
                </a:lnTo>
                <a:close/>
              </a:path>
            </a:pathLst>
          </a:custGeom>
          <a:solidFill>
            <a:srgbClr val="EC008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8" name="bg object 38"/>
          <p:cNvSpPr/>
          <p:nvPr/>
        </p:nvSpPr>
        <p:spPr>
          <a:xfrm>
            <a:off x="1898730" y="2064182"/>
            <a:ext cx="106541" cy="131564"/>
          </a:xfrm>
          <a:prstGeom prst="rect">
            <a:avLst/>
          </a:prstGeom>
          <a:blipFill>
            <a:blip r:embed="rId1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9" name="bg object 39"/>
          <p:cNvSpPr/>
          <p:nvPr/>
        </p:nvSpPr>
        <p:spPr>
          <a:xfrm>
            <a:off x="2089628" y="2013620"/>
            <a:ext cx="141883" cy="179031"/>
          </a:xfrm>
          <a:prstGeom prst="rect">
            <a:avLst/>
          </a:prstGeom>
          <a:blipFill>
            <a:blip r:embed="rId1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0" name="bg object 40"/>
          <p:cNvSpPr/>
          <p:nvPr/>
        </p:nvSpPr>
        <p:spPr>
          <a:xfrm>
            <a:off x="2262003" y="2064182"/>
            <a:ext cx="100608" cy="128469"/>
          </a:xfrm>
          <a:prstGeom prst="rect">
            <a:avLst/>
          </a:prstGeom>
          <a:blipFill>
            <a:blip r:embed="rId15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1" name="bg object 41"/>
          <p:cNvSpPr/>
          <p:nvPr/>
        </p:nvSpPr>
        <p:spPr>
          <a:xfrm>
            <a:off x="2391995" y="2013620"/>
            <a:ext cx="28575" cy="179070"/>
          </a:xfrm>
          <a:custGeom>
            <a:avLst/>
            <a:gdLst/>
            <a:ahLst/>
            <a:cxnLst/>
            <a:rect l="l" t="t" r="r" b="b"/>
            <a:pathLst>
              <a:path w="28575" h="179069">
                <a:moveTo>
                  <a:pt x="24765" y="53657"/>
                </a:moveTo>
                <a:lnTo>
                  <a:pt x="3353" y="53657"/>
                </a:lnTo>
                <a:lnTo>
                  <a:pt x="3353" y="179031"/>
                </a:lnTo>
                <a:lnTo>
                  <a:pt x="24765" y="179031"/>
                </a:lnTo>
                <a:lnTo>
                  <a:pt x="24765" y="53657"/>
                </a:lnTo>
                <a:close/>
              </a:path>
              <a:path w="28575" h="179069">
                <a:moveTo>
                  <a:pt x="22443" y="0"/>
                </a:moveTo>
                <a:lnTo>
                  <a:pt x="5933" y="0"/>
                </a:lnTo>
                <a:lnTo>
                  <a:pt x="0" y="5675"/>
                </a:lnTo>
                <a:lnTo>
                  <a:pt x="0" y="22443"/>
                </a:lnTo>
                <a:lnTo>
                  <a:pt x="5933" y="27860"/>
                </a:lnTo>
                <a:lnTo>
                  <a:pt x="22443" y="27860"/>
                </a:lnTo>
                <a:lnTo>
                  <a:pt x="28376" y="22443"/>
                </a:lnTo>
                <a:lnTo>
                  <a:pt x="28376" y="5675"/>
                </a:lnTo>
                <a:lnTo>
                  <a:pt x="22443" y="0"/>
                </a:lnTo>
                <a:close/>
              </a:path>
            </a:pathLst>
          </a:custGeom>
          <a:solidFill>
            <a:srgbClr val="EC008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2" name="bg object 42"/>
          <p:cNvSpPr/>
          <p:nvPr/>
        </p:nvSpPr>
        <p:spPr>
          <a:xfrm>
            <a:off x="2442711" y="2064182"/>
            <a:ext cx="106541" cy="131564"/>
          </a:xfrm>
          <a:prstGeom prst="rect">
            <a:avLst/>
          </a:prstGeom>
          <a:blipFill>
            <a:blip r:embed="rId1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3" name="bg object 43"/>
          <p:cNvSpPr/>
          <p:nvPr/>
        </p:nvSpPr>
        <p:spPr>
          <a:xfrm>
            <a:off x="2574482" y="2064182"/>
            <a:ext cx="100608" cy="128469"/>
          </a:xfrm>
          <a:prstGeom prst="rect">
            <a:avLst/>
          </a:prstGeom>
          <a:blipFill>
            <a:blip r:embed="rId15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4" name="bg object 44"/>
          <p:cNvSpPr/>
          <p:nvPr/>
        </p:nvSpPr>
        <p:spPr>
          <a:xfrm>
            <a:off x="2758157" y="2008976"/>
            <a:ext cx="109895" cy="186770"/>
          </a:xfrm>
          <a:prstGeom prst="rect">
            <a:avLst/>
          </a:prstGeom>
          <a:blipFill>
            <a:blip r:embed="rId16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5" name="bg object 45"/>
          <p:cNvSpPr/>
          <p:nvPr/>
        </p:nvSpPr>
        <p:spPr>
          <a:xfrm>
            <a:off x="2901124" y="2015425"/>
            <a:ext cx="99834" cy="180321"/>
          </a:xfrm>
          <a:prstGeom prst="rect">
            <a:avLst/>
          </a:prstGeom>
          <a:blipFill>
            <a:blip r:embed="rId17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6" name="bg object 46"/>
          <p:cNvSpPr/>
          <p:nvPr/>
        </p:nvSpPr>
        <p:spPr>
          <a:xfrm>
            <a:off x="3035062" y="2005881"/>
            <a:ext cx="259337" cy="189865"/>
          </a:xfrm>
          <a:prstGeom prst="rect">
            <a:avLst/>
          </a:prstGeom>
          <a:blipFill>
            <a:blip r:embed="rId18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7" name="bg object 47"/>
          <p:cNvSpPr/>
          <p:nvPr/>
        </p:nvSpPr>
        <p:spPr>
          <a:xfrm>
            <a:off x="3319655" y="2064182"/>
            <a:ext cx="100608" cy="128469"/>
          </a:xfrm>
          <a:prstGeom prst="rect">
            <a:avLst/>
          </a:prstGeom>
          <a:blipFill>
            <a:blip r:embed="rId15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8" name="bg object 48"/>
          <p:cNvSpPr/>
          <p:nvPr/>
        </p:nvSpPr>
        <p:spPr>
          <a:xfrm>
            <a:off x="624487" y="2012330"/>
            <a:ext cx="2899635" cy="511038"/>
          </a:xfrm>
          <a:prstGeom prst="rect">
            <a:avLst/>
          </a:prstGeom>
          <a:blipFill>
            <a:blip r:embed="rId19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503872" y="804164"/>
            <a:ext cx="9069705" cy="321665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503872" y="4623943"/>
            <a:ext cx="9069705" cy="1326870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3426333" y="18696814"/>
            <a:ext cx="3224784" cy="10052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503872" y="18696814"/>
            <a:ext cx="2317813" cy="10052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7255764" y="18696814"/>
            <a:ext cx="2317813" cy="10052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RollUp_Classic_100x200_Displaystoff_PDF-Vorlage.indd</dc:title>
  <dcterms:created xsi:type="dcterms:W3CDTF">2020-10-21T09:57:12Z</dcterms:created>
  <dcterms:modified xsi:type="dcterms:W3CDTF">2020-10-21T09:57:12Z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2020-10-21T00:00:00Z</vt:filetime>
  </property>
  <property fmtid="{D5CDD505-2E9C-101B-9397-08002B2CF9AE}" pid="3" name="Creator">
    <vt:lpwstr>Adobe InDesign 15.1 (Windows)</vt:lpwstr>
  </property>
  <property fmtid="{D5CDD505-2E9C-101B-9397-08002B2CF9AE}" pid="4" name="LastSaved">
    <vt:filetime>2020-10-21T00:00:00Z</vt:filetime>
  </property>
</Properties>
</file>