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525500" cy="20104100"/>
  <p:notesSz cx="135255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4412" y="6232271"/>
            <a:ext cx="1149667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28825" y="11258296"/>
            <a:ext cx="946785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76275" y="4623943"/>
            <a:ext cx="588359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965632" y="4623943"/>
            <a:ext cx="588359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8718" y="549403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0"/>
                </a:moveTo>
                <a:lnTo>
                  <a:pt x="0" y="19126918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61989" y="19831195"/>
            <a:ext cx="12674600" cy="0"/>
          </a:xfrm>
          <a:custGeom>
            <a:avLst/>
            <a:gdLst/>
            <a:ahLst/>
            <a:cxnLst/>
            <a:rect l="l" t="t" r="r" b="b"/>
            <a:pathLst>
              <a:path w="12674600" h="0">
                <a:moveTo>
                  <a:pt x="0" y="0"/>
                </a:moveTo>
                <a:lnTo>
                  <a:pt x="12674335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3291839" y="471966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19126918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84231" y="317091"/>
            <a:ext cx="12674600" cy="0"/>
          </a:xfrm>
          <a:custGeom>
            <a:avLst/>
            <a:gdLst/>
            <a:ahLst/>
            <a:cxnLst/>
            <a:rect l="l" t="t" r="r" b="b"/>
            <a:pathLst>
              <a:path w="12674600" h="0">
                <a:moveTo>
                  <a:pt x="12674338" y="0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28718" y="1975375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69">
                <a:moveTo>
                  <a:pt x="0" y="0"/>
                </a:moveTo>
                <a:lnTo>
                  <a:pt x="0" y="77435"/>
                </a:lnTo>
                <a:lnTo>
                  <a:pt x="77756" y="77435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214083" y="19753758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5" h="77469">
                <a:moveTo>
                  <a:pt x="0" y="77435"/>
                </a:moveTo>
                <a:lnTo>
                  <a:pt x="77756" y="77435"/>
                </a:lnTo>
                <a:lnTo>
                  <a:pt x="77756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3214083" y="317090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5" h="77470">
                <a:moveTo>
                  <a:pt x="77756" y="77438"/>
                </a:moveTo>
                <a:lnTo>
                  <a:pt x="77756" y="0"/>
                </a:ln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28718" y="317090"/>
            <a:ext cx="78105" cy="77470"/>
          </a:xfrm>
          <a:custGeom>
            <a:avLst/>
            <a:gdLst/>
            <a:ahLst/>
            <a:cxnLst/>
            <a:rect l="l" t="t" r="r" b="b"/>
            <a:pathLst>
              <a:path w="78104" h="77470">
                <a:moveTo>
                  <a:pt x="77756" y="0"/>
                </a:moveTo>
                <a:lnTo>
                  <a:pt x="0" y="0"/>
                </a:lnTo>
                <a:lnTo>
                  <a:pt x="0" y="77438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0349" y="228720"/>
            <a:ext cx="13240385" cy="19691350"/>
          </a:xfrm>
          <a:custGeom>
            <a:avLst/>
            <a:gdLst/>
            <a:ahLst/>
            <a:cxnLst/>
            <a:rect l="l" t="t" r="r" b="b"/>
            <a:pathLst>
              <a:path w="13240385" h="19691350">
                <a:moveTo>
                  <a:pt x="0" y="19690846"/>
                </a:moveTo>
                <a:lnTo>
                  <a:pt x="13239862" y="19690846"/>
                </a:lnTo>
                <a:lnTo>
                  <a:pt x="13239862" y="0"/>
                </a:lnTo>
                <a:lnTo>
                  <a:pt x="0" y="0"/>
                </a:lnTo>
                <a:lnTo>
                  <a:pt x="0" y="19690846"/>
                </a:lnTo>
                <a:close/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59905" y="1036056"/>
            <a:ext cx="236492" cy="1627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821095" y="1022654"/>
            <a:ext cx="353973" cy="1761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199765" y="1042278"/>
            <a:ext cx="146509" cy="1565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84027" y="1025526"/>
            <a:ext cx="1136011" cy="49394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83697" y="1312466"/>
            <a:ext cx="243696" cy="1569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347519" y="1311909"/>
            <a:ext cx="138851" cy="1982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565345" y="1313901"/>
            <a:ext cx="321450" cy="1584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948539" y="1353150"/>
            <a:ext cx="100273" cy="11630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3108881" y="1313901"/>
            <a:ext cx="210455" cy="15842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3339391" y="1313901"/>
            <a:ext cx="97880" cy="15842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860984" y="1679868"/>
            <a:ext cx="464050" cy="13369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345906" y="1715594"/>
            <a:ext cx="237863" cy="13500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649789" y="1680807"/>
            <a:ext cx="223102" cy="13275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934379" y="1680807"/>
            <a:ext cx="104077" cy="13049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61359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156805" y="1680807"/>
            <a:ext cx="115265" cy="13275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291137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425018" y="1677423"/>
            <a:ext cx="80102" cy="13613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529885" y="1682123"/>
            <a:ext cx="72769" cy="13143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628208" y="1675167"/>
            <a:ext cx="190234" cy="13839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837509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977971" y="1717663"/>
            <a:ext cx="73333" cy="9364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073417" y="1677424"/>
            <a:ext cx="269246" cy="13613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3397946" y="1717663"/>
            <a:ext cx="126359" cy="93641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3546606" y="1680807"/>
            <a:ext cx="90444" cy="132753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871138" y="1939348"/>
            <a:ext cx="1402305" cy="17242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6275" y="804164"/>
            <a:ext cx="1217295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6275" y="4623943"/>
            <a:ext cx="1217295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98670" y="18696814"/>
            <a:ext cx="432816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76275" y="18696814"/>
            <a:ext cx="311086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738360" y="18696814"/>
            <a:ext cx="311086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RollUp_Comfort_XXL_150x200_Displaystoff_PDF-Vorlage.indd</dc:title>
  <dcterms:created xsi:type="dcterms:W3CDTF">2020-10-22T07:28:50Z</dcterms:created>
  <dcterms:modified xsi:type="dcterms:W3CDTF">2020-10-22T07:28:50Z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