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610600" cy="20104100"/>
  <p:notesSz cx="86106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795" y="6232271"/>
            <a:ext cx="731901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1590" y="11258296"/>
            <a:ext cx="602742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530" y="4623943"/>
            <a:ext cx="374561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4459" y="4623943"/>
            <a:ext cx="374561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3203" y="611550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0"/>
                </a:moveTo>
                <a:lnTo>
                  <a:pt x="0" y="19016762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17420" y="19801980"/>
            <a:ext cx="7662545" cy="0"/>
          </a:xfrm>
          <a:custGeom>
            <a:avLst/>
            <a:gdLst/>
            <a:ahLst/>
            <a:cxnLst/>
            <a:rect l="l" t="t" r="r" b="b"/>
            <a:pathLst>
              <a:path w="7662545" h="0">
                <a:moveTo>
                  <a:pt x="0" y="0"/>
                </a:moveTo>
                <a:lnTo>
                  <a:pt x="7662281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55846" y="524714"/>
            <a:ext cx="0" cy="19016980"/>
          </a:xfrm>
          <a:custGeom>
            <a:avLst/>
            <a:gdLst/>
            <a:ahLst/>
            <a:cxnLst/>
            <a:rect l="l" t="t" r="r" b="b"/>
            <a:pathLst>
              <a:path w="0" h="19016980">
                <a:moveTo>
                  <a:pt x="0" y="19016762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29348" y="351046"/>
            <a:ext cx="7662545" cy="0"/>
          </a:xfrm>
          <a:custGeom>
            <a:avLst/>
            <a:gdLst/>
            <a:ahLst/>
            <a:cxnLst/>
            <a:rect l="l" t="t" r="r" b="b"/>
            <a:pathLst>
              <a:path w="7662545" h="0">
                <a:moveTo>
                  <a:pt x="7662281" y="0"/>
                </a:moveTo>
                <a:lnTo>
                  <a:pt x="0" y="0"/>
                </a:lnTo>
              </a:path>
            </a:pathLst>
          </a:custGeom>
          <a:ln w="17256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53203" y="351044"/>
            <a:ext cx="8103234" cy="19451320"/>
          </a:xfrm>
          <a:custGeom>
            <a:avLst/>
            <a:gdLst/>
            <a:ahLst/>
            <a:cxnLst/>
            <a:rect l="l" t="t" r="r" b="b"/>
            <a:pathLst>
              <a:path w="8103234" h="19451320">
                <a:moveTo>
                  <a:pt x="0" y="19364101"/>
                </a:moveTo>
                <a:lnTo>
                  <a:pt x="0" y="19450934"/>
                </a:lnTo>
                <a:lnTo>
                  <a:pt x="88071" y="19450934"/>
                </a:lnTo>
              </a:path>
              <a:path w="8103234" h="19451320">
                <a:moveTo>
                  <a:pt x="8014572" y="19450934"/>
                </a:moveTo>
                <a:lnTo>
                  <a:pt x="8102644" y="19450934"/>
                </a:lnTo>
                <a:lnTo>
                  <a:pt x="8102644" y="19364101"/>
                </a:lnTo>
              </a:path>
              <a:path w="8103234" h="19451320">
                <a:moveTo>
                  <a:pt x="8102644" y="86836"/>
                </a:moveTo>
                <a:lnTo>
                  <a:pt x="8102644" y="0"/>
                </a:lnTo>
                <a:lnTo>
                  <a:pt x="8014572" y="0"/>
                </a:lnTo>
              </a:path>
              <a:path w="8103234" h="19451320">
                <a:moveTo>
                  <a:pt x="88071" y="0"/>
                </a:moveTo>
                <a:lnTo>
                  <a:pt x="0" y="0"/>
                </a:lnTo>
                <a:lnTo>
                  <a:pt x="0" y="86836"/>
                </a:lnTo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55374" y="253216"/>
            <a:ext cx="8298815" cy="19646900"/>
          </a:xfrm>
          <a:custGeom>
            <a:avLst/>
            <a:gdLst/>
            <a:ahLst/>
            <a:cxnLst/>
            <a:rect l="l" t="t" r="r" b="b"/>
            <a:pathLst>
              <a:path w="8298815" h="19646900">
                <a:moveTo>
                  <a:pt x="0" y="19646595"/>
                </a:moveTo>
                <a:lnTo>
                  <a:pt x="8298304" y="19646595"/>
                </a:lnTo>
                <a:lnTo>
                  <a:pt x="8298304" y="0"/>
                </a:lnTo>
                <a:lnTo>
                  <a:pt x="0" y="0"/>
                </a:lnTo>
                <a:lnTo>
                  <a:pt x="0" y="19646595"/>
                </a:lnTo>
                <a:close/>
              </a:path>
            </a:pathLst>
          </a:custGeom>
          <a:ln w="1725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10789" y="886562"/>
            <a:ext cx="200660" cy="289560"/>
          </a:xfrm>
          <a:custGeom>
            <a:avLst/>
            <a:gdLst/>
            <a:ahLst/>
            <a:cxnLst/>
            <a:rect l="l" t="t" r="r" b="b"/>
            <a:pathLst>
              <a:path w="200659" h="289559">
                <a:moveTo>
                  <a:pt x="90342" y="0"/>
                </a:moveTo>
                <a:lnTo>
                  <a:pt x="0" y="0"/>
                </a:lnTo>
                <a:lnTo>
                  <a:pt x="0" y="289096"/>
                </a:lnTo>
                <a:lnTo>
                  <a:pt x="37018" y="289096"/>
                </a:lnTo>
                <a:lnTo>
                  <a:pt x="37018" y="167023"/>
                </a:lnTo>
                <a:lnTo>
                  <a:pt x="129236" y="167023"/>
                </a:lnTo>
                <a:lnTo>
                  <a:pt x="126920" y="163057"/>
                </a:lnTo>
                <a:lnTo>
                  <a:pt x="153589" y="152363"/>
                </a:lnTo>
                <a:lnTo>
                  <a:pt x="171969" y="137056"/>
                </a:lnTo>
                <a:lnTo>
                  <a:pt x="37018" y="137056"/>
                </a:lnTo>
                <a:lnTo>
                  <a:pt x="37018" y="29967"/>
                </a:lnTo>
                <a:lnTo>
                  <a:pt x="173040" y="29967"/>
                </a:lnTo>
                <a:lnTo>
                  <a:pt x="163167" y="18123"/>
                </a:lnTo>
                <a:lnTo>
                  <a:pt x="131093" y="4248"/>
                </a:lnTo>
                <a:lnTo>
                  <a:pt x="90342" y="0"/>
                </a:lnTo>
                <a:close/>
              </a:path>
              <a:path w="200659" h="289559">
                <a:moveTo>
                  <a:pt x="129236" y="167023"/>
                </a:moveTo>
                <a:lnTo>
                  <a:pt x="89020" y="167023"/>
                </a:lnTo>
                <a:lnTo>
                  <a:pt x="158650" y="289096"/>
                </a:lnTo>
                <a:lnTo>
                  <a:pt x="200516" y="289096"/>
                </a:lnTo>
                <a:lnTo>
                  <a:pt x="129236" y="167023"/>
                </a:lnTo>
                <a:close/>
              </a:path>
              <a:path w="200659" h="289559">
                <a:moveTo>
                  <a:pt x="173040" y="29967"/>
                </a:moveTo>
                <a:lnTo>
                  <a:pt x="85054" y="29967"/>
                </a:lnTo>
                <a:lnTo>
                  <a:pt x="114897" y="32694"/>
                </a:lnTo>
                <a:lnTo>
                  <a:pt x="136726" y="41535"/>
                </a:lnTo>
                <a:lnTo>
                  <a:pt x="150126" y="57483"/>
                </a:lnTo>
                <a:lnTo>
                  <a:pt x="154684" y="81528"/>
                </a:lnTo>
                <a:lnTo>
                  <a:pt x="150126" y="105822"/>
                </a:lnTo>
                <a:lnTo>
                  <a:pt x="136726" y="123174"/>
                </a:lnTo>
                <a:lnTo>
                  <a:pt x="114897" y="133586"/>
                </a:lnTo>
                <a:lnTo>
                  <a:pt x="85054" y="137056"/>
                </a:lnTo>
                <a:lnTo>
                  <a:pt x="171969" y="137056"/>
                </a:lnTo>
                <a:lnTo>
                  <a:pt x="174020" y="135348"/>
                </a:lnTo>
                <a:lnTo>
                  <a:pt x="187096" y="111806"/>
                </a:lnTo>
                <a:lnTo>
                  <a:pt x="191702" y="81528"/>
                </a:lnTo>
                <a:lnTo>
                  <a:pt x="184169" y="43319"/>
                </a:lnTo>
                <a:lnTo>
                  <a:pt x="173040" y="2996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130035" y="956192"/>
            <a:ext cx="198754" cy="2247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73517" y="861884"/>
            <a:ext cx="967740" cy="404495"/>
          </a:xfrm>
          <a:custGeom>
            <a:avLst/>
            <a:gdLst/>
            <a:ahLst/>
            <a:cxnLst/>
            <a:rect l="l" t="t" r="r" b="b"/>
            <a:pathLst>
              <a:path w="967739" h="404494">
                <a:moveTo>
                  <a:pt x="59486" y="315099"/>
                </a:moveTo>
                <a:lnTo>
                  <a:pt x="54648" y="287782"/>
                </a:lnTo>
                <a:lnTo>
                  <a:pt x="51117" y="288658"/>
                </a:lnTo>
                <a:lnTo>
                  <a:pt x="41427" y="288658"/>
                </a:lnTo>
                <a:lnTo>
                  <a:pt x="36576" y="284695"/>
                </a:lnTo>
                <a:lnTo>
                  <a:pt x="36576" y="12"/>
                </a:lnTo>
                <a:lnTo>
                  <a:pt x="0" y="12"/>
                </a:lnTo>
                <a:lnTo>
                  <a:pt x="0" y="270598"/>
                </a:lnTo>
                <a:lnTo>
                  <a:pt x="2146" y="291185"/>
                </a:lnTo>
                <a:lnTo>
                  <a:pt x="8915" y="306400"/>
                </a:lnTo>
                <a:lnTo>
                  <a:pt x="20815" y="315836"/>
                </a:lnTo>
                <a:lnTo>
                  <a:pt x="38341" y="319074"/>
                </a:lnTo>
                <a:lnTo>
                  <a:pt x="47586" y="319074"/>
                </a:lnTo>
                <a:lnTo>
                  <a:pt x="54203" y="317754"/>
                </a:lnTo>
                <a:lnTo>
                  <a:pt x="59486" y="315099"/>
                </a:lnTo>
                <a:close/>
              </a:path>
              <a:path w="967739" h="404494">
                <a:moveTo>
                  <a:pt x="157327" y="315099"/>
                </a:moveTo>
                <a:lnTo>
                  <a:pt x="152476" y="287782"/>
                </a:lnTo>
                <a:lnTo>
                  <a:pt x="148945" y="288658"/>
                </a:lnTo>
                <a:lnTo>
                  <a:pt x="139255" y="288658"/>
                </a:lnTo>
                <a:lnTo>
                  <a:pt x="134404" y="284695"/>
                </a:lnTo>
                <a:lnTo>
                  <a:pt x="134404" y="12"/>
                </a:lnTo>
                <a:lnTo>
                  <a:pt x="97828" y="12"/>
                </a:lnTo>
                <a:lnTo>
                  <a:pt x="97828" y="270598"/>
                </a:lnTo>
                <a:lnTo>
                  <a:pt x="99974" y="291185"/>
                </a:lnTo>
                <a:lnTo>
                  <a:pt x="106756" y="306400"/>
                </a:lnTo>
                <a:lnTo>
                  <a:pt x="118656" y="315836"/>
                </a:lnTo>
                <a:lnTo>
                  <a:pt x="136169" y="319074"/>
                </a:lnTo>
                <a:lnTo>
                  <a:pt x="145427" y="319074"/>
                </a:lnTo>
                <a:lnTo>
                  <a:pt x="152031" y="317754"/>
                </a:lnTo>
                <a:lnTo>
                  <a:pt x="157327" y="315099"/>
                </a:lnTo>
                <a:close/>
              </a:path>
              <a:path w="967739" h="404494">
                <a:moveTo>
                  <a:pt x="402437" y="24688"/>
                </a:moveTo>
                <a:lnTo>
                  <a:pt x="366737" y="24688"/>
                </a:lnTo>
                <a:lnTo>
                  <a:pt x="366737" y="195237"/>
                </a:lnTo>
                <a:lnTo>
                  <a:pt x="361467" y="238683"/>
                </a:lnTo>
                <a:lnTo>
                  <a:pt x="346964" y="266788"/>
                </a:lnTo>
                <a:lnTo>
                  <a:pt x="325285" y="281940"/>
                </a:lnTo>
                <a:lnTo>
                  <a:pt x="298437" y="286461"/>
                </a:lnTo>
                <a:lnTo>
                  <a:pt x="271983" y="281940"/>
                </a:lnTo>
                <a:lnTo>
                  <a:pt x="250736" y="266788"/>
                </a:lnTo>
                <a:lnTo>
                  <a:pt x="236588" y="238683"/>
                </a:lnTo>
                <a:lnTo>
                  <a:pt x="231444" y="195237"/>
                </a:lnTo>
                <a:lnTo>
                  <a:pt x="231444" y="24688"/>
                </a:lnTo>
                <a:lnTo>
                  <a:pt x="194437" y="24688"/>
                </a:lnTo>
                <a:lnTo>
                  <a:pt x="194437" y="194348"/>
                </a:lnTo>
                <a:lnTo>
                  <a:pt x="202374" y="252882"/>
                </a:lnTo>
                <a:lnTo>
                  <a:pt x="224294" y="291414"/>
                </a:lnTo>
                <a:lnTo>
                  <a:pt x="257276" y="312597"/>
                </a:lnTo>
                <a:lnTo>
                  <a:pt x="298437" y="319074"/>
                </a:lnTo>
                <a:lnTo>
                  <a:pt x="339598" y="312597"/>
                </a:lnTo>
                <a:lnTo>
                  <a:pt x="372579" y="291414"/>
                </a:lnTo>
                <a:lnTo>
                  <a:pt x="394500" y="252882"/>
                </a:lnTo>
                <a:lnTo>
                  <a:pt x="402437" y="194348"/>
                </a:lnTo>
                <a:lnTo>
                  <a:pt x="402437" y="24688"/>
                </a:lnTo>
                <a:close/>
              </a:path>
              <a:path w="967739" h="404494">
                <a:moveTo>
                  <a:pt x="650113" y="203606"/>
                </a:moveTo>
                <a:lnTo>
                  <a:pt x="644563" y="158457"/>
                </a:lnTo>
                <a:lnTo>
                  <a:pt x="628789" y="125158"/>
                </a:lnTo>
                <a:lnTo>
                  <a:pt x="628370" y="124282"/>
                </a:lnTo>
                <a:lnTo>
                  <a:pt x="628243" y="124002"/>
                </a:lnTo>
                <a:lnTo>
                  <a:pt x="612216" y="110794"/>
                </a:lnTo>
                <a:lnTo>
                  <a:pt x="612216" y="203606"/>
                </a:lnTo>
                <a:lnTo>
                  <a:pt x="607593" y="239141"/>
                </a:lnTo>
                <a:lnTo>
                  <a:pt x="594804" y="265747"/>
                </a:lnTo>
                <a:lnTo>
                  <a:pt x="575398" y="282435"/>
                </a:lnTo>
                <a:lnTo>
                  <a:pt x="550951" y="288226"/>
                </a:lnTo>
                <a:lnTo>
                  <a:pt x="539610" y="287070"/>
                </a:lnTo>
                <a:lnTo>
                  <a:pt x="526935" y="283324"/>
                </a:lnTo>
                <a:lnTo>
                  <a:pt x="513270" y="276504"/>
                </a:lnTo>
                <a:lnTo>
                  <a:pt x="498957" y="266192"/>
                </a:lnTo>
                <a:lnTo>
                  <a:pt x="498957" y="154254"/>
                </a:lnTo>
                <a:lnTo>
                  <a:pt x="514032" y="141528"/>
                </a:lnTo>
                <a:lnTo>
                  <a:pt x="528370" y="132435"/>
                </a:lnTo>
                <a:lnTo>
                  <a:pt x="542213" y="126987"/>
                </a:lnTo>
                <a:lnTo>
                  <a:pt x="555802" y="125158"/>
                </a:lnTo>
                <a:lnTo>
                  <a:pt x="581533" y="130784"/>
                </a:lnTo>
                <a:lnTo>
                  <a:pt x="599046" y="146697"/>
                </a:lnTo>
                <a:lnTo>
                  <a:pt x="609041" y="171462"/>
                </a:lnTo>
                <a:lnTo>
                  <a:pt x="612216" y="203606"/>
                </a:lnTo>
                <a:lnTo>
                  <a:pt x="612216" y="110794"/>
                </a:lnTo>
                <a:lnTo>
                  <a:pt x="601586" y="102031"/>
                </a:lnTo>
                <a:lnTo>
                  <a:pt x="565061" y="94310"/>
                </a:lnTo>
                <a:lnTo>
                  <a:pt x="546696" y="96710"/>
                </a:lnTo>
                <a:lnTo>
                  <a:pt x="528916" y="103187"/>
                </a:lnTo>
                <a:lnTo>
                  <a:pt x="512127" y="112725"/>
                </a:lnTo>
                <a:lnTo>
                  <a:pt x="496747" y="124282"/>
                </a:lnTo>
                <a:lnTo>
                  <a:pt x="495427" y="124282"/>
                </a:lnTo>
                <a:lnTo>
                  <a:pt x="492340" y="99606"/>
                </a:lnTo>
                <a:lnTo>
                  <a:pt x="462368" y="99606"/>
                </a:lnTo>
                <a:lnTo>
                  <a:pt x="462368" y="404126"/>
                </a:lnTo>
                <a:lnTo>
                  <a:pt x="498957" y="404126"/>
                </a:lnTo>
                <a:lnTo>
                  <a:pt x="498957" y="331851"/>
                </a:lnTo>
                <a:lnTo>
                  <a:pt x="498068" y="294386"/>
                </a:lnTo>
                <a:lnTo>
                  <a:pt x="512749" y="304749"/>
                </a:lnTo>
                <a:lnTo>
                  <a:pt x="527596" y="312508"/>
                </a:lnTo>
                <a:lnTo>
                  <a:pt x="542442" y="317385"/>
                </a:lnTo>
                <a:lnTo>
                  <a:pt x="557123" y="319074"/>
                </a:lnTo>
                <a:lnTo>
                  <a:pt x="592289" y="311251"/>
                </a:lnTo>
                <a:lnTo>
                  <a:pt x="614387" y="294386"/>
                </a:lnTo>
                <a:lnTo>
                  <a:pt x="621957" y="288607"/>
                </a:lnTo>
                <a:lnTo>
                  <a:pt x="622185" y="288226"/>
                </a:lnTo>
                <a:lnTo>
                  <a:pt x="642467" y="252323"/>
                </a:lnTo>
                <a:lnTo>
                  <a:pt x="650113" y="203606"/>
                </a:lnTo>
                <a:close/>
              </a:path>
              <a:path w="967739" h="404494">
                <a:moveTo>
                  <a:pt x="967409" y="0"/>
                </a:moveTo>
                <a:lnTo>
                  <a:pt x="930833" y="0"/>
                </a:lnTo>
                <a:lnTo>
                  <a:pt x="930833" y="82410"/>
                </a:lnTo>
                <a:lnTo>
                  <a:pt x="932599" y="118999"/>
                </a:lnTo>
                <a:lnTo>
                  <a:pt x="930833" y="117690"/>
                </a:lnTo>
                <a:lnTo>
                  <a:pt x="930833" y="147193"/>
                </a:lnTo>
                <a:lnTo>
                  <a:pt x="930833" y="259130"/>
                </a:lnTo>
                <a:lnTo>
                  <a:pt x="917651" y="271856"/>
                </a:lnTo>
                <a:lnTo>
                  <a:pt x="904341" y="280949"/>
                </a:lnTo>
                <a:lnTo>
                  <a:pt x="890612" y="286397"/>
                </a:lnTo>
                <a:lnTo>
                  <a:pt x="876185" y="288226"/>
                </a:lnTo>
                <a:lnTo>
                  <a:pt x="851230" y="282676"/>
                </a:lnTo>
                <a:lnTo>
                  <a:pt x="832840" y="266623"/>
                </a:lnTo>
                <a:lnTo>
                  <a:pt x="821461" y="240995"/>
                </a:lnTo>
                <a:lnTo>
                  <a:pt x="817575" y="206692"/>
                </a:lnTo>
                <a:lnTo>
                  <a:pt x="822375" y="173316"/>
                </a:lnTo>
                <a:lnTo>
                  <a:pt x="835482" y="147586"/>
                </a:lnTo>
                <a:lnTo>
                  <a:pt x="854951" y="131025"/>
                </a:lnTo>
                <a:lnTo>
                  <a:pt x="878827" y="125158"/>
                </a:lnTo>
                <a:lnTo>
                  <a:pt x="891857" y="126314"/>
                </a:lnTo>
                <a:lnTo>
                  <a:pt x="904671" y="130060"/>
                </a:lnTo>
                <a:lnTo>
                  <a:pt x="917562" y="136880"/>
                </a:lnTo>
                <a:lnTo>
                  <a:pt x="930833" y="147193"/>
                </a:lnTo>
                <a:lnTo>
                  <a:pt x="930833" y="117690"/>
                </a:lnTo>
                <a:lnTo>
                  <a:pt x="918705" y="108635"/>
                </a:lnTo>
                <a:lnTo>
                  <a:pt x="904773" y="100876"/>
                </a:lnTo>
                <a:lnTo>
                  <a:pt x="889774" y="95999"/>
                </a:lnTo>
                <a:lnTo>
                  <a:pt x="872667" y="94310"/>
                </a:lnTo>
                <a:lnTo>
                  <a:pt x="837501" y="102146"/>
                </a:lnTo>
                <a:lnTo>
                  <a:pt x="807821" y="124612"/>
                </a:lnTo>
                <a:lnTo>
                  <a:pt x="787323" y="160134"/>
                </a:lnTo>
                <a:lnTo>
                  <a:pt x="779678" y="207137"/>
                </a:lnTo>
                <a:lnTo>
                  <a:pt x="785952" y="254736"/>
                </a:lnTo>
                <a:lnTo>
                  <a:pt x="803808" y="289877"/>
                </a:lnTo>
                <a:lnTo>
                  <a:pt x="831735" y="311619"/>
                </a:lnTo>
                <a:lnTo>
                  <a:pt x="868260" y="319074"/>
                </a:lnTo>
                <a:lnTo>
                  <a:pt x="886625" y="316611"/>
                </a:lnTo>
                <a:lnTo>
                  <a:pt x="903782" y="309981"/>
                </a:lnTo>
                <a:lnTo>
                  <a:pt x="919378" y="300291"/>
                </a:lnTo>
                <a:lnTo>
                  <a:pt x="933043" y="288658"/>
                </a:lnTo>
                <a:lnTo>
                  <a:pt x="934364" y="288658"/>
                </a:lnTo>
                <a:lnTo>
                  <a:pt x="937450" y="313778"/>
                </a:lnTo>
                <a:lnTo>
                  <a:pt x="967409" y="313778"/>
                </a:lnTo>
                <a:lnTo>
                  <a:pt x="967409" y="288658"/>
                </a:lnTo>
                <a:lnTo>
                  <a:pt x="967409" y="288226"/>
                </a:lnTo>
                <a:lnTo>
                  <a:pt x="967409" y="125158"/>
                </a:lnTo>
                <a:lnTo>
                  <a:pt x="967409" y="118999"/>
                </a:lnTo>
                <a:lnTo>
                  <a:pt x="9674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386593" y="956192"/>
            <a:ext cx="198754" cy="2247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630817" y="956194"/>
            <a:ext cx="422275" cy="309880"/>
          </a:xfrm>
          <a:custGeom>
            <a:avLst/>
            <a:gdLst/>
            <a:ahLst/>
            <a:cxnLst/>
            <a:rect l="l" t="t" r="r" b="b"/>
            <a:pathLst>
              <a:path w="422275" h="309880">
                <a:moveTo>
                  <a:pt x="187744" y="109296"/>
                </a:moveTo>
                <a:lnTo>
                  <a:pt x="182194" y="64147"/>
                </a:lnTo>
                <a:lnTo>
                  <a:pt x="166420" y="30848"/>
                </a:lnTo>
                <a:lnTo>
                  <a:pt x="166001" y="29972"/>
                </a:lnTo>
                <a:lnTo>
                  <a:pt x="165874" y="29692"/>
                </a:lnTo>
                <a:lnTo>
                  <a:pt x="149834" y="16484"/>
                </a:lnTo>
                <a:lnTo>
                  <a:pt x="149834" y="109296"/>
                </a:lnTo>
                <a:lnTo>
                  <a:pt x="145224" y="144830"/>
                </a:lnTo>
                <a:lnTo>
                  <a:pt x="132435" y="171437"/>
                </a:lnTo>
                <a:lnTo>
                  <a:pt x="113030" y="188125"/>
                </a:lnTo>
                <a:lnTo>
                  <a:pt x="88582" y="193916"/>
                </a:lnTo>
                <a:lnTo>
                  <a:pt x="77241" y="192760"/>
                </a:lnTo>
                <a:lnTo>
                  <a:pt x="64566" y="189014"/>
                </a:lnTo>
                <a:lnTo>
                  <a:pt x="50901" y="182194"/>
                </a:lnTo>
                <a:lnTo>
                  <a:pt x="36576" y="171881"/>
                </a:lnTo>
                <a:lnTo>
                  <a:pt x="36576" y="59944"/>
                </a:lnTo>
                <a:lnTo>
                  <a:pt x="51663" y="47218"/>
                </a:lnTo>
                <a:lnTo>
                  <a:pt x="66001" y="38125"/>
                </a:lnTo>
                <a:lnTo>
                  <a:pt x="79832" y="32677"/>
                </a:lnTo>
                <a:lnTo>
                  <a:pt x="93433" y="30848"/>
                </a:lnTo>
                <a:lnTo>
                  <a:pt x="119164" y="36474"/>
                </a:lnTo>
                <a:lnTo>
                  <a:pt x="136677" y="52387"/>
                </a:lnTo>
                <a:lnTo>
                  <a:pt x="146659" y="77152"/>
                </a:lnTo>
                <a:lnTo>
                  <a:pt x="149834" y="109296"/>
                </a:lnTo>
                <a:lnTo>
                  <a:pt x="149834" y="16484"/>
                </a:lnTo>
                <a:lnTo>
                  <a:pt x="139217" y="7721"/>
                </a:lnTo>
                <a:lnTo>
                  <a:pt x="102679" y="0"/>
                </a:lnTo>
                <a:lnTo>
                  <a:pt x="84328" y="2400"/>
                </a:lnTo>
                <a:lnTo>
                  <a:pt x="66548" y="8877"/>
                </a:lnTo>
                <a:lnTo>
                  <a:pt x="49758" y="18415"/>
                </a:lnTo>
                <a:lnTo>
                  <a:pt x="34378" y="29972"/>
                </a:lnTo>
                <a:lnTo>
                  <a:pt x="33058" y="29972"/>
                </a:lnTo>
                <a:lnTo>
                  <a:pt x="29972" y="5295"/>
                </a:lnTo>
                <a:lnTo>
                  <a:pt x="0" y="5295"/>
                </a:lnTo>
                <a:lnTo>
                  <a:pt x="0" y="309816"/>
                </a:lnTo>
                <a:lnTo>
                  <a:pt x="36576" y="309816"/>
                </a:lnTo>
                <a:lnTo>
                  <a:pt x="36576" y="237540"/>
                </a:lnTo>
                <a:lnTo>
                  <a:pt x="35699" y="200075"/>
                </a:lnTo>
                <a:lnTo>
                  <a:pt x="50380" y="210439"/>
                </a:lnTo>
                <a:lnTo>
                  <a:pt x="65227" y="218198"/>
                </a:lnTo>
                <a:lnTo>
                  <a:pt x="80073" y="223075"/>
                </a:lnTo>
                <a:lnTo>
                  <a:pt x="94754" y="224764"/>
                </a:lnTo>
                <a:lnTo>
                  <a:pt x="129921" y="216941"/>
                </a:lnTo>
                <a:lnTo>
                  <a:pt x="152006" y="200075"/>
                </a:lnTo>
                <a:lnTo>
                  <a:pt x="159588" y="194297"/>
                </a:lnTo>
                <a:lnTo>
                  <a:pt x="159804" y="193916"/>
                </a:lnTo>
                <a:lnTo>
                  <a:pt x="180086" y="158013"/>
                </a:lnTo>
                <a:lnTo>
                  <a:pt x="187744" y="109296"/>
                </a:lnTo>
                <a:close/>
              </a:path>
              <a:path w="422275" h="309880">
                <a:moveTo>
                  <a:pt x="422059" y="109296"/>
                </a:moveTo>
                <a:lnTo>
                  <a:pt x="416509" y="64147"/>
                </a:lnTo>
                <a:lnTo>
                  <a:pt x="400735" y="30848"/>
                </a:lnTo>
                <a:lnTo>
                  <a:pt x="400316" y="29972"/>
                </a:lnTo>
                <a:lnTo>
                  <a:pt x="400189" y="29692"/>
                </a:lnTo>
                <a:lnTo>
                  <a:pt x="384162" y="16484"/>
                </a:lnTo>
                <a:lnTo>
                  <a:pt x="384162" y="109296"/>
                </a:lnTo>
                <a:lnTo>
                  <a:pt x="379539" y="144830"/>
                </a:lnTo>
                <a:lnTo>
                  <a:pt x="366750" y="171437"/>
                </a:lnTo>
                <a:lnTo>
                  <a:pt x="347345" y="188125"/>
                </a:lnTo>
                <a:lnTo>
                  <a:pt x="322897" y="193916"/>
                </a:lnTo>
                <a:lnTo>
                  <a:pt x="311556" y="192760"/>
                </a:lnTo>
                <a:lnTo>
                  <a:pt x="298881" y="189014"/>
                </a:lnTo>
                <a:lnTo>
                  <a:pt x="285216" y="182194"/>
                </a:lnTo>
                <a:lnTo>
                  <a:pt x="270903" y="171881"/>
                </a:lnTo>
                <a:lnTo>
                  <a:pt x="270903" y="59944"/>
                </a:lnTo>
                <a:lnTo>
                  <a:pt x="285978" y="47218"/>
                </a:lnTo>
                <a:lnTo>
                  <a:pt x="300316" y="38125"/>
                </a:lnTo>
                <a:lnTo>
                  <a:pt x="314159" y="32677"/>
                </a:lnTo>
                <a:lnTo>
                  <a:pt x="327748" y="30848"/>
                </a:lnTo>
                <a:lnTo>
                  <a:pt x="353479" y="36474"/>
                </a:lnTo>
                <a:lnTo>
                  <a:pt x="370992" y="52387"/>
                </a:lnTo>
                <a:lnTo>
                  <a:pt x="380987" y="77152"/>
                </a:lnTo>
                <a:lnTo>
                  <a:pt x="384162" y="109296"/>
                </a:lnTo>
                <a:lnTo>
                  <a:pt x="384162" y="16484"/>
                </a:lnTo>
                <a:lnTo>
                  <a:pt x="373532" y="7721"/>
                </a:lnTo>
                <a:lnTo>
                  <a:pt x="337007" y="0"/>
                </a:lnTo>
                <a:lnTo>
                  <a:pt x="318643" y="2400"/>
                </a:lnTo>
                <a:lnTo>
                  <a:pt x="300863" y="8877"/>
                </a:lnTo>
                <a:lnTo>
                  <a:pt x="284073" y="18415"/>
                </a:lnTo>
                <a:lnTo>
                  <a:pt x="268693" y="29972"/>
                </a:lnTo>
                <a:lnTo>
                  <a:pt x="267373" y="29972"/>
                </a:lnTo>
                <a:lnTo>
                  <a:pt x="264287" y="5295"/>
                </a:lnTo>
                <a:lnTo>
                  <a:pt x="234327" y="5295"/>
                </a:lnTo>
                <a:lnTo>
                  <a:pt x="234327" y="309816"/>
                </a:lnTo>
                <a:lnTo>
                  <a:pt x="270903" y="309816"/>
                </a:lnTo>
                <a:lnTo>
                  <a:pt x="270903" y="237540"/>
                </a:lnTo>
                <a:lnTo>
                  <a:pt x="270014" y="200075"/>
                </a:lnTo>
                <a:lnTo>
                  <a:pt x="284695" y="210439"/>
                </a:lnTo>
                <a:lnTo>
                  <a:pt x="299542" y="218198"/>
                </a:lnTo>
                <a:lnTo>
                  <a:pt x="314388" y="223075"/>
                </a:lnTo>
                <a:lnTo>
                  <a:pt x="329069" y="224764"/>
                </a:lnTo>
                <a:lnTo>
                  <a:pt x="364236" y="216941"/>
                </a:lnTo>
                <a:lnTo>
                  <a:pt x="386334" y="200075"/>
                </a:lnTo>
                <a:lnTo>
                  <a:pt x="393903" y="194297"/>
                </a:lnTo>
                <a:lnTo>
                  <a:pt x="394131" y="193916"/>
                </a:lnTo>
                <a:lnTo>
                  <a:pt x="414413" y="158013"/>
                </a:lnTo>
                <a:lnTo>
                  <a:pt x="422059" y="10929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3086419" y="956192"/>
            <a:ext cx="182007" cy="2247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311571" y="861883"/>
            <a:ext cx="59690" cy="319405"/>
          </a:xfrm>
          <a:custGeom>
            <a:avLst/>
            <a:gdLst/>
            <a:ahLst/>
            <a:cxnLst/>
            <a:rect l="l" t="t" r="r" b="b"/>
            <a:pathLst>
              <a:path w="59689" h="319405">
                <a:moveTo>
                  <a:pt x="36577" y="0"/>
                </a:moveTo>
                <a:lnTo>
                  <a:pt x="0" y="0"/>
                </a:lnTo>
                <a:lnTo>
                  <a:pt x="0" y="270587"/>
                </a:lnTo>
                <a:lnTo>
                  <a:pt x="2148" y="291176"/>
                </a:lnTo>
                <a:lnTo>
                  <a:pt x="8924" y="306394"/>
                </a:lnTo>
                <a:lnTo>
                  <a:pt x="20822" y="315827"/>
                </a:lnTo>
                <a:lnTo>
                  <a:pt x="38340" y="319064"/>
                </a:lnTo>
                <a:lnTo>
                  <a:pt x="47595" y="319064"/>
                </a:lnTo>
                <a:lnTo>
                  <a:pt x="54205" y="317742"/>
                </a:lnTo>
                <a:lnTo>
                  <a:pt x="59494" y="315097"/>
                </a:lnTo>
                <a:lnTo>
                  <a:pt x="54646" y="287774"/>
                </a:lnTo>
                <a:lnTo>
                  <a:pt x="51120" y="288656"/>
                </a:lnTo>
                <a:lnTo>
                  <a:pt x="41425" y="288656"/>
                </a:lnTo>
                <a:lnTo>
                  <a:pt x="36577" y="284689"/>
                </a:lnTo>
                <a:lnTo>
                  <a:pt x="3657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395744" y="956193"/>
            <a:ext cx="158210" cy="2247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3581277" y="956192"/>
            <a:ext cx="182007" cy="2247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889190" y="869822"/>
            <a:ext cx="3429000" cy="819785"/>
          </a:xfrm>
          <a:custGeom>
            <a:avLst/>
            <a:gdLst/>
            <a:ahLst/>
            <a:cxnLst/>
            <a:rect l="l" t="t" r="r" b="b"/>
            <a:pathLst>
              <a:path w="3429000" h="819785">
                <a:moveTo>
                  <a:pt x="182892" y="744778"/>
                </a:moveTo>
                <a:lnTo>
                  <a:pt x="178777" y="719543"/>
                </a:lnTo>
                <a:lnTo>
                  <a:pt x="167843" y="699884"/>
                </a:lnTo>
                <a:lnTo>
                  <a:pt x="152209" y="684606"/>
                </a:lnTo>
                <a:lnTo>
                  <a:pt x="148069" y="681863"/>
                </a:lnTo>
                <a:lnTo>
                  <a:pt x="148069" y="743458"/>
                </a:lnTo>
                <a:lnTo>
                  <a:pt x="144056" y="763371"/>
                </a:lnTo>
                <a:lnTo>
                  <a:pt x="132753" y="778827"/>
                </a:lnTo>
                <a:lnTo>
                  <a:pt x="115354" y="788822"/>
                </a:lnTo>
                <a:lnTo>
                  <a:pt x="92989" y="792378"/>
                </a:lnTo>
                <a:lnTo>
                  <a:pt x="69113" y="788377"/>
                </a:lnTo>
                <a:lnTo>
                  <a:pt x="50126" y="777278"/>
                </a:lnTo>
                <a:lnTo>
                  <a:pt x="37579" y="760399"/>
                </a:lnTo>
                <a:lnTo>
                  <a:pt x="33045" y="739051"/>
                </a:lnTo>
                <a:lnTo>
                  <a:pt x="36017" y="720813"/>
                </a:lnTo>
                <a:lnTo>
                  <a:pt x="44183" y="704507"/>
                </a:lnTo>
                <a:lnTo>
                  <a:pt x="56476" y="690270"/>
                </a:lnTo>
                <a:lnTo>
                  <a:pt x="71831" y="678230"/>
                </a:lnTo>
                <a:lnTo>
                  <a:pt x="100952" y="690270"/>
                </a:lnTo>
                <a:lnTo>
                  <a:pt x="125158" y="703402"/>
                </a:lnTo>
                <a:lnTo>
                  <a:pt x="141859" y="720318"/>
                </a:lnTo>
                <a:lnTo>
                  <a:pt x="148069" y="743458"/>
                </a:lnTo>
                <a:lnTo>
                  <a:pt x="148069" y="681863"/>
                </a:lnTo>
                <a:lnTo>
                  <a:pt x="142608" y="678230"/>
                </a:lnTo>
                <a:lnTo>
                  <a:pt x="133972" y="672503"/>
                </a:lnTo>
                <a:lnTo>
                  <a:pt x="133972" y="670737"/>
                </a:lnTo>
                <a:lnTo>
                  <a:pt x="144843" y="661047"/>
                </a:lnTo>
                <a:lnTo>
                  <a:pt x="147472" y="658710"/>
                </a:lnTo>
                <a:lnTo>
                  <a:pt x="159969" y="642924"/>
                </a:lnTo>
                <a:lnTo>
                  <a:pt x="169176" y="624078"/>
                </a:lnTo>
                <a:lnTo>
                  <a:pt x="172745" y="602869"/>
                </a:lnTo>
                <a:lnTo>
                  <a:pt x="167233" y="572757"/>
                </a:lnTo>
                <a:lnTo>
                  <a:pt x="155587" y="555282"/>
                </a:lnTo>
                <a:lnTo>
                  <a:pt x="151434" y="549059"/>
                </a:lnTo>
                <a:lnTo>
                  <a:pt x="141465" y="542861"/>
                </a:lnTo>
                <a:lnTo>
                  <a:pt x="141465" y="604634"/>
                </a:lnTo>
                <a:lnTo>
                  <a:pt x="139509" y="619836"/>
                </a:lnTo>
                <a:lnTo>
                  <a:pt x="133807" y="634326"/>
                </a:lnTo>
                <a:lnTo>
                  <a:pt x="124548" y="648081"/>
                </a:lnTo>
                <a:lnTo>
                  <a:pt x="111937" y="661047"/>
                </a:lnTo>
                <a:lnTo>
                  <a:pt x="87503" y="650671"/>
                </a:lnTo>
                <a:lnTo>
                  <a:pt x="66814" y="638238"/>
                </a:lnTo>
                <a:lnTo>
                  <a:pt x="52501" y="622007"/>
                </a:lnTo>
                <a:lnTo>
                  <a:pt x="47155" y="600227"/>
                </a:lnTo>
                <a:lnTo>
                  <a:pt x="50584" y="581685"/>
                </a:lnTo>
                <a:lnTo>
                  <a:pt x="60096" y="567512"/>
                </a:lnTo>
                <a:lnTo>
                  <a:pt x="74485" y="558457"/>
                </a:lnTo>
                <a:lnTo>
                  <a:pt x="92544" y="555282"/>
                </a:lnTo>
                <a:lnTo>
                  <a:pt x="113207" y="559142"/>
                </a:lnTo>
                <a:lnTo>
                  <a:pt x="128574" y="569709"/>
                </a:lnTo>
                <a:lnTo>
                  <a:pt x="138150" y="585393"/>
                </a:lnTo>
                <a:lnTo>
                  <a:pt x="141465" y="604634"/>
                </a:lnTo>
                <a:lnTo>
                  <a:pt x="141465" y="542861"/>
                </a:lnTo>
                <a:lnTo>
                  <a:pt x="126453" y="533527"/>
                </a:lnTo>
                <a:lnTo>
                  <a:pt x="93421" y="527951"/>
                </a:lnTo>
                <a:lnTo>
                  <a:pt x="61810" y="533171"/>
                </a:lnTo>
                <a:lnTo>
                  <a:pt x="36525" y="547890"/>
                </a:lnTo>
                <a:lnTo>
                  <a:pt x="19735" y="570712"/>
                </a:lnTo>
                <a:lnTo>
                  <a:pt x="13665" y="600227"/>
                </a:lnTo>
                <a:lnTo>
                  <a:pt x="16878" y="620763"/>
                </a:lnTo>
                <a:lnTo>
                  <a:pt x="25501" y="638238"/>
                </a:lnTo>
                <a:lnTo>
                  <a:pt x="38011" y="652907"/>
                </a:lnTo>
                <a:lnTo>
                  <a:pt x="52882" y="665010"/>
                </a:lnTo>
                <a:lnTo>
                  <a:pt x="52882" y="666775"/>
                </a:lnTo>
                <a:lnTo>
                  <a:pt x="33464" y="679424"/>
                </a:lnTo>
                <a:lnTo>
                  <a:pt x="16522" y="696252"/>
                </a:lnTo>
                <a:lnTo>
                  <a:pt x="4546" y="717283"/>
                </a:lnTo>
                <a:lnTo>
                  <a:pt x="0" y="742569"/>
                </a:lnTo>
                <a:lnTo>
                  <a:pt x="6946" y="773404"/>
                </a:lnTo>
                <a:lnTo>
                  <a:pt x="26225" y="797826"/>
                </a:lnTo>
                <a:lnTo>
                  <a:pt x="55397" y="813904"/>
                </a:lnTo>
                <a:lnTo>
                  <a:pt x="92100" y="819696"/>
                </a:lnTo>
                <a:lnTo>
                  <a:pt x="129336" y="813879"/>
                </a:lnTo>
                <a:lnTo>
                  <a:pt x="157988" y="797941"/>
                </a:lnTo>
                <a:lnTo>
                  <a:pt x="162293" y="792378"/>
                </a:lnTo>
                <a:lnTo>
                  <a:pt x="176390" y="774141"/>
                </a:lnTo>
                <a:lnTo>
                  <a:pt x="182892" y="744778"/>
                </a:lnTo>
                <a:close/>
              </a:path>
              <a:path w="3429000" h="819785">
                <a:moveTo>
                  <a:pt x="395439" y="724509"/>
                </a:moveTo>
                <a:lnTo>
                  <a:pt x="388569" y="685076"/>
                </a:lnTo>
                <a:lnTo>
                  <a:pt x="369874" y="657631"/>
                </a:lnTo>
                <a:lnTo>
                  <a:pt x="342265" y="641591"/>
                </a:lnTo>
                <a:lnTo>
                  <a:pt x="308622" y="636371"/>
                </a:lnTo>
                <a:lnTo>
                  <a:pt x="296481" y="637171"/>
                </a:lnTo>
                <a:lnTo>
                  <a:pt x="285534" y="639457"/>
                </a:lnTo>
                <a:lnTo>
                  <a:pt x="275336" y="643064"/>
                </a:lnTo>
                <a:lnTo>
                  <a:pt x="265430" y="647827"/>
                </a:lnTo>
                <a:lnTo>
                  <a:pt x="272923" y="564972"/>
                </a:lnTo>
                <a:lnTo>
                  <a:pt x="381774" y="564972"/>
                </a:lnTo>
                <a:lnTo>
                  <a:pt x="381774" y="533247"/>
                </a:lnTo>
                <a:lnTo>
                  <a:pt x="240753" y="533247"/>
                </a:lnTo>
                <a:lnTo>
                  <a:pt x="231495" y="668540"/>
                </a:lnTo>
                <a:lnTo>
                  <a:pt x="250888" y="680872"/>
                </a:lnTo>
                <a:lnTo>
                  <a:pt x="262724" y="673608"/>
                </a:lnTo>
                <a:lnTo>
                  <a:pt x="273913" y="668375"/>
                </a:lnTo>
                <a:lnTo>
                  <a:pt x="285597" y="665200"/>
                </a:lnTo>
                <a:lnTo>
                  <a:pt x="298919" y="664133"/>
                </a:lnTo>
                <a:lnTo>
                  <a:pt x="323469" y="668248"/>
                </a:lnTo>
                <a:lnTo>
                  <a:pt x="342226" y="680212"/>
                </a:lnTo>
                <a:lnTo>
                  <a:pt x="354203" y="699452"/>
                </a:lnTo>
                <a:lnTo>
                  <a:pt x="358419" y="725385"/>
                </a:lnTo>
                <a:lnTo>
                  <a:pt x="353682" y="751916"/>
                </a:lnTo>
                <a:lnTo>
                  <a:pt x="340677" y="772045"/>
                </a:lnTo>
                <a:lnTo>
                  <a:pt x="321233" y="784821"/>
                </a:lnTo>
                <a:lnTo>
                  <a:pt x="297154" y="789292"/>
                </a:lnTo>
                <a:lnTo>
                  <a:pt x="274485" y="786612"/>
                </a:lnTo>
                <a:lnTo>
                  <a:pt x="255574" y="779487"/>
                </a:lnTo>
                <a:lnTo>
                  <a:pt x="239712" y="769213"/>
                </a:lnTo>
                <a:lnTo>
                  <a:pt x="226212" y="757123"/>
                </a:lnTo>
                <a:lnTo>
                  <a:pt x="208584" y="781354"/>
                </a:lnTo>
                <a:lnTo>
                  <a:pt x="224828" y="795528"/>
                </a:lnTo>
                <a:lnTo>
                  <a:pt x="245046" y="807796"/>
                </a:lnTo>
                <a:lnTo>
                  <a:pt x="270052" y="816432"/>
                </a:lnTo>
                <a:lnTo>
                  <a:pt x="300685" y="819696"/>
                </a:lnTo>
                <a:lnTo>
                  <a:pt x="336130" y="813371"/>
                </a:lnTo>
                <a:lnTo>
                  <a:pt x="366407" y="794905"/>
                </a:lnTo>
                <a:lnTo>
                  <a:pt x="387515" y="765035"/>
                </a:lnTo>
                <a:lnTo>
                  <a:pt x="395439" y="724509"/>
                </a:lnTo>
                <a:close/>
              </a:path>
              <a:path w="3429000" h="819785">
                <a:moveTo>
                  <a:pt x="2953410" y="91668"/>
                </a:moveTo>
                <a:lnTo>
                  <a:pt x="2916834" y="91668"/>
                </a:lnTo>
                <a:lnTo>
                  <a:pt x="2916834" y="305841"/>
                </a:lnTo>
                <a:lnTo>
                  <a:pt x="2953410" y="305841"/>
                </a:lnTo>
                <a:lnTo>
                  <a:pt x="2953410" y="91668"/>
                </a:lnTo>
                <a:close/>
              </a:path>
              <a:path w="3429000" h="819785">
                <a:moveTo>
                  <a:pt x="2959582" y="23799"/>
                </a:moveTo>
                <a:lnTo>
                  <a:pt x="2957779" y="14135"/>
                </a:lnTo>
                <a:lnTo>
                  <a:pt x="2952750" y="6616"/>
                </a:lnTo>
                <a:lnTo>
                  <a:pt x="2945079" y="1739"/>
                </a:lnTo>
                <a:lnTo>
                  <a:pt x="2935351" y="0"/>
                </a:lnTo>
                <a:lnTo>
                  <a:pt x="2925610" y="1739"/>
                </a:lnTo>
                <a:lnTo>
                  <a:pt x="2917939" y="6616"/>
                </a:lnTo>
                <a:lnTo>
                  <a:pt x="2912910" y="14135"/>
                </a:lnTo>
                <a:lnTo>
                  <a:pt x="2911106" y="23799"/>
                </a:lnTo>
                <a:lnTo>
                  <a:pt x="2912910" y="33655"/>
                </a:lnTo>
                <a:lnTo>
                  <a:pt x="2917939" y="41148"/>
                </a:lnTo>
                <a:lnTo>
                  <a:pt x="2925610" y="45923"/>
                </a:lnTo>
                <a:lnTo>
                  <a:pt x="2935351" y="47599"/>
                </a:lnTo>
                <a:lnTo>
                  <a:pt x="2945079" y="45923"/>
                </a:lnTo>
                <a:lnTo>
                  <a:pt x="2952750" y="41148"/>
                </a:lnTo>
                <a:lnTo>
                  <a:pt x="2957779" y="33655"/>
                </a:lnTo>
                <a:lnTo>
                  <a:pt x="2959582" y="23799"/>
                </a:lnTo>
                <a:close/>
              </a:path>
              <a:path w="3429000" h="819785">
                <a:moveTo>
                  <a:pt x="3121495" y="301879"/>
                </a:moveTo>
                <a:lnTo>
                  <a:pt x="3114002" y="275882"/>
                </a:lnTo>
                <a:lnTo>
                  <a:pt x="3105188" y="279844"/>
                </a:lnTo>
                <a:lnTo>
                  <a:pt x="3097250" y="281165"/>
                </a:lnTo>
                <a:lnTo>
                  <a:pt x="3089325" y="281165"/>
                </a:lnTo>
                <a:lnTo>
                  <a:pt x="3073933" y="278422"/>
                </a:lnTo>
                <a:lnTo>
                  <a:pt x="3063710" y="270421"/>
                </a:lnTo>
                <a:lnTo>
                  <a:pt x="3058033" y="257556"/>
                </a:lnTo>
                <a:lnTo>
                  <a:pt x="3056267" y="240182"/>
                </a:lnTo>
                <a:lnTo>
                  <a:pt x="3056267" y="121196"/>
                </a:lnTo>
                <a:lnTo>
                  <a:pt x="3114446" y="121196"/>
                </a:lnTo>
                <a:lnTo>
                  <a:pt x="3114446" y="91668"/>
                </a:lnTo>
                <a:lnTo>
                  <a:pt x="3056267" y="91668"/>
                </a:lnTo>
                <a:lnTo>
                  <a:pt x="3056267" y="22923"/>
                </a:lnTo>
                <a:lnTo>
                  <a:pt x="3025864" y="22923"/>
                </a:lnTo>
                <a:lnTo>
                  <a:pt x="3021457" y="91668"/>
                </a:lnTo>
                <a:lnTo>
                  <a:pt x="2987967" y="93865"/>
                </a:lnTo>
                <a:lnTo>
                  <a:pt x="2987967" y="121196"/>
                </a:lnTo>
                <a:lnTo>
                  <a:pt x="3019691" y="121196"/>
                </a:lnTo>
                <a:lnTo>
                  <a:pt x="3019691" y="239306"/>
                </a:lnTo>
                <a:lnTo>
                  <a:pt x="3022816" y="268554"/>
                </a:lnTo>
                <a:lnTo>
                  <a:pt x="3033141" y="291249"/>
                </a:lnTo>
                <a:lnTo>
                  <a:pt x="3052038" y="305917"/>
                </a:lnTo>
                <a:lnTo>
                  <a:pt x="3080956" y="311137"/>
                </a:lnTo>
                <a:lnTo>
                  <a:pt x="3091815" y="310426"/>
                </a:lnTo>
                <a:lnTo>
                  <a:pt x="3102381" y="308483"/>
                </a:lnTo>
                <a:lnTo>
                  <a:pt x="3112376" y="305562"/>
                </a:lnTo>
                <a:lnTo>
                  <a:pt x="3121495" y="301879"/>
                </a:lnTo>
                <a:close/>
              </a:path>
              <a:path w="3429000" h="819785">
                <a:moveTo>
                  <a:pt x="3190506" y="91668"/>
                </a:moveTo>
                <a:lnTo>
                  <a:pt x="3153930" y="91668"/>
                </a:lnTo>
                <a:lnTo>
                  <a:pt x="3153930" y="305841"/>
                </a:lnTo>
                <a:lnTo>
                  <a:pt x="3190506" y="305841"/>
                </a:lnTo>
                <a:lnTo>
                  <a:pt x="3190506" y="91668"/>
                </a:lnTo>
                <a:close/>
              </a:path>
              <a:path w="3429000" h="819785">
                <a:moveTo>
                  <a:pt x="3196679" y="23799"/>
                </a:moveTo>
                <a:lnTo>
                  <a:pt x="3194875" y="14135"/>
                </a:lnTo>
                <a:lnTo>
                  <a:pt x="3189846" y="6616"/>
                </a:lnTo>
                <a:lnTo>
                  <a:pt x="3182175" y="1739"/>
                </a:lnTo>
                <a:lnTo>
                  <a:pt x="3172434" y="0"/>
                </a:lnTo>
                <a:lnTo>
                  <a:pt x="3162706" y="1739"/>
                </a:lnTo>
                <a:lnTo>
                  <a:pt x="3155035" y="6616"/>
                </a:lnTo>
                <a:lnTo>
                  <a:pt x="3150006" y="14135"/>
                </a:lnTo>
                <a:lnTo>
                  <a:pt x="3148203" y="23799"/>
                </a:lnTo>
                <a:lnTo>
                  <a:pt x="3150006" y="33655"/>
                </a:lnTo>
                <a:lnTo>
                  <a:pt x="3155035" y="41148"/>
                </a:lnTo>
                <a:lnTo>
                  <a:pt x="3162706" y="45923"/>
                </a:lnTo>
                <a:lnTo>
                  <a:pt x="3172434" y="47599"/>
                </a:lnTo>
                <a:lnTo>
                  <a:pt x="3182175" y="45923"/>
                </a:lnTo>
                <a:lnTo>
                  <a:pt x="3189846" y="41148"/>
                </a:lnTo>
                <a:lnTo>
                  <a:pt x="3194875" y="33655"/>
                </a:lnTo>
                <a:lnTo>
                  <a:pt x="3196679" y="23799"/>
                </a:lnTo>
                <a:close/>
              </a:path>
              <a:path w="3429000" h="819785">
                <a:moveTo>
                  <a:pt x="3428530" y="330085"/>
                </a:moveTo>
                <a:lnTo>
                  <a:pt x="3423831" y="307225"/>
                </a:lnTo>
                <a:lnTo>
                  <a:pt x="3422612" y="305841"/>
                </a:lnTo>
                <a:lnTo>
                  <a:pt x="3409746" y="291299"/>
                </a:lnTo>
                <a:lnTo>
                  <a:pt x="3392830" y="284581"/>
                </a:lnTo>
                <a:lnTo>
                  <a:pt x="3392830" y="335813"/>
                </a:lnTo>
                <a:lnTo>
                  <a:pt x="3387991" y="351853"/>
                </a:lnTo>
                <a:lnTo>
                  <a:pt x="3374326" y="365671"/>
                </a:lnTo>
                <a:lnTo>
                  <a:pt x="3353041" y="375348"/>
                </a:lnTo>
                <a:lnTo>
                  <a:pt x="3325406" y="379006"/>
                </a:lnTo>
                <a:lnTo>
                  <a:pt x="3299333" y="376440"/>
                </a:lnTo>
                <a:lnTo>
                  <a:pt x="3279787" y="369087"/>
                </a:lnTo>
                <a:lnTo>
                  <a:pt x="3267519" y="357428"/>
                </a:lnTo>
                <a:lnTo>
                  <a:pt x="3263265" y="341985"/>
                </a:lnTo>
                <a:lnTo>
                  <a:pt x="3264535" y="332676"/>
                </a:lnTo>
                <a:lnTo>
                  <a:pt x="3268497" y="323418"/>
                </a:lnTo>
                <a:lnTo>
                  <a:pt x="3275355" y="314401"/>
                </a:lnTo>
                <a:lnTo>
                  <a:pt x="3285299" y="305841"/>
                </a:lnTo>
                <a:lnTo>
                  <a:pt x="3292360" y="307505"/>
                </a:lnTo>
                <a:lnTo>
                  <a:pt x="3299510" y="308597"/>
                </a:lnTo>
                <a:lnTo>
                  <a:pt x="3306495" y="309194"/>
                </a:lnTo>
                <a:lnTo>
                  <a:pt x="3313061" y="309372"/>
                </a:lnTo>
                <a:lnTo>
                  <a:pt x="3349637" y="309372"/>
                </a:lnTo>
                <a:lnTo>
                  <a:pt x="3368294" y="310718"/>
                </a:lnTo>
                <a:lnTo>
                  <a:pt x="3381819" y="315150"/>
                </a:lnTo>
                <a:lnTo>
                  <a:pt x="3390049" y="323316"/>
                </a:lnTo>
                <a:lnTo>
                  <a:pt x="3392830" y="335813"/>
                </a:lnTo>
                <a:lnTo>
                  <a:pt x="3392830" y="284581"/>
                </a:lnTo>
                <a:lnTo>
                  <a:pt x="3386328" y="281990"/>
                </a:lnTo>
                <a:lnTo>
                  <a:pt x="3353612" y="278968"/>
                </a:lnTo>
                <a:lnTo>
                  <a:pt x="3312185" y="278968"/>
                </a:lnTo>
                <a:lnTo>
                  <a:pt x="3294240" y="277241"/>
                </a:lnTo>
                <a:lnTo>
                  <a:pt x="3282708" y="272465"/>
                </a:lnTo>
                <a:lnTo>
                  <a:pt x="3276549" y="265201"/>
                </a:lnTo>
                <a:lnTo>
                  <a:pt x="3274720" y="256044"/>
                </a:lnTo>
                <a:lnTo>
                  <a:pt x="3275749" y="247967"/>
                </a:lnTo>
                <a:lnTo>
                  <a:pt x="3278581" y="241287"/>
                </a:lnTo>
                <a:lnTo>
                  <a:pt x="3282899" y="235597"/>
                </a:lnTo>
                <a:lnTo>
                  <a:pt x="3288385" y="230479"/>
                </a:lnTo>
                <a:lnTo>
                  <a:pt x="3295942" y="233705"/>
                </a:lnTo>
                <a:lnTo>
                  <a:pt x="3303917" y="236054"/>
                </a:lnTo>
                <a:lnTo>
                  <a:pt x="3312058" y="237490"/>
                </a:lnTo>
                <a:lnTo>
                  <a:pt x="3320123" y="237972"/>
                </a:lnTo>
                <a:lnTo>
                  <a:pt x="3350780" y="232791"/>
                </a:lnTo>
                <a:lnTo>
                  <a:pt x="3354641" y="230479"/>
                </a:lnTo>
                <a:lnTo>
                  <a:pt x="3375698" y="217919"/>
                </a:lnTo>
                <a:lnTo>
                  <a:pt x="3379000" y="213296"/>
                </a:lnTo>
                <a:lnTo>
                  <a:pt x="3392436" y="194475"/>
                </a:lnTo>
                <a:lnTo>
                  <a:pt x="3398558" y="163499"/>
                </a:lnTo>
                <a:lnTo>
                  <a:pt x="3397300" y="150418"/>
                </a:lnTo>
                <a:lnTo>
                  <a:pt x="3393770" y="138544"/>
                </a:lnTo>
                <a:lnTo>
                  <a:pt x="3388334" y="128231"/>
                </a:lnTo>
                <a:lnTo>
                  <a:pt x="3381375" y="119875"/>
                </a:lnTo>
                <a:lnTo>
                  <a:pt x="3424999" y="119875"/>
                </a:lnTo>
                <a:lnTo>
                  <a:pt x="3424999" y="112814"/>
                </a:lnTo>
                <a:lnTo>
                  <a:pt x="3424999" y="91668"/>
                </a:lnTo>
                <a:lnTo>
                  <a:pt x="3365512" y="91668"/>
                </a:lnTo>
                <a:lnTo>
                  <a:pt x="3365512" y="162623"/>
                </a:lnTo>
                <a:lnTo>
                  <a:pt x="3361880" y="183730"/>
                </a:lnTo>
                <a:lnTo>
                  <a:pt x="3352063" y="199694"/>
                </a:lnTo>
                <a:lnTo>
                  <a:pt x="3337623" y="209778"/>
                </a:lnTo>
                <a:lnTo>
                  <a:pt x="3320123" y="213296"/>
                </a:lnTo>
                <a:lnTo>
                  <a:pt x="3302609" y="209778"/>
                </a:lnTo>
                <a:lnTo>
                  <a:pt x="3288169" y="199694"/>
                </a:lnTo>
                <a:lnTo>
                  <a:pt x="3278352" y="183730"/>
                </a:lnTo>
                <a:lnTo>
                  <a:pt x="3274720" y="162623"/>
                </a:lnTo>
                <a:lnTo>
                  <a:pt x="3278289" y="141643"/>
                </a:lnTo>
                <a:lnTo>
                  <a:pt x="3320123" y="112814"/>
                </a:lnTo>
                <a:lnTo>
                  <a:pt x="3361944" y="141820"/>
                </a:lnTo>
                <a:lnTo>
                  <a:pt x="3365512" y="162623"/>
                </a:lnTo>
                <a:lnTo>
                  <a:pt x="3365512" y="91668"/>
                </a:lnTo>
                <a:lnTo>
                  <a:pt x="3350526" y="91668"/>
                </a:lnTo>
                <a:lnTo>
                  <a:pt x="3344100" y="89535"/>
                </a:lnTo>
                <a:lnTo>
                  <a:pt x="3336810" y="87871"/>
                </a:lnTo>
                <a:lnTo>
                  <a:pt x="3328771" y="86766"/>
                </a:lnTo>
                <a:lnTo>
                  <a:pt x="3320123" y="86372"/>
                </a:lnTo>
                <a:lnTo>
                  <a:pt x="3289109" y="91719"/>
                </a:lnTo>
                <a:lnTo>
                  <a:pt x="3263430" y="106984"/>
                </a:lnTo>
                <a:lnTo>
                  <a:pt x="3245929" y="131000"/>
                </a:lnTo>
                <a:lnTo>
                  <a:pt x="3239465" y="162623"/>
                </a:lnTo>
                <a:lnTo>
                  <a:pt x="3241827" y="180809"/>
                </a:lnTo>
                <a:lnTo>
                  <a:pt x="3248063" y="196773"/>
                </a:lnTo>
                <a:lnTo>
                  <a:pt x="3256940" y="210083"/>
                </a:lnTo>
                <a:lnTo>
                  <a:pt x="3267227" y="220345"/>
                </a:lnTo>
                <a:lnTo>
                  <a:pt x="3267227" y="222110"/>
                </a:lnTo>
                <a:lnTo>
                  <a:pt x="3258934" y="228930"/>
                </a:lnTo>
                <a:lnTo>
                  <a:pt x="3251428" y="237972"/>
                </a:lnTo>
                <a:lnTo>
                  <a:pt x="3245980" y="249008"/>
                </a:lnTo>
                <a:lnTo>
                  <a:pt x="3243872" y="261772"/>
                </a:lnTo>
                <a:lnTo>
                  <a:pt x="3245345" y="273354"/>
                </a:lnTo>
                <a:lnTo>
                  <a:pt x="3249384" y="282981"/>
                </a:lnTo>
                <a:lnTo>
                  <a:pt x="3255403" y="290715"/>
                </a:lnTo>
                <a:lnTo>
                  <a:pt x="3262820" y="296595"/>
                </a:lnTo>
                <a:lnTo>
                  <a:pt x="3262820" y="298348"/>
                </a:lnTo>
                <a:lnTo>
                  <a:pt x="3249752" y="308965"/>
                </a:lnTo>
                <a:lnTo>
                  <a:pt x="3239909" y="320776"/>
                </a:lnTo>
                <a:lnTo>
                  <a:pt x="3233699" y="333489"/>
                </a:lnTo>
                <a:lnTo>
                  <a:pt x="3231540" y="346824"/>
                </a:lnTo>
                <a:lnTo>
                  <a:pt x="3238004" y="371462"/>
                </a:lnTo>
                <a:lnTo>
                  <a:pt x="3256165" y="389572"/>
                </a:lnTo>
                <a:lnTo>
                  <a:pt x="3284156" y="400748"/>
                </a:lnTo>
                <a:lnTo>
                  <a:pt x="3320123" y="404558"/>
                </a:lnTo>
                <a:lnTo>
                  <a:pt x="3365131" y="398564"/>
                </a:lnTo>
                <a:lnTo>
                  <a:pt x="3399282" y="382358"/>
                </a:lnTo>
                <a:lnTo>
                  <a:pt x="3402342" y="379006"/>
                </a:lnTo>
                <a:lnTo>
                  <a:pt x="3420948" y="358635"/>
                </a:lnTo>
                <a:lnTo>
                  <a:pt x="3428530" y="3300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295208" y="1470045"/>
            <a:ext cx="184651" cy="2141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504403" y="1397773"/>
            <a:ext cx="605155" cy="292100"/>
          </a:xfrm>
          <a:custGeom>
            <a:avLst/>
            <a:gdLst/>
            <a:ahLst/>
            <a:cxnLst/>
            <a:rect l="l" t="t" r="r" b="b"/>
            <a:pathLst>
              <a:path w="605155" h="292100">
                <a:moveTo>
                  <a:pt x="182880" y="255168"/>
                </a:moveTo>
                <a:lnTo>
                  <a:pt x="98717" y="255168"/>
                </a:lnTo>
                <a:lnTo>
                  <a:pt x="87376" y="255320"/>
                </a:lnTo>
                <a:lnTo>
                  <a:pt x="75463" y="255778"/>
                </a:lnTo>
                <a:lnTo>
                  <a:pt x="63385" y="256463"/>
                </a:lnTo>
                <a:lnTo>
                  <a:pt x="51562" y="257365"/>
                </a:lnTo>
                <a:lnTo>
                  <a:pt x="98755" y="208343"/>
                </a:lnTo>
                <a:lnTo>
                  <a:pt x="136004" y="164274"/>
                </a:lnTo>
                <a:lnTo>
                  <a:pt x="160439" y="123012"/>
                </a:lnTo>
                <a:lnTo>
                  <a:pt x="169227" y="82410"/>
                </a:lnTo>
                <a:lnTo>
                  <a:pt x="163322" y="48717"/>
                </a:lnTo>
                <a:lnTo>
                  <a:pt x="146418" y="22694"/>
                </a:lnTo>
                <a:lnTo>
                  <a:pt x="119773" y="5943"/>
                </a:lnTo>
                <a:lnTo>
                  <a:pt x="84607" y="0"/>
                </a:lnTo>
                <a:lnTo>
                  <a:pt x="59423" y="3098"/>
                </a:lnTo>
                <a:lnTo>
                  <a:pt x="37515" y="11899"/>
                </a:lnTo>
                <a:lnTo>
                  <a:pt x="17995" y="25666"/>
                </a:lnTo>
                <a:lnTo>
                  <a:pt x="0" y="43637"/>
                </a:lnTo>
                <a:lnTo>
                  <a:pt x="20713" y="63461"/>
                </a:lnTo>
                <a:lnTo>
                  <a:pt x="33413" y="50419"/>
                </a:lnTo>
                <a:lnTo>
                  <a:pt x="47650" y="39776"/>
                </a:lnTo>
                <a:lnTo>
                  <a:pt x="63284" y="32600"/>
                </a:lnTo>
                <a:lnTo>
                  <a:pt x="80200" y="29972"/>
                </a:lnTo>
                <a:lnTo>
                  <a:pt x="103593" y="33985"/>
                </a:lnTo>
                <a:lnTo>
                  <a:pt x="120256" y="45224"/>
                </a:lnTo>
                <a:lnTo>
                  <a:pt x="130213" y="62509"/>
                </a:lnTo>
                <a:lnTo>
                  <a:pt x="133527" y="84620"/>
                </a:lnTo>
                <a:lnTo>
                  <a:pt x="127812" y="112826"/>
                </a:lnTo>
                <a:lnTo>
                  <a:pt x="111099" y="143751"/>
                </a:lnTo>
                <a:lnTo>
                  <a:pt x="84023" y="178511"/>
                </a:lnTo>
                <a:lnTo>
                  <a:pt x="47218" y="218211"/>
                </a:lnTo>
                <a:lnTo>
                  <a:pt x="1320" y="263982"/>
                </a:lnTo>
                <a:lnTo>
                  <a:pt x="1320" y="286461"/>
                </a:lnTo>
                <a:lnTo>
                  <a:pt x="182880" y="286461"/>
                </a:lnTo>
                <a:lnTo>
                  <a:pt x="182880" y="255168"/>
                </a:lnTo>
                <a:close/>
              </a:path>
              <a:path w="605155" h="292100">
                <a:moveTo>
                  <a:pt x="387591" y="144995"/>
                </a:moveTo>
                <a:lnTo>
                  <a:pt x="381419" y="82550"/>
                </a:lnTo>
                <a:lnTo>
                  <a:pt x="363626" y="37134"/>
                </a:lnTo>
                <a:lnTo>
                  <a:pt x="355879" y="29527"/>
                </a:lnTo>
                <a:lnTo>
                  <a:pt x="352336" y="26060"/>
                </a:lnTo>
                <a:lnTo>
                  <a:pt x="352336" y="144995"/>
                </a:lnTo>
                <a:lnTo>
                  <a:pt x="348386" y="198081"/>
                </a:lnTo>
                <a:lnTo>
                  <a:pt x="337235" y="234505"/>
                </a:lnTo>
                <a:lnTo>
                  <a:pt x="319989" y="255485"/>
                </a:lnTo>
                <a:lnTo>
                  <a:pt x="297688" y="262216"/>
                </a:lnTo>
                <a:lnTo>
                  <a:pt x="275386" y="255485"/>
                </a:lnTo>
                <a:lnTo>
                  <a:pt x="258140" y="234505"/>
                </a:lnTo>
                <a:lnTo>
                  <a:pt x="246989" y="198081"/>
                </a:lnTo>
                <a:lnTo>
                  <a:pt x="243039" y="144995"/>
                </a:lnTo>
                <a:lnTo>
                  <a:pt x="246989" y="92189"/>
                </a:lnTo>
                <a:lnTo>
                  <a:pt x="258140" y="56362"/>
                </a:lnTo>
                <a:lnTo>
                  <a:pt x="275386" y="35979"/>
                </a:lnTo>
                <a:lnTo>
                  <a:pt x="297688" y="29527"/>
                </a:lnTo>
                <a:lnTo>
                  <a:pt x="319989" y="35979"/>
                </a:lnTo>
                <a:lnTo>
                  <a:pt x="337235" y="56362"/>
                </a:lnTo>
                <a:lnTo>
                  <a:pt x="348386" y="92189"/>
                </a:lnTo>
                <a:lnTo>
                  <a:pt x="352336" y="144995"/>
                </a:lnTo>
                <a:lnTo>
                  <a:pt x="352336" y="26060"/>
                </a:lnTo>
                <a:lnTo>
                  <a:pt x="335343" y="9398"/>
                </a:lnTo>
                <a:lnTo>
                  <a:pt x="297688" y="0"/>
                </a:lnTo>
                <a:lnTo>
                  <a:pt x="259778" y="9398"/>
                </a:lnTo>
                <a:lnTo>
                  <a:pt x="231368" y="37134"/>
                </a:lnTo>
                <a:lnTo>
                  <a:pt x="213525" y="82550"/>
                </a:lnTo>
                <a:lnTo>
                  <a:pt x="207340" y="144995"/>
                </a:lnTo>
                <a:lnTo>
                  <a:pt x="213525" y="207708"/>
                </a:lnTo>
                <a:lnTo>
                  <a:pt x="231368" y="253733"/>
                </a:lnTo>
                <a:lnTo>
                  <a:pt x="259778" y="282079"/>
                </a:lnTo>
                <a:lnTo>
                  <a:pt x="297688" y="291744"/>
                </a:lnTo>
                <a:lnTo>
                  <a:pt x="335343" y="282079"/>
                </a:lnTo>
                <a:lnTo>
                  <a:pt x="355155" y="262216"/>
                </a:lnTo>
                <a:lnTo>
                  <a:pt x="363626" y="253733"/>
                </a:lnTo>
                <a:lnTo>
                  <a:pt x="381419" y="207708"/>
                </a:lnTo>
                <a:lnTo>
                  <a:pt x="387591" y="144995"/>
                </a:lnTo>
                <a:close/>
              </a:path>
              <a:path w="605155" h="292100">
                <a:moveTo>
                  <a:pt x="604723" y="144995"/>
                </a:moveTo>
                <a:lnTo>
                  <a:pt x="598538" y="82550"/>
                </a:lnTo>
                <a:lnTo>
                  <a:pt x="580758" y="37134"/>
                </a:lnTo>
                <a:lnTo>
                  <a:pt x="573011" y="29527"/>
                </a:lnTo>
                <a:lnTo>
                  <a:pt x="569468" y="26060"/>
                </a:lnTo>
                <a:lnTo>
                  <a:pt x="569468" y="144995"/>
                </a:lnTo>
                <a:lnTo>
                  <a:pt x="565518" y="198081"/>
                </a:lnTo>
                <a:lnTo>
                  <a:pt x="554367" y="234505"/>
                </a:lnTo>
                <a:lnTo>
                  <a:pt x="537121" y="255485"/>
                </a:lnTo>
                <a:lnTo>
                  <a:pt x="514819" y="262216"/>
                </a:lnTo>
                <a:lnTo>
                  <a:pt x="492518" y="255485"/>
                </a:lnTo>
                <a:lnTo>
                  <a:pt x="475272" y="234505"/>
                </a:lnTo>
                <a:lnTo>
                  <a:pt x="464121" y="198081"/>
                </a:lnTo>
                <a:lnTo>
                  <a:pt x="460171" y="144995"/>
                </a:lnTo>
                <a:lnTo>
                  <a:pt x="464121" y="92189"/>
                </a:lnTo>
                <a:lnTo>
                  <a:pt x="475272" y="56362"/>
                </a:lnTo>
                <a:lnTo>
                  <a:pt x="492518" y="35979"/>
                </a:lnTo>
                <a:lnTo>
                  <a:pt x="514819" y="29527"/>
                </a:lnTo>
                <a:lnTo>
                  <a:pt x="537121" y="35979"/>
                </a:lnTo>
                <a:lnTo>
                  <a:pt x="554367" y="56362"/>
                </a:lnTo>
                <a:lnTo>
                  <a:pt x="565518" y="92189"/>
                </a:lnTo>
                <a:lnTo>
                  <a:pt x="569468" y="144995"/>
                </a:lnTo>
                <a:lnTo>
                  <a:pt x="569468" y="26060"/>
                </a:lnTo>
                <a:lnTo>
                  <a:pt x="552475" y="9398"/>
                </a:lnTo>
                <a:lnTo>
                  <a:pt x="514819" y="0"/>
                </a:lnTo>
                <a:lnTo>
                  <a:pt x="476910" y="9398"/>
                </a:lnTo>
                <a:lnTo>
                  <a:pt x="448487" y="37134"/>
                </a:lnTo>
                <a:lnTo>
                  <a:pt x="430657" y="82550"/>
                </a:lnTo>
                <a:lnTo>
                  <a:pt x="424472" y="144995"/>
                </a:lnTo>
                <a:lnTo>
                  <a:pt x="430657" y="207708"/>
                </a:lnTo>
                <a:lnTo>
                  <a:pt x="448487" y="253733"/>
                </a:lnTo>
                <a:lnTo>
                  <a:pt x="476910" y="282079"/>
                </a:lnTo>
                <a:lnTo>
                  <a:pt x="514819" y="291744"/>
                </a:lnTo>
                <a:lnTo>
                  <a:pt x="552475" y="282079"/>
                </a:lnTo>
                <a:lnTo>
                  <a:pt x="572287" y="262216"/>
                </a:lnTo>
                <a:lnTo>
                  <a:pt x="580758" y="253733"/>
                </a:lnTo>
                <a:lnTo>
                  <a:pt x="598538" y="207708"/>
                </a:lnTo>
                <a:lnTo>
                  <a:pt x="604723" y="14499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134074" y="1633543"/>
            <a:ext cx="66985" cy="12559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530" y="804164"/>
            <a:ext cx="774954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530" y="4623943"/>
            <a:ext cx="77495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7604" y="18696814"/>
            <a:ext cx="27553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530" y="18696814"/>
            <a:ext cx="198043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9632" y="18696814"/>
            <a:ext cx="198043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11674" y="1395126"/>
            <a:ext cx="424815" cy="294640"/>
            <a:chOff x="2311674" y="1395126"/>
            <a:chExt cx="424815" cy="294640"/>
          </a:xfrm>
        </p:grpSpPr>
        <p:sp>
          <p:nvSpPr>
            <p:cNvPr id="3" name="object 3"/>
            <p:cNvSpPr/>
            <p:nvPr/>
          </p:nvSpPr>
          <p:spPr>
            <a:xfrm>
              <a:off x="2311674" y="1395126"/>
              <a:ext cx="227965" cy="289560"/>
            </a:xfrm>
            <a:custGeom>
              <a:avLst/>
              <a:gdLst/>
              <a:ahLst/>
              <a:cxnLst/>
              <a:rect l="l" t="t" r="r" b="b"/>
              <a:pathLst>
                <a:path w="227964" h="289560">
                  <a:moveTo>
                    <a:pt x="227399" y="0"/>
                  </a:moveTo>
                  <a:lnTo>
                    <a:pt x="189499" y="0"/>
                  </a:lnTo>
                  <a:lnTo>
                    <a:pt x="141463" y="156006"/>
                  </a:lnTo>
                  <a:lnTo>
                    <a:pt x="134336" y="180485"/>
                  </a:lnTo>
                  <a:lnTo>
                    <a:pt x="127746" y="203767"/>
                  </a:lnTo>
                  <a:lnTo>
                    <a:pt x="121074" y="226965"/>
                  </a:lnTo>
                  <a:lnTo>
                    <a:pt x="113699" y="251196"/>
                  </a:lnTo>
                  <a:lnTo>
                    <a:pt x="111936" y="251196"/>
                  </a:lnTo>
                  <a:lnTo>
                    <a:pt x="104500" y="226965"/>
                  </a:lnTo>
                  <a:lnTo>
                    <a:pt x="97724" y="203767"/>
                  </a:lnTo>
                  <a:lnTo>
                    <a:pt x="84173" y="156006"/>
                  </a:lnTo>
                  <a:lnTo>
                    <a:pt x="39221" y="0"/>
                  </a:lnTo>
                  <a:lnTo>
                    <a:pt x="0" y="0"/>
                  </a:lnTo>
                  <a:lnTo>
                    <a:pt x="90783" y="289096"/>
                  </a:lnTo>
                  <a:lnTo>
                    <a:pt x="133531" y="289096"/>
                  </a:lnTo>
                  <a:lnTo>
                    <a:pt x="2273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537355" y="1464756"/>
              <a:ext cx="198754" cy="2247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2781501" y="1370447"/>
            <a:ext cx="314960" cy="319405"/>
            <a:chOff x="2781501" y="1370447"/>
            <a:chExt cx="314960" cy="319405"/>
          </a:xfrm>
        </p:grpSpPr>
        <p:sp>
          <p:nvSpPr>
            <p:cNvPr id="6" name="object 6"/>
            <p:cNvSpPr/>
            <p:nvPr/>
          </p:nvSpPr>
          <p:spPr>
            <a:xfrm>
              <a:off x="2781501" y="1464756"/>
              <a:ext cx="118106" cy="21946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908245" y="1370447"/>
              <a:ext cx="187960" cy="319405"/>
            </a:xfrm>
            <a:custGeom>
              <a:avLst/>
              <a:gdLst/>
              <a:ahLst/>
              <a:cxnLst/>
              <a:rect l="l" t="t" r="r" b="b"/>
              <a:pathLst>
                <a:path w="187960" h="319405">
                  <a:moveTo>
                    <a:pt x="92986" y="94309"/>
                  </a:moveTo>
                  <a:lnTo>
                    <a:pt x="57820" y="102145"/>
                  </a:lnTo>
                  <a:lnTo>
                    <a:pt x="28149" y="124606"/>
                  </a:lnTo>
                  <a:lnTo>
                    <a:pt x="7650" y="160124"/>
                  </a:lnTo>
                  <a:lnTo>
                    <a:pt x="0" y="207127"/>
                  </a:lnTo>
                  <a:lnTo>
                    <a:pt x="6279" y="254736"/>
                  </a:lnTo>
                  <a:lnTo>
                    <a:pt x="24128" y="289868"/>
                  </a:lnTo>
                  <a:lnTo>
                    <a:pt x="52057" y="311613"/>
                  </a:lnTo>
                  <a:lnTo>
                    <a:pt x="88580" y="319064"/>
                  </a:lnTo>
                  <a:lnTo>
                    <a:pt x="106944" y="316605"/>
                  </a:lnTo>
                  <a:lnTo>
                    <a:pt x="124111" y="309974"/>
                  </a:lnTo>
                  <a:lnTo>
                    <a:pt x="139707" y="300286"/>
                  </a:lnTo>
                  <a:lnTo>
                    <a:pt x="153362" y="288656"/>
                  </a:lnTo>
                  <a:lnTo>
                    <a:pt x="187736" y="288656"/>
                  </a:lnTo>
                  <a:lnTo>
                    <a:pt x="187736" y="288215"/>
                  </a:lnTo>
                  <a:lnTo>
                    <a:pt x="96512" y="288215"/>
                  </a:lnTo>
                  <a:lnTo>
                    <a:pt x="71551" y="282665"/>
                  </a:lnTo>
                  <a:lnTo>
                    <a:pt x="53159" y="266621"/>
                  </a:lnTo>
                  <a:lnTo>
                    <a:pt x="41790" y="240992"/>
                  </a:lnTo>
                  <a:lnTo>
                    <a:pt x="37899" y="206686"/>
                  </a:lnTo>
                  <a:lnTo>
                    <a:pt x="42699" y="173310"/>
                  </a:lnTo>
                  <a:lnTo>
                    <a:pt x="55803" y="147578"/>
                  </a:lnTo>
                  <a:lnTo>
                    <a:pt x="75269" y="131017"/>
                  </a:lnTo>
                  <a:lnTo>
                    <a:pt x="99156" y="125157"/>
                  </a:lnTo>
                  <a:lnTo>
                    <a:pt x="187736" y="125157"/>
                  </a:lnTo>
                  <a:lnTo>
                    <a:pt x="187736" y="118988"/>
                  </a:lnTo>
                  <a:lnTo>
                    <a:pt x="152921" y="118988"/>
                  </a:lnTo>
                  <a:lnTo>
                    <a:pt x="139032" y="108624"/>
                  </a:lnTo>
                  <a:lnTo>
                    <a:pt x="125102" y="100864"/>
                  </a:lnTo>
                  <a:lnTo>
                    <a:pt x="110098" y="95996"/>
                  </a:lnTo>
                  <a:lnTo>
                    <a:pt x="92986" y="94309"/>
                  </a:lnTo>
                  <a:close/>
                </a:path>
                <a:path w="187960" h="319405">
                  <a:moveTo>
                    <a:pt x="187736" y="288656"/>
                  </a:moveTo>
                  <a:lnTo>
                    <a:pt x="154684" y="288656"/>
                  </a:lnTo>
                  <a:lnTo>
                    <a:pt x="157769" y="313775"/>
                  </a:lnTo>
                  <a:lnTo>
                    <a:pt x="187736" y="313775"/>
                  </a:lnTo>
                  <a:lnTo>
                    <a:pt x="187736" y="288656"/>
                  </a:lnTo>
                  <a:close/>
                </a:path>
                <a:path w="187960" h="319405">
                  <a:moveTo>
                    <a:pt x="187736" y="125157"/>
                  </a:moveTo>
                  <a:lnTo>
                    <a:pt x="99156" y="125157"/>
                  </a:lnTo>
                  <a:lnTo>
                    <a:pt x="112177" y="126307"/>
                  </a:lnTo>
                  <a:lnTo>
                    <a:pt x="124992" y="130060"/>
                  </a:lnTo>
                  <a:lnTo>
                    <a:pt x="137889" y="136870"/>
                  </a:lnTo>
                  <a:lnTo>
                    <a:pt x="151158" y="147192"/>
                  </a:lnTo>
                  <a:lnTo>
                    <a:pt x="151158" y="259129"/>
                  </a:lnTo>
                  <a:lnTo>
                    <a:pt x="137972" y="271854"/>
                  </a:lnTo>
                  <a:lnTo>
                    <a:pt x="124662" y="280943"/>
                  </a:lnTo>
                  <a:lnTo>
                    <a:pt x="110938" y="286397"/>
                  </a:lnTo>
                  <a:lnTo>
                    <a:pt x="96512" y="288215"/>
                  </a:lnTo>
                  <a:lnTo>
                    <a:pt x="187736" y="288215"/>
                  </a:lnTo>
                  <a:lnTo>
                    <a:pt x="187736" y="125157"/>
                  </a:lnTo>
                  <a:close/>
                </a:path>
                <a:path w="187960" h="319405">
                  <a:moveTo>
                    <a:pt x="187736" y="0"/>
                  </a:moveTo>
                  <a:lnTo>
                    <a:pt x="151158" y="0"/>
                  </a:lnTo>
                  <a:lnTo>
                    <a:pt x="151158" y="82410"/>
                  </a:lnTo>
                  <a:lnTo>
                    <a:pt x="152921" y="118988"/>
                  </a:lnTo>
                  <a:lnTo>
                    <a:pt x="187736" y="118988"/>
                  </a:lnTo>
                  <a:lnTo>
                    <a:pt x="1877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141815" y="1378379"/>
            <a:ext cx="1157605" cy="311150"/>
            <a:chOff x="3141815" y="1378379"/>
            <a:chExt cx="1157605" cy="311150"/>
          </a:xfrm>
        </p:grpSpPr>
        <p:sp>
          <p:nvSpPr>
            <p:cNvPr id="9" name="object 9"/>
            <p:cNvSpPr/>
            <p:nvPr/>
          </p:nvSpPr>
          <p:spPr>
            <a:xfrm>
              <a:off x="3141815" y="1464756"/>
              <a:ext cx="182007" cy="2247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366922" y="1464756"/>
              <a:ext cx="283147" cy="22475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77393" y="1464756"/>
              <a:ext cx="182007" cy="2247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896461" y="1378380"/>
              <a:ext cx="210820" cy="311150"/>
            </a:xfrm>
            <a:custGeom>
              <a:avLst/>
              <a:gdLst/>
              <a:ahLst/>
              <a:cxnLst/>
              <a:rect l="l" t="t" r="r" b="b"/>
              <a:pathLst>
                <a:path w="210820" h="311150">
                  <a:moveTo>
                    <a:pt x="42303" y="91668"/>
                  </a:moveTo>
                  <a:lnTo>
                    <a:pt x="5727" y="91668"/>
                  </a:lnTo>
                  <a:lnTo>
                    <a:pt x="5727" y="305854"/>
                  </a:lnTo>
                  <a:lnTo>
                    <a:pt x="42303" y="305854"/>
                  </a:lnTo>
                  <a:lnTo>
                    <a:pt x="42303" y="91668"/>
                  </a:lnTo>
                  <a:close/>
                </a:path>
                <a:path w="210820" h="311150">
                  <a:moveTo>
                    <a:pt x="48475" y="23799"/>
                  </a:moveTo>
                  <a:lnTo>
                    <a:pt x="46672" y="14135"/>
                  </a:lnTo>
                  <a:lnTo>
                    <a:pt x="41643" y="6616"/>
                  </a:lnTo>
                  <a:lnTo>
                    <a:pt x="33972" y="1739"/>
                  </a:lnTo>
                  <a:lnTo>
                    <a:pt x="24231" y="0"/>
                  </a:lnTo>
                  <a:lnTo>
                    <a:pt x="14490" y="1739"/>
                  </a:lnTo>
                  <a:lnTo>
                    <a:pt x="6819" y="6616"/>
                  </a:lnTo>
                  <a:lnTo>
                    <a:pt x="1803" y="14135"/>
                  </a:lnTo>
                  <a:lnTo>
                    <a:pt x="0" y="23799"/>
                  </a:lnTo>
                  <a:lnTo>
                    <a:pt x="1803" y="33655"/>
                  </a:lnTo>
                  <a:lnTo>
                    <a:pt x="6819" y="41160"/>
                  </a:lnTo>
                  <a:lnTo>
                    <a:pt x="14490" y="45923"/>
                  </a:lnTo>
                  <a:lnTo>
                    <a:pt x="24231" y="47599"/>
                  </a:lnTo>
                  <a:lnTo>
                    <a:pt x="33972" y="45923"/>
                  </a:lnTo>
                  <a:lnTo>
                    <a:pt x="41643" y="41160"/>
                  </a:lnTo>
                  <a:lnTo>
                    <a:pt x="46672" y="33655"/>
                  </a:lnTo>
                  <a:lnTo>
                    <a:pt x="48475" y="23799"/>
                  </a:lnTo>
                  <a:close/>
                </a:path>
                <a:path w="210820" h="311150">
                  <a:moveTo>
                    <a:pt x="210388" y="301879"/>
                  </a:moveTo>
                  <a:lnTo>
                    <a:pt x="202895" y="275882"/>
                  </a:lnTo>
                  <a:lnTo>
                    <a:pt x="194081" y="279844"/>
                  </a:lnTo>
                  <a:lnTo>
                    <a:pt x="186143" y="281165"/>
                  </a:lnTo>
                  <a:lnTo>
                    <a:pt x="178206" y="281165"/>
                  </a:lnTo>
                  <a:lnTo>
                    <a:pt x="162826" y="278422"/>
                  </a:lnTo>
                  <a:lnTo>
                    <a:pt x="152603" y="270433"/>
                  </a:lnTo>
                  <a:lnTo>
                    <a:pt x="146913" y="257556"/>
                  </a:lnTo>
                  <a:lnTo>
                    <a:pt x="145161" y="240182"/>
                  </a:lnTo>
                  <a:lnTo>
                    <a:pt x="145161" y="121196"/>
                  </a:lnTo>
                  <a:lnTo>
                    <a:pt x="203327" y="121196"/>
                  </a:lnTo>
                  <a:lnTo>
                    <a:pt x="203327" y="91668"/>
                  </a:lnTo>
                  <a:lnTo>
                    <a:pt x="145161" y="91668"/>
                  </a:lnTo>
                  <a:lnTo>
                    <a:pt x="145161" y="22923"/>
                  </a:lnTo>
                  <a:lnTo>
                    <a:pt x="114757" y="22923"/>
                  </a:lnTo>
                  <a:lnTo>
                    <a:pt x="110350" y="91668"/>
                  </a:lnTo>
                  <a:lnTo>
                    <a:pt x="76847" y="93878"/>
                  </a:lnTo>
                  <a:lnTo>
                    <a:pt x="76847" y="121196"/>
                  </a:lnTo>
                  <a:lnTo>
                    <a:pt x="108585" y="121196"/>
                  </a:lnTo>
                  <a:lnTo>
                    <a:pt x="108585" y="239306"/>
                  </a:lnTo>
                  <a:lnTo>
                    <a:pt x="111709" y="268566"/>
                  </a:lnTo>
                  <a:lnTo>
                    <a:pt x="122021" y="291249"/>
                  </a:lnTo>
                  <a:lnTo>
                    <a:pt x="140931" y="305930"/>
                  </a:lnTo>
                  <a:lnTo>
                    <a:pt x="169837" y="311137"/>
                  </a:lnTo>
                  <a:lnTo>
                    <a:pt x="180695" y="310438"/>
                  </a:lnTo>
                  <a:lnTo>
                    <a:pt x="191262" y="308495"/>
                  </a:lnTo>
                  <a:lnTo>
                    <a:pt x="201256" y="305562"/>
                  </a:lnTo>
                  <a:lnTo>
                    <a:pt x="210388" y="30187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117120" y="1464756"/>
              <a:ext cx="182007" cy="22475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1945571" y="2013620"/>
            <a:ext cx="304800" cy="182245"/>
            <a:chOff x="1945571" y="2013620"/>
            <a:chExt cx="304800" cy="182245"/>
          </a:xfrm>
        </p:grpSpPr>
        <p:sp>
          <p:nvSpPr>
            <p:cNvPr id="15" name="object 15"/>
            <p:cNvSpPr/>
            <p:nvPr/>
          </p:nvSpPr>
          <p:spPr>
            <a:xfrm>
              <a:off x="1945571" y="2023422"/>
              <a:ext cx="122277" cy="16922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92589" y="2013620"/>
              <a:ext cx="28575" cy="179070"/>
            </a:xfrm>
            <a:custGeom>
              <a:avLst/>
              <a:gdLst/>
              <a:ahLst/>
              <a:cxnLst/>
              <a:rect l="l" t="t" r="r" b="b"/>
              <a:pathLst>
                <a:path w="28575" h="179069">
                  <a:moveTo>
                    <a:pt x="24765" y="53657"/>
                  </a:moveTo>
                  <a:lnTo>
                    <a:pt x="3353" y="53657"/>
                  </a:lnTo>
                  <a:lnTo>
                    <a:pt x="3353" y="179031"/>
                  </a:lnTo>
                  <a:lnTo>
                    <a:pt x="24765" y="179031"/>
                  </a:lnTo>
                  <a:lnTo>
                    <a:pt x="24765" y="53657"/>
                  </a:lnTo>
                  <a:close/>
                </a:path>
                <a:path w="28575" h="179069">
                  <a:moveTo>
                    <a:pt x="22443" y="0"/>
                  </a:moveTo>
                  <a:lnTo>
                    <a:pt x="5933" y="0"/>
                  </a:lnTo>
                  <a:lnTo>
                    <a:pt x="0" y="5675"/>
                  </a:lnTo>
                  <a:lnTo>
                    <a:pt x="0" y="22443"/>
                  </a:lnTo>
                  <a:lnTo>
                    <a:pt x="5933" y="27860"/>
                  </a:lnTo>
                  <a:lnTo>
                    <a:pt x="22443" y="27860"/>
                  </a:lnTo>
                  <a:lnTo>
                    <a:pt x="28376" y="22443"/>
                  </a:lnTo>
                  <a:lnTo>
                    <a:pt x="28376" y="5675"/>
                  </a:lnTo>
                  <a:lnTo>
                    <a:pt x="224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43306" y="2064182"/>
              <a:ext cx="106541" cy="1315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2334203" y="2013620"/>
            <a:ext cx="330835" cy="179070"/>
            <a:chOff x="2334203" y="2013620"/>
            <a:chExt cx="330835" cy="179070"/>
          </a:xfrm>
        </p:grpSpPr>
        <p:sp>
          <p:nvSpPr>
            <p:cNvPr id="19" name="object 19"/>
            <p:cNvSpPr/>
            <p:nvPr/>
          </p:nvSpPr>
          <p:spPr>
            <a:xfrm>
              <a:off x="2334203" y="2013620"/>
              <a:ext cx="141883" cy="17903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506579" y="2064182"/>
              <a:ext cx="100608" cy="1284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36570" y="2013620"/>
              <a:ext cx="28575" cy="179070"/>
            </a:xfrm>
            <a:custGeom>
              <a:avLst/>
              <a:gdLst/>
              <a:ahLst/>
              <a:cxnLst/>
              <a:rect l="l" t="t" r="r" b="b"/>
              <a:pathLst>
                <a:path w="28575" h="179069">
                  <a:moveTo>
                    <a:pt x="24765" y="53657"/>
                  </a:moveTo>
                  <a:lnTo>
                    <a:pt x="3353" y="53657"/>
                  </a:lnTo>
                  <a:lnTo>
                    <a:pt x="3353" y="179031"/>
                  </a:lnTo>
                  <a:lnTo>
                    <a:pt x="24765" y="179031"/>
                  </a:lnTo>
                  <a:lnTo>
                    <a:pt x="24765" y="53657"/>
                  </a:lnTo>
                  <a:close/>
                </a:path>
                <a:path w="28575" h="179069">
                  <a:moveTo>
                    <a:pt x="22443" y="0"/>
                  </a:moveTo>
                  <a:lnTo>
                    <a:pt x="5933" y="0"/>
                  </a:lnTo>
                  <a:lnTo>
                    <a:pt x="0" y="5675"/>
                  </a:lnTo>
                  <a:lnTo>
                    <a:pt x="0" y="22443"/>
                  </a:lnTo>
                  <a:lnTo>
                    <a:pt x="5933" y="27860"/>
                  </a:lnTo>
                  <a:lnTo>
                    <a:pt x="22443" y="27860"/>
                  </a:lnTo>
                  <a:lnTo>
                    <a:pt x="28376" y="22443"/>
                  </a:lnTo>
                  <a:lnTo>
                    <a:pt x="28376" y="5675"/>
                  </a:lnTo>
                  <a:lnTo>
                    <a:pt x="224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687287" y="2064182"/>
            <a:ext cx="232410" cy="132080"/>
            <a:chOff x="2687287" y="2064182"/>
            <a:chExt cx="232410" cy="132080"/>
          </a:xfrm>
        </p:grpSpPr>
        <p:sp>
          <p:nvSpPr>
            <p:cNvPr id="23" name="object 23"/>
            <p:cNvSpPr/>
            <p:nvPr/>
          </p:nvSpPr>
          <p:spPr>
            <a:xfrm>
              <a:off x="2819058" y="2064182"/>
              <a:ext cx="100608" cy="1284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87287" y="2064182"/>
              <a:ext cx="106541" cy="13156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869062" y="2005881"/>
            <a:ext cx="2900045" cy="517525"/>
            <a:chOff x="869062" y="2005881"/>
            <a:chExt cx="2900045" cy="517525"/>
          </a:xfrm>
        </p:grpSpPr>
        <p:sp>
          <p:nvSpPr>
            <p:cNvPr id="26" name="object 26"/>
            <p:cNvSpPr/>
            <p:nvPr/>
          </p:nvSpPr>
          <p:spPr>
            <a:xfrm>
              <a:off x="3002733" y="2008976"/>
              <a:ext cx="109895" cy="1867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145700" y="2015425"/>
              <a:ext cx="99834" cy="1803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279638" y="2005881"/>
              <a:ext cx="259337" cy="18986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564230" y="2064182"/>
              <a:ext cx="100608" cy="1284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69062" y="2012330"/>
              <a:ext cx="2899635" cy="5110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1328" y="1381467"/>
            <a:ext cx="403860" cy="308610"/>
          </a:xfrm>
          <a:custGeom>
            <a:avLst/>
            <a:gdLst/>
            <a:ahLst/>
            <a:cxnLst/>
            <a:rect l="l" t="t" r="r" b="b"/>
            <a:pathLst>
              <a:path w="403860" h="308610">
                <a:moveTo>
                  <a:pt x="200520" y="302768"/>
                </a:moveTo>
                <a:lnTo>
                  <a:pt x="129235" y="180695"/>
                </a:lnTo>
                <a:lnTo>
                  <a:pt x="126923" y="176720"/>
                </a:lnTo>
                <a:lnTo>
                  <a:pt x="153593" y="166027"/>
                </a:lnTo>
                <a:lnTo>
                  <a:pt x="171970" y="150723"/>
                </a:lnTo>
                <a:lnTo>
                  <a:pt x="174028" y="149009"/>
                </a:lnTo>
                <a:lnTo>
                  <a:pt x="187096" y="125476"/>
                </a:lnTo>
                <a:lnTo>
                  <a:pt x="191706" y="95199"/>
                </a:lnTo>
                <a:lnTo>
                  <a:pt x="184175" y="56984"/>
                </a:lnTo>
                <a:lnTo>
                  <a:pt x="173037" y="43637"/>
                </a:lnTo>
                <a:lnTo>
                  <a:pt x="163169" y="31788"/>
                </a:lnTo>
                <a:lnTo>
                  <a:pt x="154686" y="28130"/>
                </a:lnTo>
                <a:lnTo>
                  <a:pt x="154686" y="95199"/>
                </a:lnTo>
                <a:lnTo>
                  <a:pt x="150126" y="119494"/>
                </a:lnTo>
                <a:lnTo>
                  <a:pt x="136728" y="136842"/>
                </a:lnTo>
                <a:lnTo>
                  <a:pt x="114896" y="147256"/>
                </a:lnTo>
                <a:lnTo>
                  <a:pt x="85051" y="150723"/>
                </a:lnTo>
                <a:lnTo>
                  <a:pt x="37020" y="150723"/>
                </a:lnTo>
                <a:lnTo>
                  <a:pt x="37020" y="43637"/>
                </a:lnTo>
                <a:lnTo>
                  <a:pt x="85051" y="43637"/>
                </a:lnTo>
                <a:lnTo>
                  <a:pt x="114896" y="46355"/>
                </a:lnTo>
                <a:lnTo>
                  <a:pt x="136728" y="55206"/>
                </a:lnTo>
                <a:lnTo>
                  <a:pt x="150126" y="71145"/>
                </a:lnTo>
                <a:lnTo>
                  <a:pt x="154686" y="95199"/>
                </a:lnTo>
                <a:lnTo>
                  <a:pt x="154686" y="28130"/>
                </a:lnTo>
                <a:lnTo>
                  <a:pt x="131102" y="17919"/>
                </a:lnTo>
                <a:lnTo>
                  <a:pt x="90347" y="13665"/>
                </a:lnTo>
                <a:lnTo>
                  <a:pt x="0" y="13665"/>
                </a:lnTo>
                <a:lnTo>
                  <a:pt x="0" y="302768"/>
                </a:lnTo>
                <a:lnTo>
                  <a:pt x="37020" y="302768"/>
                </a:lnTo>
                <a:lnTo>
                  <a:pt x="37020" y="180695"/>
                </a:lnTo>
                <a:lnTo>
                  <a:pt x="89027" y="180695"/>
                </a:lnTo>
                <a:lnTo>
                  <a:pt x="158648" y="302768"/>
                </a:lnTo>
                <a:lnTo>
                  <a:pt x="200520" y="302768"/>
                </a:lnTo>
                <a:close/>
              </a:path>
              <a:path w="403860" h="308610">
                <a:moveTo>
                  <a:pt x="298792" y="22034"/>
                </a:moveTo>
                <a:lnTo>
                  <a:pt x="297154" y="13385"/>
                </a:lnTo>
                <a:lnTo>
                  <a:pt x="292620" y="6400"/>
                </a:lnTo>
                <a:lnTo>
                  <a:pt x="285775" y="1714"/>
                </a:lnTo>
                <a:lnTo>
                  <a:pt x="277202" y="0"/>
                </a:lnTo>
                <a:lnTo>
                  <a:pt x="268363" y="1714"/>
                </a:lnTo>
                <a:lnTo>
                  <a:pt x="261391" y="6400"/>
                </a:lnTo>
                <a:lnTo>
                  <a:pt x="256806" y="13385"/>
                </a:lnTo>
                <a:lnTo>
                  <a:pt x="255168" y="22034"/>
                </a:lnTo>
                <a:lnTo>
                  <a:pt x="256806" y="30683"/>
                </a:lnTo>
                <a:lnTo>
                  <a:pt x="261391" y="37680"/>
                </a:lnTo>
                <a:lnTo>
                  <a:pt x="268363" y="42367"/>
                </a:lnTo>
                <a:lnTo>
                  <a:pt x="277202" y="44069"/>
                </a:lnTo>
                <a:lnTo>
                  <a:pt x="285775" y="42367"/>
                </a:lnTo>
                <a:lnTo>
                  <a:pt x="292620" y="37680"/>
                </a:lnTo>
                <a:lnTo>
                  <a:pt x="297154" y="30683"/>
                </a:lnTo>
                <a:lnTo>
                  <a:pt x="298792" y="22034"/>
                </a:lnTo>
                <a:close/>
              </a:path>
              <a:path w="403860" h="308610">
                <a:moveTo>
                  <a:pt x="383844" y="22034"/>
                </a:moveTo>
                <a:lnTo>
                  <a:pt x="382206" y="13385"/>
                </a:lnTo>
                <a:lnTo>
                  <a:pt x="377621" y="6400"/>
                </a:lnTo>
                <a:lnTo>
                  <a:pt x="370649" y="1714"/>
                </a:lnTo>
                <a:lnTo>
                  <a:pt x="361810" y="0"/>
                </a:lnTo>
                <a:lnTo>
                  <a:pt x="353237" y="1714"/>
                </a:lnTo>
                <a:lnTo>
                  <a:pt x="346392" y="6400"/>
                </a:lnTo>
                <a:lnTo>
                  <a:pt x="341858" y="13385"/>
                </a:lnTo>
                <a:lnTo>
                  <a:pt x="340220" y="22034"/>
                </a:lnTo>
                <a:lnTo>
                  <a:pt x="341858" y="30683"/>
                </a:lnTo>
                <a:lnTo>
                  <a:pt x="346392" y="37680"/>
                </a:lnTo>
                <a:lnTo>
                  <a:pt x="353237" y="42367"/>
                </a:lnTo>
                <a:lnTo>
                  <a:pt x="361810" y="44069"/>
                </a:lnTo>
                <a:lnTo>
                  <a:pt x="370649" y="42367"/>
                </a:lnTo>
                <a:lnTo>
                  <a:pt x="377621" y="37680"/>
                </a:lnTo>
                <a:lnTo>
                  <a:pt x="382206" y="30683"/>
                </a:lnTo>
                <a:lnTo>
                  <a:pt x="383844" y="22034"/>
                </a:lnTo>
                <a:close/>
              </a:path>
              <a:path w="403860" h="308610">
                <a:moveTo>
                  <a:pt x="403682" y="88582"/>
                </a:moveTo>
                <a:lnTo>
                  <a:pt x="367106" y="88582"/>
                </a:lnTo>
                <a:lnTo>
                  <a:pt x="367106" y="240182"/>
                </a:lnTo>
                <a:lnTo>
                  <a:pt x="352894" y="256425"/>
                </a:lnTo>
                <a:lnTo>
                  <a:pt x="339344" y="267677"/>
                </a:lnTo>
                <a:lnTo>
                  <a:pt x="325462" y="274205"/>
                </a:lnTo>
                <a:lnTo>
                  <a:pt x="310248" y="276326"/>
                </a:lnTo>
                <a:lnTo>
                  <a:pt x="292023" y="273011"/>
                </a:lnTo>
                <a:lnTo>
                  <a:pt x="279400" y="262775"/>
                </a:lnTo>
                <a:lnTo>
                  <a:pt x="272072" y="245084"/>
                </a:lnTo>
                <a:lnTo>
                  <a:pt x="269709" y="219468"/>
                </a:lnTo>
                <a:lnTo>
                  <a:pt x="269709" y="88582"/>
                </a:lnTo>
                <a:lnTo>
                  <a:pt x="233133" y="88582"/>
                </a:lnTo>
                <a:lnTo>
                  <a:pt x="233133" y="224320"/>
                </a:lnTo>
                <a:lnTo>
                  <a:pt x="237007" y="260451"/>
                </a:lnTo>
                <a:lnTo>
                  <a:pt x="248945" y="286677"/>
                </a:lnTo>
                <a:lnTo>
                  <a:pt x="269379" y="302653"/>
                </a:lnTo>
                <a:lnTo>
                  <a:pt x="298792" y="308051"/>
                </a:lnTo>
                <a:lnTo>
                  <a:pt x="319481" y="305282"/>
                </a:lnTo>
                <a:lnTo>
                  <a:pt x="337680" y="297421"/>
                </a:lnTo>
                <a:lnTo>
                  <a:pt x="354076" y="285178"/>
                </a:lnTo>
                <a:lnTo>
                  <a:pt x="362559" y="276326"/>
                </a:lnTo>
                <a:lnTo>
                  <a:pt x="369303" y="269265"/>
                </a:lnTo>
                <a:lnTo>
                  <a:pt x="370624" y="269265"/>
                </a:lnTo>
                <a:lnTo>
                  <a:pt x="373710" y="302768"/>
                </a:lnTo>
                <a:lnTo>
                  <a:pt x="403682" y="302768"/>
                </a:lnTo>
                <a:lnTo>
                  <a:pt x="403682" y="269265"/>
                </a:lnTo>
                <a:lnTo>
                  <a:pt x="403682" y="8858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800671" y="1370447"/>
            <a:ext cx="1205865" cy="319405"/>
            <a:chOff x="2800671" y="1370447"/>
            <a:chExt cx="1205865" cy="319405"/>
          </a:xfrm>
        </p:grpSpPr>
        <p:sp>
          <p:nvSpPr>
            <p:cNvPr id="4" name="object 4"/>
            <p:cNvSpPr/>
            <p:nvPr/>
          </p:nvSpPr>
          <p:spPr>
            <a:xfrm>
              <a:off x="2800671" y="1464756"/>
              <a:ext cx="169668" cy="2247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005595" y="1370447"/>
              <a:ext cx="178435" cy="314325"/>
            </a:xfrm>
            <a:custGeom>
              <a:avLst/>
              <a:gdLst/>
              <a:ahLst/>
              <a:cxnLst/>
              <a:rect l="l" t="t" r="r" b="b"/>
              <a:pathLst>
                <a:path w="178435" h="314325">
                  <a:moveTo>
                    <a:pt x="36137" y="0"/>
                  </a:moveTo>
                  <a:lnTo>
                    <a:pt x="0" y="0"/>
                  </a:lnTo>
                  <a:lnTo>
                    <a:pt x="0" y="313775"/>
                  </a:lnTo>
                  <a:lnTo>
                    <a:pt x="36137" y="313775"/>
                  </a:lnTo>
                  <a:lnTo>
                    <a:pt x="36137" y="257366"/>
                  </a:lnTo>
                  <a:lnTo>
                    <a:pt x="75799" y="211093"/>
                  </a:lnTo>
                  <a:lnTo>
                    <a:pt x="138378" y="313775"/>
                  </a:lnTo>
                  <a:lnTo>
                    <a:pt x="178041" y="313775"/>
                  </a:lnTo>
                  <a:lnTo>
                    <a:pt x="97393" y="185973"/>
                  </a:lnTo>
                  <a:lnTo>
                    <a:pt x="168786" y="99597"/>
                  </a:lnTo>
                  <a:lnTo>
                    <a:pt x="127801" y="99597"/>
                  </a:lnTo>
                  <a:lnTo>
                    <a:pt x="37459" y="211534"/>
                  </a:lnTo>
                  <a:lnTo>
                    <a:pt x="36137" y="211534"/>
                  </a:lnTo>
                  <a:lnTo>
                    <a:pt x="361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198973" y="1464756"/>
              <a:ext cx="158210" cy="22475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384506" y="1464756"/>
              <a:ext cx="182007" cy="2247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603523" y="1378380"/>
              <a:ext cx="210820" cy="311150"/>
            </a:xfrm>
            <a:custGeom>
              <a:avLst/>
              <a:gdLst/>
              <a:ahLst/>
              <a:cxnLst/>
              <a:rect l="l" t="t" r="r" b="b"/>
              <a:pathLst>
                <a:path w="210820" h="311150">
                  <a:moveTo>
                    <a:pt x="42303" y="91668"/>
                  </a:moveTo>
                  <a:lnTo>
                    <a:pt x="5727" y="91668"/>
                  </a:lnTo>
                  <a:lnTo>
                    <a:pt x="5727" y="305854"/>
                  </a:lnTo>
                  <a:lnTo>
                    <a:pt x="42303" y="305854"/>
                  </a:lnTo>
                  <a:lnTo>
                    <a:pt x="42303" y="91668"/>
                  </a:lnTo>
                  <a:close/>
                </a:path>
                <a:path w="210820" h="311150">
                  <a:moveTo>
                    <a:pt x="48475" y="23799"/>
                  </a:moveTo>
                  <a:lnTo>
                    <a:pt x="46672" y="14135"/>
                  </a:lnTo>
                  <a:lnTo>
                    <a:pt x="41643" y="6616"/>
                  </a:lnTo>
                  <a:lnTo>
                    <a:pt x="33972" y="1739"/>
                  </a:lnTo>
                  <a:lnTo>
                    <a:pt x="24244" y="0"/>
                  </a:lnTo>
                  <a:lnTo>
                    <a:pt x="14503" y="1739"/>
                  </a:lnTo>
                  <a:lnTo>
                    <a:pt x="6832" y="6616"/>
                  </a:lnTo>
                  <a:lnTo>
                    <a:pt x="1803" y="14135"/>
                  </a:lnTo>
                  <a:lnTo>
                    <a:pt x="0" y="23799"/>
                  </a:lnTo>
                  <a:lnTo>
                    <a:pt x="1803" y="33655"/>
                  </a:lnTo>
                  <a:lnTo>
                    <a:pt x="6832" y="41160"/>
                  </a:lnTo>
                  <a:lnTo>
                    <a:pt x="14503" y="45923"/>
                  </a:lnTo>
                  <a:lnTo>
                    <a:pt x="24244" y="47599"/>
                  </a:lnTo>
                  <a:lnTo>
                    <a:pt x="33972" y="45923"/>
                  </a:lnTo>
                  <a:lnTo>
                    <a:pt x="41643" y="41160"/>
                  </a:lnTo>
                  <a:lnTo>
                    <a:pt x="46672" y="33655"/>
                  </a:lnTo>
                  <a:lnTo>
                    <a:pt x="48475" y="23799"/>
                  </a:lnTo>
                  <a:close/>
                </a:path>
                <a:path w="210820" h="311150">
                  <a:moveTo>
                    <a:pt x="210388" y="301879"/>
                  </a:moveTo>
                  <a:lnTo>
                    <a:pt x="202895" y="275882"/>
                  </a:lnTo>
                  <a:lnTo>
                    <a:pt x="194081" y="279844"/>
                  </a:lnTo>
                  <a:lnTo>
                    <a:pt x="186156" y="281165"/>
                  </a:lnTo>
                  <a:lnTo>
                    <a:pt x="178219" y="281165"/>
                  </a:lnTo>
                  <a:lnTo>
                    <a:pt x="162826" y="278422"/>
                  </a:lnTo>
                  <a:lnTo>
                    <a:pt x="152603" y="270433"/>
                  </a:lnTo>
                  <a:lnTo>
                    <a:pt x="146926" y="257556"/>
                  </a:lnTo>
                  <a:lnTo>
                    <a:pt x="145173" y="240182"/>
                  </a:lnTo>
                  <a:lnTo>
                    <a:pt x="145173" y="121196"/>
                  </a:lnTo>
                  <a:lnTo>
                    <a:pt x="203339" y="121196"/>
                  </a:lnTo>
                  <a:lnTo>
                    <a:pt x="203339" y="91668"/>
                  </a:lnTo>
                  <a:lnTo>
                    <a:pt x="145173" y="91668"/>
                  </a:lnTo>
                  <a:lnTo>
                    <a:pt x="145173" y="22923"/>
                  </a:lnTo>
                  <a:lnTo>
                    <a:pt x="114757" y="22923"/>
                  </a:lnTo>
                  <a:lnTo>
                    <a:pt x="110350" y="91668"/>
                  </a:lnTo>
                  <a:lnTo>
                    <a:pt x="76860" y="93878"/>
                  </a:lnTo>
                  <a:lnTo>
                    <a:pt x="76860" y="121196"/>
                  </a:lnTo>
                  <a:lnTo>
                    <a:pt x="108585" y="121196"/>
                  </a:lnTo>
                  <a:lnTo>
                    <a:pt x="108585" y="239306"/>
                  </a:lnTo>
                  <a:lnTo>
                    <a:pt x="111721" y="268566"/>
                  </a:lnTo>
                  <a:lnTo>
                    <a:pt x="122034" y="291249"/>
                  </a:lnTo>
                  <a:lnTo>
                    <a:pt x="140944" y="305930"/>
                  </a:lnTo>
                  <a:lnTo>
                    <a:pt x="169849" y="311137"/>
                  </a:lnTo>
                  <a:lnTo>
                    <a:pt x="180708" y="310438"/>
                  </a:lnTo>
                  <a:lnTo>
                    <a:pt x="191274" y="308495"/>
                  </a:lnTo>
                  <a:lnTo>
                    <a:pt x="201269" y="305562"/>
                  </a:lnTo>
                  <a:lnTo>
                    <a:pt x="210388" y="30187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24189" y="1464756"/>
              <a:ext cx="182007" cy="2247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945571" y="2013620"/>
            <a:ext cx="304800" cy="182245"/>
            <a:chOff x="1945571" y="2013620"/>
            <a:chExt cx="304800" cy="182245"/>
          </a:xfrm>
        </p:grpSpPr>
        <p:sp>
          <p:nvSpPr>
            <p:cNvPr id="11" name="object 11"/>
            <p:cNvSpPr/>
            <p:nvPr/>
          </p:nvSpPr>
          <p:spPr>
            <a:xfrm>
              <a:off x="1945571" y="2023422"/>
              <a:ext cx="122277" cy="16922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092589" y="2013620"/>
              <a:ext cx="28575" cy="179070"/>
            </a:xfrm>
            <a:custGeom>
              <a:avLst/>
              <a:gdLst/>
              <a:ahLst/>
              <a:cxnLst/>
              <a:rect l="l" t="t" r="r" b="b"/>
              <a:pathLst>
                <a:path w="28575" h="179069">
                  <a:moveTo>
                    <a:pt x="24765" y="53657"/>
                  </a:moveTo>
                  <a:lnTo>
                    <a:pt x="3353" y="53657"/>
                  </a:lnTo>
                  <a:lnTo>
                    <a:pt x="3353" y="179031"/>
                  </a:lnTo>
                  <a:lnTo>
                    <a:pt x="24765" y="179031"/>
                  </a:lnTo>
                  <a:lnTo>
                    <a:pt x="24765" y="53657"/>
                  </a:lnTo>
                  <a:close/>
                </a:path>
                <a:path w="28575" h="179069">
                  <a:moveTo>
                    <a:pt x="22443" y="0"/>
                  </a:moveTo>
                  <a:lnTo>
                    <a:pt x="5933" y="0"/>
                  </a:lnTo>
                  <a:lnTo>
                    <a:pt x="0" y="5675"/>
                  </a:lnTo>
                  <a:lnTo>
                    <a:pt x="0" y="22443"/>
                  </a:lnTo>
                  <a:lnTo>
                    <a:pt x="5933" y="27860"/>
                  </a:lnTo>
                  <a:lnTo>
                    <a:pt x="22443" y="27860"/>
                  </a:lnTo>
                  <a:lnTo>
                    <a:pt x="28376" y="22443"/>
                  </a:lnTo>
                  <a:lnTo>
                    <a:pt x="28376" y="5675"/>
                  </a:lnTo>
                  <a:lnTo>
                    <a:pt x="224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43305" y="2064182"/>
              <a:ext cx="106541" cy="13156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334203" y="2013620"/>
            <a:ext cx="585470" cy="182245"/>
            <a:chOff x="2334203" y="2013620"/>
            <a:chExt cx="585470" cy="182245"/>
          </a:xfrm>
        </p:grpSpPr>
        <p:sp>
          <p:nvSpPr>
            <p:cNvPr id="15" name="object 15"/>
            <p:cNvSpPr/>
            <p:nvPr/>
          </p:nvSpPr>
          <p:spPr>
            <a:xfrm>
              <a:off x="2334203" y="2013620"/>
              <a:ext cx="141883" cy="17903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506579" y="2064182"/>
              <a:ext cx="100608" cy="12846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36570" y="2013620"/>
              <a:ext cx="28575" cy="179070"/>
            </a:xfrm>
            <a:custGeom>
              <a:avLst/>
              <a:gdLst/>
              <a:ahLst/>
              <a:cxnLst/>
              <a:rect l="l" t="t" r="r" b="b"/>
              <a:pathLst>
                <a:path w="28575" h="179069">
                  <a:moveTo>
                    <a:pt x="24765" y="53657"/>
                  </a:moveTo>
                  <a:lnTo>
                    <a:pt x="3353" y="53657"/>
                  </a:lnTo>
                  <a:lnTo>
                    <a:pt x="3353" y="179031"/>
                  </a:lnTo>
                  <a:lnTo>
                    <a:pt x="24765" y="179031"/>
                  </a:lnTo>
                  <a:lnTo>
                    <a:pt x="24765" y="53657"/>
                  </a:lnTo>
                  <a:close/>
                </a:path>
                <a:path w="28575" h="179069">
                  <a:moveTo>
                    <a:pt x="22443" y="0"/>
                  </a:moveTo>
                  <a:lnTo>
                    <a:pt x="5933" y="0"/>
                  </a:lnTo>
                  <a:lnTo>
                    <a:pt x="0" y="5675"/>
                  </a:lnTo>
                  <a:lnTo>
                    <a:pt x="0" y="22443"/>
                  </a:lnTo>
                  <a:lnTo>
                    <a:pt x="5933" y="27860"/>
                  </a:lnTo>
                  <a:lnTo>
                    <a:pt x="22443" y="27860"/>
                  </a:lnTo>
                  <a:lnTo>
                    <a:pt x="28376" y="22443"/>
                  </a:lnTo>
                  <a:lnTo>
                    <a:pt x="28376" y="5675"/>
                  </a:lnTo>
                  <a:lnTo>
                    <a:pt x="224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87287" y="2064182"/>
              <a:ext cx="106541" cy="1315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19058" y="2064182"/>
              <a:ext cx="100608" cy="12846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869062" y="2005881"/>
            <a:ext cx="2900045" cy="517525"/>
            <a:chOff x="869062" y="2005881"/>
            <a:chExt cx="2900045" cy="517525"/>
          </a:xfrm>
        </p:grpSpPr>
        <p:sp>
          <p:nvSpPr>
            <p:cNvPr id="21" name="object 21"/>
            <p:cNvSpPr/>
            <p:nvPr/>
          </p:nvSpPr>
          <p:spPr>
            <a:xfrm>
              <a:off x="3002733" y="2008976"/>
              <a:ext cx="109895" cy="18677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45700" y="2015425"/>
              <a:ext cx="99834" cy="18032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279638" y="2005881"/>
              <a:ext cx="259337" cy="18986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564230" y="2064182"/>
              <a:ext cx="100608" cy="12846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69062" y="2012330"/>
              <a:ext cx="2899635" cy="51103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RollUp_doppelseitig_85x200_Displaystoff_PDF-Vorlage.indd</dc:title>
  <dcterms:created xsi:type="dcterms:W3CDTF">2020-10-21T11:16:13Z</dcterms:created>
  <dcterms:modified xsi:type="dcterms:W3CDTF">2020-10-21T11:16:13Z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