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20104100"/>
  <p:notesSz cx="75565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6232271"/>
            <a:ext cx="6428422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11258296"/>
            <a:ext cx="529399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4623943"/>
            <a:ext cx="328983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4623943"/>
            <a:ext cx="328983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Relationship Id="rId32" Type="http://schemas.openxmlformats.org/officeDocument/2006/relationships/image" Target="../media/image2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6803" y="419614"/>
            <a:ext cx="0" cy="19254470"/>
          </a:xfrm>
          <a:custGeom>
            <a:avLst/>
            <a:gdLst/>
            <a:ahLst/>
            <a:cxnLst/>
            <a:rect l="l" t="t" r="r" b="b"/>
            <a:pathLst>
              <a:path w="0" h="19254470">
                <a:moveTo>
                  <a:pt x="0" y="0"/>
                </a:moveTo>
                <a:lnTo>
                  <a:pt x="0" y="19253868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37053" y="19829384"/>
            <a:ext cx="6967855" cy="0"/>
          </a:xfrm>
          <a:custGeom>
            <a:avLst/>
            <a:gdLst/>
            <a:ahLst/>
            <a:cxnLst/>
            <a:rect l="l" t="t" r="r" b="b"/>
            <a:pathLst>
              <a:path w="6967855" h="0">
                <a:moveTo>
                  <a:pt x="0" y="0"/>
                </a:moveTo>
                <a:lnTo>
                  <a:pt x="6967254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464473" y="341664"/>
            <a:ext cx="0" cy="19254470"/>
          </a:xfrm>
          <a:custGeom>
            <a:avLst/>
            <a:gdLst/>
            <a:ahLst/>
            <a:cxnLst/>
            <a:rect l="l" t="t" r="r" b="b"/>
            <a:pathLst>
              <a:path w="0" h="19254470">
                <a:moveTo>
                  <a:pt x="0" y="19253868"/>
                </a:move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56970" y="185762"/>
            <a:ext cx="6967855" cy="0"/>
          </a:xfrm>
          <a:custGeom>
            <a:avLst/>
            <a:gdLst/>
            <a:ahLst/>
            <a:cxnLst/>
            <a:rect l="l" t="t" r="r" b="b"/>
            <a:pathLst>
              <a:path w="6967855" h="0">
                <a:moveTo>
                  <a:pt x="6967254" y="0"/>
                </a:move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96803" y="19751434"/>
            <a:ext cx="80645" cy="78105"/>
          </a:xfrm>
          <a:custGeom>
            <a:avLst/>
            <a:gdLst/>
            <a:ahLst/>
            <a:cxnLst/>
            <a:rect l="l" t="t" r="r" b="b"/>
            <a:pathLst>
              <a:path w="80645" h="78105">
                <a:moveTo>
                  <a:pt x="0" y="0"/>
                </a:moveTo>
                <a:lnTo>
                  <a:pt x="0" y="77949"/>
                </a:lnTo>
                <a:lnTo>
                  <a:pt x="80083" y="77949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84389" y="19751434"/>
            <a:ext cx="80645" cy="78105"/>
          </a:xfrm>
          <a:custGeom>
            <a:avLst/>
            <a:gdLst/>
            <a:ahLst/>
            <a:cxnLst/>
            <a:rect l="l" t="t" r="r" b="b"/>
            <a:pathLst>
              <a:path w="80645" h="78105">
                <a:moveTo>
                  <a:pt x="0" y="77949"/>
                </a:moveTo>
                <a:lnTo>
                  <a:pt x="80083" y="77949"/>
                </a:lnTo>
                <a:lnTo>
                  <a:pt x="80083" y="0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384389" y="185760"/>
            <a:ext cx="80645" cy="78105"/>
          </a:xfrm>
          <a:custGeom>
            <a:avLst/>
            <a:gdLst/>
            <a:ahLst/>
            <a:cxnLst/>
            <a:rect l="l" t="t" r="r" b="b"/>
            <a:pathLst>
              <a:path w="80645" h="78104">
                <a:moveTo>
                  <a:pt x="80083" y="77952"/>
                </a:moveTo>
                <a:lnTo>
                  <a:pt x="80083" y="0"/>
                </a:ln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6803" y="185760"/>
            <a:ext cx="80645" cy="78105"/>
          </a:xfrm>
          <a:custGeom>
            <a:avLst/>
            <a:gdLst/>
            <a:ahLst/>
            <a:cxnLst/>
            <a:rect l="l" t="t" r="r" b="b"/>
            <a:pathLst>
              <a:path w="80645" h="78104">
                <a:moveTo>
                  <a:pt x="80083" y="0"/>
                </a:moveTo>
                <a:lnTo>
                  <a:pt x="0" y="0"/>
                </a:lnTo>
                <a:lnTo>
                  <a:pt x="0" y="77952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845" y="96802"/>
            <a:ext cx="7545705" cy="19822160"/>
          </a:xfrm>
          <a:custGeom>
            <a:avLst/>
            <a:gdLst/>
            <a:ahLst/>
            <a:cxnLst/>
            <a:rect l="l" t="t" r="r" b="b"/>
            <a:pathLst>
              <a:path w="7545705" h="19822160">
                <a:moveTo>
                  <a:pt x="0" y="19821539"/>
                </a:moveTo>
                <a:lnTo>
                  <a:pt x="7545585" y="19821539"/>
                </a:lnTo>
                <a:lnTo>
                  <a:pt x="7545585" y="0"/>
                </a:lnTo>
                <a:lnTo>
                  <a:pt x="0" y="0"/>
                </a:lnTo>
                <a:lnTo>
                  <a:pt x="0" y="19821539"/>
                </a:lnTo>
                <a:close/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756460" y="912388"/>
            <a:ext cx="228498" cy="160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09408" y="898905"/>
            <a:ext cx="86360" cy="174625"/>
          </a:xfrm>
          <a:custGeom>
            <a:avLst/>
            <a:gdLst/>
            <a:ahLst/>
            <a:cxnLst/>
            <a:rect l="l" t="t" r="r" b="b"/>
            <a:pathLst>
              <a:path w="86359" h="174625">
                <a:moveTo>
                  <a:pt x="32512" y="172250"/>
                </a:moveTo>
                <a:lnTo>
                  <a:pt x="29870" y="157302"/>
                </a:lnTo>
                <a:lnTo>
                  <a:pt x="27940" y="157784"/>
                </a:lnTo>
                <a:lnTo>
                  <a:pt x="22644" y="157784"/>
                </a:lnTo>
                <a:lnTo>
                  <a:pt x="19989" y="155625"/>
                </a:lnTo>
                <a:lnTo>
                  <a:pt x="19989" y="0"/>
                </a:lnTo>
                <a:lnTo>
                  <a:pt x="0" y="0"/>
                </a:lnTo>
                <a:lnTo>
                  <a:pt x="0" y="147916"/>
                </a:lnTo>
                <a:lnTo>
                  <a:pt x="1168" y="159169"/>
                </a:lnTo>
                <a:lnTo>
                  <a:pt x="4876" y="167487"/>
                </a:lnTo>
                <a:lnTo>
                  <a:pt x="11379" y="172643"/>
                </a:lnTo>
                <a:lnTo>
                  <a:pt x="20955" y="174409"/>
                </a:lnTo>
                <a:lnTo>
                  <a:pt x="26009" y="174409"/>
                </a:lnTo>
                <a:lnTo>
                  <a:pt x="29629" y="173685"/>
                </a:lnTo>
                <a:lnTo>
                  <a:pt x="32512" y="172250"/>
                </a:lnTo>
                <a:close/>
              </a:path>
              <a:path w="86359" h="174625">
                <a:moveTo>
                  <a:pt x="86004" y="172250"/>
                </a:moveTo>
                <a:lnTo>
                  <a:pt x="83350" y="157302"/>
                </a:lnTo>
                <a:lnTo>
                  <a:pt x="81419" y="157784"/>
                </a:lnTo>
                <a:lnTo>
                  <a:pt x="76123" y="157784"/>
                </a:lnTo>
                <a:lnTo>
                  <a:pt x="73469" y="155625"/>
                </a:lnTo>
                <a:lnTo>
                  <a:pt x="73469" y="0"/>
                </a:lnTo>
                <a:lnTo>
                  <a:pt x="53479" y="0"/>
                </a:lnTo>
                <a:lnTo>
                  <a:pt x="53479" y="147916"/>
                </a:lnTo>
                <a:lnTo>
                  <a:pt x="54648" y="159169"/>
                </a:lnTo>
                <a:lnTo>
                  <a:pt x="58356" y="167487"/>
                </a:lnTo>
                <a:lnTo>
                  <a:pt x="64858" y="172643"/>
                </a:lnTo>
                <a:lnTo>
                  <a:pt x="74434" y="174409"/>
                </a:lnTo>
                <a:lnTo>
                  <a:pt x="79489" y="174409"/>
                </a:lnTo>
                <a:lnTo>
                  <a:pt x="83108" y="173685"/>
                </a:lnTo>
                <a:lnTo>
                  <a:pt x="86004" y="1722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15697" y="912388"/>
            <a:ext cx="113707" cy="1609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62168" y="950451"/>
            <a:ext cx="102625" cy="1693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436824" y="909497"/>
            <a:ext cx="238062" cy="1638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699747" y="896006"/>
            <a:ext cx="356322" cy="17730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080931" y="915760"/>
            <a:ext cx="147482" cy="15755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756460" y="1187742"/>
            <a:ext cx="228498" cy="160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009408" y="1174253"/>
            <a:ext cx="86360" cy="174625"/>
          </a:xfrm>
          <a:custGeom>
            <a:avLst/>
            <a:gdLst/>
            <a:ahLst/>
            <a:cxnLst/>
            <a:rect l="l" t="t" r="r" b="b"/>
            <a:pathLst>
              <a:path w="86359" h="174625">
                <a:moveTo>
                  <a:pt x="32512" y="172250"/>
                </a:moveTo>
                <a:lnTo>
                  <a:pt x="29870" y="157314"/>
                </a:lnTo>
                <a:lnTo>
                  <a:pt x="27940" y="157797"/>
                </a:lnTo>
                <a:lnTo>
                  <a:pt x="22644" y="157797"/>
                </a:lnTo>
                <a:lnTo>
                  <a:pt x="19989" y="155625"/>
                </a:lnTo>
                <a:lnTo>
                  <a:pt x="19989" y="0"/>
                </a:lnTo>
                <a:lnTo>
                  <a:pt x="0" y="0"/>
                </a:lnTo>
                <a:lnTo>
                  <a:pt x="0" y="147916"/>
                </a:lnTo>
                <a:lnTo>
                  <a:pt x="1168" y="159169"/>
                </a:lnTo>
                <a:lnTo>
                  <a:pt x="4876" y="167487"/>
                </a:lnTo>
                <a:lnTo>
                  <a:pt x="11379" y="172643"/>
                </a:lnTo>
                <a:lnTo>
                  <a:pt x="20955" y="174421"/>
                </a:lnTo>
                <a:lnTo>
                  <a:pt x="26009" y="174421"/>
                </a:lnTo>
                <a:lnTo>
                  <a:pt x="29629" y="173697"/>
                </a:lnTo>
                <a:lnTo>
                  <a:pt x="32512" y="172250"/>
                </a:lnTo>
                <a:close/>
              </a:path>
              <a:path w="86359" h="174625">
                <a:moveTo>
                  <a:pt x="86004" y="172250"/>
                </a:moveTo>
                <a:lnTo>
                  <a:pt x="83350" y="157314"/>
                </a:lnTo>
                <a:lnTo>
                  <a:pt x="81419" y="157797"/>
                </a:lnTo>
                <a:lnTo>
                  <a:pt x="76123" y="157797"/>
                </a:lnTo>
                <a:lnTo>
                  <a:pt x="73469" y="155625"/>
                </a:lnTo>
                <a:lnTo>
                  <a:pt x="73469" y="0"/>
                </a:lnTo>
                <a:lnTo>
                  <a:pt x="53479" y="0"/>
                </a:lnTo>
                <a:lnTo>
                  <a:pt x="53479" y="147916"/>
                </a:lnTo>
                <a:lnTo>
                  <a:pt x="54648" y="159169"/>
                </a:lnTo>
                <a:lnTo>
                  <a:pt x="58356" y="167487"/>
                </a:lnTo>
                <a:lnTo>
                  <a:pt x="64858" y="172643"/>
                </a:lnTo>
                <a:lnTo>
                  <a:pt x="74434" y="174421"/>
                </a:lnTo>
                <a:lnTo>
                  <a:pt x="79489" y="174421"/>
                </a:lnTo>
                <a:lnTo>
                  <a:pt x="83108" y="173697"/>
                </a:lnTo>
                <a:lnTo>
                  <a:pt x="86004" y="1722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115697" y="1187742"/>
            <a:ext cx="113707" cy="1609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262168" y="1225805"/>
            <a:ext cx="102625" cy="1693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445978" y="1178588"/>
            <a:ext cx="136231" cy="16761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610396" y="1174251"/>
            <a:ext cx="33020" cy="174625"/>
          </a:xfrm>
          <a:custGeom>
            <a:avLst/>
            <a:gdLst/>
            <a:ahLst/>
            <a:cxnLst/>
            <a:rect l="l" t="t" r="r" b="b"/>
            <a:pathLst>
              <a:path w="33019" h="174625">
                <a:moveTo>
                  <a:pt x="19995" y="0"/>
                </a:moveTo>
                <a:lnTo>
                  <a:pt x="0" y="0"/>
                </a:lnTo>
                <a:lnTo>
                  <a:pt x="0" y="147915"/>
                </a:lnTo>
                <a:lnTo>
                  <a:pt x="1174" y="159170"/>
                </a:lnTo>
                <a:lnTo>
                  <a:pt x="4878" y="167489"/>
                </a:lnTo>
                <a:lnTo>
                  <a:pt x="11382" y="172646"/>
                </a:lnTo>
                <a:lnTo>
                  <a:pt x="20958" y="174415"/>
                </a:lnTo>
                <a:lnTo>
                  <a:pt x="26017" y="174415"/>
                </a:lnTo>
                <a:lnTo>
                  <a:pt x="29631" y="173692"/>
                </a:lnTo>
                <a:lnTo>
                  <a:pt x="32522" y="172247"/>
                </a:lnTo>
                <a:lnTo>
                  <a:pt x="29872" y="157310"/>
                </a:lnTo>
                <a:lnTo>
                  <a:pt x="27944" y="157792"/>
                </a:lnTo>
                <a:lnTo>
                  <a:pt x="22645" y="157792"/>
                </a:lnTo>
                <a:lnTo>
                  <a:pt x="19995" y="155624"/>
                </a:lnTo>
                <a:lnTo>
                  <a:pt x="1999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664431" y="1225805"/>
            <a:ext cx="161888" cy="1199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850192" y="1318072"/>
            <a:ext cx="36830" cy="69215"/>
          </a:xfrm>
          <a:custGeom>
            <a:avLst/>
            <a:gdLst/>
            <a:ahLst/>
            <a:cxnLst/>
            <a:rect l="l" t="t" r="r" b="b"/>
            <a:pathLst>
              <a:path w="36830" h="69215">
                <a:moveTo>
                  <a:pt x="19754" y="0"/>
                </a:moveTo>
                <a:lnTo>
                  <a:pt x="11804" y="0"/>
                </a:lnTo>
                <a:lnTo>
                  <a:pt x="5059" y="5299"/>
                </a:lnTo>
                <a:lnTo>
                  <a:pt x="5059" y="23126"/>
                </a:lnTo>
                <a:lnTo>
                  <a:pt x="11563" y="27944"/>
                </a:lnTo>
                <a:lnTo>
                  <a:pt x="20958" y="27944"/>
                </a:lnTo>
                <a:lnTo>
                  <a:pt x="21922" y="27704"/>
                </a:lnTo>
                <a:lnTo>
                  <a:pt x="20427" y="36835"/>
                </a:lnTo>
                <a:lnTo>
                  <a:pt x="16110" y="44928"/>
                </a:lnTo>
                <a:lnTo>
                  <a:pt x="9218" y="51756"/>
                </a:lnTo>
                <a:lnTo>
                  <a:pt x="0" y="57094"/>
                </a:lnTo>
                <a:lnTo>
                  <a:pt x="4818" y="68657"/>
                </a:lnTo>
                <a:lnTo>
                  <a:pt x="18120" y="61178"/>
                </a:lnTo>
                <a:lnTo>
                  <a:pt x="28125" y="50921"/>
                </a:lnTo>
                <a:lnTo>
                  <a:pt x="34426" y="38269"/>
                </a:lnTo>
                <a:lnTo>
                  <a:pt x="36617" y="23608"/>
                </a:lnTo>
                <a:lnTo>
                  <a:pt x="35473" y="13720"/>
                </a:lnTo>
                <a:lnTo>
                  <a:pt x="32160" y="6293"/>
                </a:lnTo>
                <a:lnTo>
                  <a:pt x="26860" y="1622"/>
                </a:lnTo>
                <a:lnTo>
                  <a:pt x="1975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957154" y="1189188"/>
            <a:ext cx="216164" cy="15947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236435" y="1228696"/>
            <a:ext cx="100939" cy="11707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397842" y="1189187"/>
            <a:ext cx="211875" cy="15947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629905" y="1189188"/>
            <a:ext cx="98530" cy="1594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733264" y="1557582"/>
            <a:ext cx="467130" cy="1345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1221405" y="1593546"/>
            <a:ext cx="239442" cy="13590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1527305" y="1558529"/>
            <a:ext cx="224583" cy="13363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1813784" y="1558529"/>
            <a:ext cx="104767" cy="13184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1941606" y="1595628"/>
            <a:ext cx="73820" cy="9426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2037686" y="1558529"/>
            <a:ext cx="116030" cy="13363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2172910" y="1595628"/>
            <a:ext cx="73820" cy="942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2413242" y="1559854"/>
            <a:ext cx="73252" cy="13230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2307679" y="1555122"/>
            <a:ext cx="80634" cy="13704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bg object 53"/>
          <p:cNvSpPr/>
          <p:nvPr/>
        </p:nvSpPr>
        <p:spPr>
          <a:xfrm>
            <a:off x="2512217" y="1552850"/>
            <a:ext cx="191497" cy="13931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bg object 54"/>
          <p:cNvSpPr/>
          <p:nvPr/>
        </p:nvSpPr>
        <p:spPr>
          <a:xfrm>
            <a:off x="2722908" y="1595628"/>
            <a:ext cx="73820" cy="9426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bg object 55"/>
          <p:cNvSpPr/>
          <p:nvPr/>
        </p:nvSpPr>
        <p:spPr>
          <a:xfrm>
            <a:off x="2864302" y="1595628"/>
            <a:ext cx="73820" cy="942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2960382" y="1555122"/>
            <a:ext cx="271033" cy="13704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3287065" y="1595628"/>
            <a:ext cx="127197" cy="9426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bg object 58"/>
          <p:cNvSpPr/>
          <p:nvPr/>
        </p:nvSpPr>
        <p:spPr>
          <a:xfrm>
            <a:off x="3436711" y="1558529"/>
            <a:ext cx="91044" cy="133633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bg object 59"/>
          <p:cNvSpPr/>
          <p:nvPr/>
        </p:nvSpPr>
        <p:spPr>
          <a:xfrm>
            <a:off x="743485" y="1818785"/>
            <a:ext cx="1411593" cy="17357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804164"/>
            <a:ext cx="680656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4623943"/>
            <a:ext cx="680656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18696814"/>
            <a:ext cx="24201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18696814"/>
            <a:ext cx="173945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18696814"/>
            <a:ext cx="173945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RollUp_Comfort_85x200_RollUpFilm_PDF-Vorlage.indd</dc:title>
  <dcterms:created xsi:type="dcterms:W3CDTF">2020-10-22T06:17:06Z</dcterms:created>
  <dcterms:modified xsi:type="dcterms:W3CDTF">2020-10-22T06:17:06Z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2020-10-22T00:00:00Z</vt:filetime>
  </property>
</Properties>
</file>