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9144000" cy="20104100"/>
  <p:notesSz cx="9144000" cy="201041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6232271"/>
            <a:ext cx="7772400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11258296"/>
            <a:ext cx="6400800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4623943"/>
            <a:ext cx="3977640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4623943"/>
            <a:ext cx="3977640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0" y="804164"/>
            <a:ext cx="8229600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4623943"/>
            <a:ext cx="8229600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18696814"/>
            <a:ext cx="292608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18696814"/>
            <a:ext cx="210312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83680" y="18696814"/>
            <a:ext cx="210312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85231" y="576608"/>
            <a:ext cx="808355" cy="298450"/>
            <a:chOff x="485231" y="576608"/>
            <a:chExt cx="808355" cy="298450"/>
          </a:xfrm>
        </p:grpSpPr>
        <p:sp>
          <p:nvSpPr>
            <p:cNvPr id="3" name="object 3"/>
            <p:cNvSpPr/>
            <p:nvPr/>
          </p:nvSpPr>
          <p:spPr>
            <a:xfrm>
              <a:off x="485231" y="599660"/>
              <a:ext cx="187325" cy="270510"/>
            </a:xfrm>
            <a:custGeom>
              <a:avLst/>
              <a:gdLst/>
              <a:ahLst/>
              <a:cxnLst/>
              <a:rect l="l" t="t" r="r" b="b"/>
              <a:pathLst>
                <a:path w="187325" h="270509">
                  <a:moveTo>
                    <a:pt x="84388" y="0"/>
                  </a:moveTo>
                  <a:lnTo>
                    <a:pt x="0" y="0"/>
                  </a:lnTo>
                  <a:lnTo>
                    <a:pt x="0" y="270042"/>
                  </a:lnTo>
                  <a:lnTo>
                    <a:pt x="34578" y="270042"/>
                  </a:lnTo>
                  <a:lnTo>
                    <a:pt x="34578" y="156015"/>
                  </a:lnTo>
                  <a:lnTo>
                    <a:pt x="120718" y="156015"/>
                  </a:lnTo>
                  <a:lnTo>
                    <a:pt x="118555" y="152310"/>
                  </a:lnTo>
                  <a:lnTo>
                    <a:pt x="143466" y="142321"/>
                  </a:lnTo>
                  <a:lnTo>
                    <a:pt x="160635" y="128023"/>
                  </a:lnTo>
                  <a:lnTo>
                    <a:pt x="34578" y="128023"/>
                  </a:lnTo>
                  <a:lnTo>
                    <a:pt x="34578" y="27992"/>
                  </a:lnTo>
                  <a:lnTo>
                    <a:pt x="161635" y="27992"/>
                  </a:lnTo>
                  <a:lnTo>
                    <a:pt x="152413" y="16929"/>
                  </a:lnTo>
                  <a:lnTo>
                    <a:pt x="122453" y="3968"/>
                  </a:lnTo>
                  <a:lnTo>
                    <a:pt x="84388" y="0"/>
                  </a:lnTo>
                  <a:close/>
                </a:path>
                <a:path w="187325" h="270509">
                  <a:moveTo>
                    <a:pt x="120718" y="156015"/>
                  </a:moveTo>
                  <a:lnTo>
                    <a:pt x="83153" y="156015"/>
                  </a:lnTo>
                  <a:lnTo>
                    <a:pt x="148194" y="270042"/>
                  </a:lnTo>
                  <a:lnTo>
                    <a:pt x="187301" y="270042"/>
                  </a:lnTo>
                  <a:lnTo>
                    <a:pt x="120718" y="156015"/>
                  </a:lnTo>
                  <a:close/>
                </a:path>
                <a:path w="187325" h="270509">
                  <a:moveTo>
                    <a:pt x="161635" y="27992"/>
                  </a:moveTo>
                  <a:lnTo>
                    <a:pt x="79448" y="27992"/>
                  </a:lnTo>
                  <a:lnTo>
                    <a:pt x="107325" y="30539"/>
                  </a:lnTo>
                  <a:lnTo>
                    <a:pt x="127714" y="38798"/>
                  </a:lnTo>
                  <a:lnTo>
                    <a:pt x="140231" y="53694"/>
                  </a:lnTo>
                  <a:lnTo>
                    <a:pt x="144489" y="76155"/>
                  </a:lnTo>
                  <a:lnTo>
                    <a:pt x="140231" y="98847"/>
                  </a:lnTo>
                  <a:lnTo>
                    <a:pt x="127714" y="115056"/>
                  </a:lnTo>
                  <a:lnTo>
                    <a:pt x="107325" y="124781"/>
                  </a:lnTo>
                  <a:lnTo>
                    <a:pt x="79448" y="128023"/>
                  </a:lnTo>
                  <a:lnTo>
                    <a:pt x="160635" y="128023"/>
                  </a:lnTo>
                  <a:lnTo>
                    <a:pt x="162550" y="126428"/>
                  </a:lnTo>
                  <a:lnTo>
                    <a:pt x="174765" y="104437"/>
                  </a:lnTo>
                  <a:lnTo>
                    <a:pt x="179068" y="76155"/>
                  </a:lnTo>
                  <a:lnTo>
                    <a:pt x="172031" y="40464"/>
                  </a:lnTo>
                  <a:lnTo>
                    <a:pt x="161635" y="27992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90027" y="664701"/>
              <a:ext cx="185654" cy="209941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917460" y="576617"/>
              <a:ext cx="376555" cy="298450"/>
            </a:xfrm>
            <a:custGeom>
              <a:avLst/>
              <a:gdLst/>
              <a:ahLst/>
              <a:cxnLst/>
              <a:rect l="l" t="t" r="r" b="b"/>
              <a:pathLst>
                <a:path w="376555" h="298450">
                  <a:moveTo>
                    <a:pt x="55575" y="294322"/>
                  </a:moveTo>
                  <a:lnTo>
                    <a:pt x="51041" y="268808"/>
                  </a:lnTo>
                  <a:lnTo>
                    <a:pt x="47752" y="269633"/>
                  </a:lnTo>
                  <a:lnTo>
                    <a:pt x="38696" y="269633"/>
                  </a:lnTo>
                  <a:lnTo>
                    <a:pt x="34163" y="265925"/>
                  </a:lnTo>
                  <a:lnTo>
                    <a:pt x="34163" y="0"/>
                  </a:lnTo>
                  <a:lnTo>
                    <a:pt x="0" y="0"/>
                  </a:lnTo>
                  <a:lnTo>
                    <a:pt x="0" y="252755"/>
                  </a:lnTo>
                  <a:lnTo>
                    <a:pt x="2006" y="271983"/>
                  </a:lnTo>
                  <a:lnTo>
                    <a:pt x="8331" y="286194"/>
                  </a:lnTo>
                  <a:lnTo>
                    <a:pt x="19443" y="295008"/>
                  </a:lnTo>
                  <a:lnTo>
                    <a:pt x="35814" y="298030"/>
                  </a:lnTo>
                  <a:lnTo>
                    <a:pt x="44450" y="298030"/>
                  </a:lnTo>
                  <a:lnTo>
                    <a:pt x="50634" y="296799"/>
                  </a:lnTo>
                  <a:lnTo>
                    <a:pt x="55575" y="294322"/>
                  </a:lnTo>
                  <a:close/>
                </a:path>
                <a:path w="376555" h="298450">
                  <a:moveTo>
                    <a:pt x="147002" y="294322"/>
                  </a:moveTo>
                  <a:lnTo>
                    <a:pt x="142468" y="268808"/>
                  </a:lnTo>
                  <a:lnTo>
                    <a:pt x="139179" y="269633"/>
                  </a:lnTo>
                  <a:lnTo>
                    <a:pt x="130124" y="269633"/>
                  </a:lnTo>
                  <a:lnTo>
                    <a:pt x="125590" y="265925"/>
                  </a:lnTo>
                  <a:lnTo>
                    <a:pt x="125590" y="0"/>
                  </a:lnTo>
                  <a:lnTo>
                    <a:pt x="91427" y="0"/>
                  </a:lnTo>
                  <a:lnTo>
                    <a:pt x="91427" y="252755"/>
                  </a:lnTo>
                  <a:lnTo>
                    <a:pt x="93433" y="271983"/>
                  </a:lnTo>
                  <a:lnTo>
                    <a:pt x="99758" y="286194"/>
                  </a:lnTo>
                  <a:lnTo>
                    <a:pt x="110871" y="295008"/>
                  </a:lnTo>
                  <a:lnTo>
                    <a:pt x="127241" y="298030"/>
                  </a:lnTo>
                  <a:lnTo>
                    <a:pt x="135877" y="298030"/>
                  </a:lnTo>
                  <a:lnTo>
                    <a:pt x="142062" y="296799"/>
                  </a:lnTo>
                  <a:lnTo>
                    <a:pt x="147002" y="294322"/>
                  </a:lnTo>
                  <a:close/>
                </a:path>
                <a:path w="376555" h="298450">
                  <a:moveTo>
                    <a:pt x="375958" y="23050"/>
                  </a:moveTo>
                  <a:lnTo>
                    <a:pt x="342620" y="23050"/>
                  </a:lnTo>
                  <a:lnTo>
                    <a:pt x="342620" y="182359"/>
                  </a:lnTo>
                  <a:lnTo>
                    <a:pt x="337680" y="222935"/>
                  </a:lnTo>
                  <a:lnTo>
                    <a:pt x="324142" y="249199"/>
                  </a:lnTo>
                  <a:lnTo>
                    <a:pt x="303885" y="263347"/>
                  </a:lnTo>
                  <a:lnTo>
                    <a:pt x="278803" y="267576"/>
                  </a:lnTo>
                  <a:lnTo>
                    <a:pt x="254101" y="263347"/>
                  </a:lnTo>
                  <a:lnTo>
                    <a:pt x="234251" y="249199"/>
                  </a:lnTo>
                  <a:lnTo>
                    <a:pt x="221030" y="222935"/>
                  </a:lnTo>
                  <a:lnTo>
                    <a:pt x="216242" y="182359"/>
                  </a:lnTo>
                  <a:lnTo>
                    <a:pt x="216242" y="23050"/>
                  </a:lnTo>
                  <a:lnTo>
                    <a:pt x="181660" y="23050"/>
                  </a:lnTo>
                  <a:lnTo>
                    <a:pt x="181660" y="181533"/>
                  </a:lnTo>
                  <a:lnTo>
                    <a:pt x="189077" y="236207"/>
                  </a:lnTo>
                  <a:lnTo>
                    <a:pt x="209550" y="272199"/>
                  </a:lnTo>
                  <a:lnTo>
                    <a:pt x="240360" y="291985"/>
                  </a:lnTo>
                  <a:lnTo>
                    <a:pt x="278803" y="298030"/>
                  </a:lnTo>
                  <a:lnTo>
                    <a:pt x="317258" y="291985"/>
                  </a:lnTo>
                  <a:lnTo>
                    <a:pt x="348068" y="272199"/>
                  </a:lnTo>
                  <a:lnTo>
                    <a:pt x="368541" y="236207"/>
                  </a:lnTo>
                  <a:lnTo>
                    <a:pt x="375958" y="181533"/>
                  </a:lnTo>
                  <a:lnTo>
                    <a:pt x="375958" y="2305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/>
          <p:nvPr/>
        </p:nvSpPr>
        <p:spPr>
          <a:xfrm>
            <a:off x="1349409" y="664701"/>
            <a:ext cx="175895" cy="289560"/>
          </a:xfrm>
          <a:custGeom>
            <a:avLst/>
            <a:gdLst/>
            <a:ahLst/>
            <a:cxnLst/>
            <a:rect l="l" t="t" r="r" b="b"/>
            <a:pathLst>
              <a:path w="175894" h="289559">
                <a:moveTo>
                  <a:pt x="27992" y="4939"/>
                </a:moveTo>
                <a:lnTo>
                  <a:pt x="0" y="4939"/>
                </a:lnTo>
                <a:lnTo>
                  <a:pt x="0" y="289390"/>
                </a:lnTo>
                <a:lnTo>
                  <a:pt x="34166" y="289390"/>
                </a:lnTo>
                <a:lnTo>
                  <a:pt x="34166" y="221879"/>
                </a:lnTo>
                <a:lnTo>
                  <a:pt x="33343" y="186889"/>
                </a:lnTo>
                <a:lnTo>
                  <a:pt x="141990" y="186889"/>
                </a:lnTo>
                <a:lnTo>
                  <a:pt x="149069" y="181486"/>
                </a:lnTo>
                <a:lnTo>
                  <a:pt x="149272" y="181126"/>
                </a:lnTo>
                <a:lnTo>
                  <a:pt x="82741" y="181126"/>
                </a:lnTo>
                <a:lnTo>
                  <a:pt x="72141" y="180052"/>
                </a:lnTo>
                <a:lnTo>
                  <a:pt x="60306" y="176546"/>
                </a:lnTo>
                <a:lnTo>
                  <a:pt x="47545" y="170185"/>
                </a:lnTo>
                <a:lnTo>
                  <a:pt x="34166" y="160543"/>
                </a:lnTo>
                <a:lnTo>
                  <a:pt x="34166" y="55984"/>
                </a:lnTo>
                <a:lnTo>
                  <a:pt x="48253" y="44098"/>
                </a:lnTo>
                <a:lnTo>
                  <a:pt x="61644" y="35607"/>
                </a:lnTo>
                <a:lnTo>
                  <a:pt x="74573" y="30513"/>
                </a:lnTo>
                <a:lnTo>
                  <a:pt x="87269" y="28815"/>
                </a:lnTo>
                <a:lnTo>
                  <a:pt x="155447" y="28815"/>
                </a:lnTo>
                <a:lnTo>
                  <a:pt x="155056" y="27992"/>
                </a:lnTo>
                <a:lnTo>
                  <a:pt x="30873" y="27992"/>
                </a:lnTo>
                <a:lnTo>
                  <a:pt x="27992" y="4939"/>
                </a:lnTo>
                <a:close/>
              </a:path>
              <a:path w="175894" h="289559">
                <a:moveTo>
                  <a:pt x="141990" y="186889"/>
                </a:moveTo>
                <a:lnTo>
                  <a:pt x="33343" y="186889"/>
                </a:lnTo>
                <a:lnTo>
                  <a:pt x="47056" y="196569"/>
                </a:lnTo>
                <a:lnTo>
                  <a:pt x="60924" y="203818"/>
                </a:lnTo>
                <a:lnTo>
                  <a:pt x="74791" y="208366"/>
                </a:lnTo>
                <a:lnTo>
                  <a:pt x="88504" y="209941"/>
                </a:lnTo>
                <a:lnTo>
                  <a:pt x="121353" y="202641"/>
                </a:lnTo>
                <a:lnTo>
                  <a:pt x="141990" y="186889"/>
                </a:lnTo>
                <a:close/>
              </a:path>
              <a:path w="175894" h="289559">
                <a:moveTo>
                  <a:pt x="155447" y="28815"/>
                </a:moveTo>
                <a:lnTo>
                  <a:pt x="87269" y="28815"/>
                </a:lnTo>
                <a:lnTo>
                  <a:pt x="111306" y="34070"/>
                </a:lnTo>
                <a:lnTo>
                  <a:pt x="127663" y="48934"/>
                </a:lnTo>
                <a:lnTo>
                  <a:pt x="136996" y="72058"/>
                </a:lnTo>
                <a:lnTo>
                  <a:pt x="139961" y="102089"/>
                </a:lnTo>
                <a:lnTo>
                  <a:pt x="135651" y="135278"/>
                </a:lnTo>
                <a:lnTo>
                  <a:pt x="123701" y="160132"/>
                </a:lnTo>
                <a:lnTo>
                  <a:pt x="105575" y="175723"/>
                </a:lnTo>
                <a:lnTo>
                  <a:pt x="82741" y="181126"/>
                </a:lnTo>
                <a:lnTo>
                  <a:pt x="149272" y="181126"/>
                </a:lnTo>
                <a:lnTo>
                  <a:pt x="168217" y="147596"/>
                </a:lnTo>
                <a:lnTo>
                  <a:pt x="175363" y="102089"/>
                </a:lnTo>
                <a:lnTo>
                  <a:pt x="170185" y="59914"/>
                </a:lnTo>
                <a:lnTo>
                  <a:pt x="155447" y="28815"/>
                </a:lnTo>
                <a:close/>
              </a:path>
              <a:path w="175894" h="289559">
                <a:moveTo>
                  <a:pt x="95914" y="0"/>
                </a:moveTo>
                <a:lnTo>
                  <a:pt x="78766" y="2231"/>
                </a:lnTo>
                <a:lnTo>
                  <a:pt x="62159" y="8284"/>
                </a:lnTo>
                <a:lnTo>
                  <a:pt x="46477" y="17192"/>
                </a:lnTo>
                <a:lnTo>
                  <a:pt x="32108" y="27992"/>
                </a:lnTo>
                <a:lnTo>
                  <a:pt x="155056" y="27992"/>
                </a:lnTo>
                <a:lnTo>
                  <a:pt x="154935" y="27734"/>
                </a:lnTo>
                <a:lnTo>
                  <a:pt x="130036" y="7210"/>
                </a:lnTo>
                <a:lnTo>
                  <a:pt x="95914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7" name="object 7"/>
          <p:cNvGrpSpPr/>
          <p:nvPr/>
        </p:nvGrpSpPr>
        <p:grpSpPr>
          <a:xfrm>
            <a:off x="1647856" y="576608"/>
            <a:ext cx="1092200" cy="298450"/>
            <a:chOff x="1647856" y="576608"/>
            <a:chExt cx="1092200" cy="298450"/>
          </a:xfrm>
        </p:grpSpPr>
        <p:sp>
          <p:nvSpPr>
            <p:cNvPr id="8" name="object 8"/>
            <p:cNvSpPr/>
            <p:nvPr/>
          </p:nvSpPr>
          <p:spPr>
            <a:xfrm>
              <a:off x="1647850" y="576617"/>
              <a:ext cx="291465" cy="298450"/>
            </a:xfrm>
            <a:custGeom>
              <a:avLst/>
              <a:gdLst/>
              <a:ahLst/>
              <a:cxnLst/>
              <a:rect l="l" t="t" r="r" b="b"/>
              <a:pathLst>
                <a:path w="291464" h="298450">
                  <a:moveTo>
                    <a:pt x="200469" y="258927"/>
                  </a:moveTo>
                  <a:lnTo>
                    <a:pt x="181533" y="238340"/>
                  </a:lnTo>
                  <a:lnTo>
                    <a:pt x="168109" y="250901"/>
                  </a:lnTo>
                  <a:lnTo>
                    <a:pt x="153492" y="260057"/>
                  </a:lnTo>
                  <a:lnTo>
                    <a:pt x="137248" y="265671"/>
                  </a:lnTo>
                  <a:lnTo>
                    <a:pt x="118960" y="267576"/>
                  </a:lnTo>
                  <a:lnTo>
                    <a:pt x="84442" y="259880"/>
                  </a:lnTo>
                  <a:lnTo>
                    <a:pt x="58242" y="237883"/>
                  </a:lnTo>
                  <a:lnTo>
                    <a:pt x="41630" y="203136"/>
                  </a:lnTo>
                  <a:lnTo>
                    <a:pt x="35814" y="157251"/>
                  </a:lnTo>
                  <a:lnTo>
                    <a:pt x="41884" y="111963"/>
                  </a:lnTo>
                  <a:lnTo>
                    <a:pt x="59016" y="77749"/>
                  </a:lnTo>
                  <a:lnTo>
                    <a:pt x="85661" y="56121"/>
                  </a:lnTo>
                  <a:lnTo>
                    <a:pt x="120205" y="48577"/>
                  </a:lnTo>
                  <a:lnTo>
                    <a:pt x="136525" y="50279"/>
                  </a:lnTo>
                  <a:lnTo>
                    <a:pt x="151028" y="55156"/>
                  </a:lnTo>
                  <a:lnTo>
                    <a:pt x="163906" y="62814"/>
                  </a:lnTo>
                  <a:lnTo>
                    <a:pt x="175361" y="72859"/>
                  </a:lnTo>
                  <a:lnTo>
                    <a:pt x="194297" y="51447"/>
                  </a:lnTo>
                  <a:lnTo>
                    <a:pt x="180517" y="38773"/>
                  </a:lnTo>
                  <a:lnTo>
                    <a:pt x="163372" y="28143"/>
                  </a:lnTo>
                  <a:lnTo>
                    <a:pt x="143065" y="20828"/>
                  </a:lnTo>
                  <a:lnTo>
                    <a:pt x="119786" y="18110"/>
                  </a:lnTo>
                  <a:lnTo>
                    <a:pt x="80937" y="24333"/>
                  </a:lnTo>
                  <a:lnTo>
                    <a:pt x="47929" y="42367"/>
                  </a:lnTo>
                  <a:lnTo>
                    <a:pt x="22364" y="71285"/>
                  </a:lnTo>
                  <a:lnTo>
                    <a:pt x="5854" y="110159"/>
                  </a:lnTo>
                  <a:lnTo>
                    <a:pt x="0" y="158076"/>
                  </a:lnTo>
                  <a:lnTo>
                    <a:pt x="8902" y="217106"/>
                  </a:lnTo>
                  <a:lnTo>
                    <a:pt x="33553" y="261086"/>
                  </a:lnTo>
                  <a:lnTo>
                    <a:pt x="70853" y="288556"/>
                  </a:lnTo>
                  <a:lnTo>
                    <a:pt x="117729" y="298030"/>
                  </a:lnTo>
                  <a:lnTo>
                    <a:pt x="142176" y="295452"/>
                  </a:lnTo>
                  <a:lnTo>
                    <a:pt x="163893" y="287896"/>
                  </a:lnTo>
                  <a:lnTo>
                    <a:pt x="183197" y="275628"/>
                  </a:lnTo>
                  <a:lnTo>
                    <a:pt x="200469" y="258927"/>
                  </a:lnTo>
                  <a:close/>
                </a:path>
                <a:path w="291464" h="298450">
                  <a:moveTo>
                    <a:pt x="291325" y="294322"/>
                  </a:moveTo>
                  <a:lnTo>
                    <a:pt x="286791" y="268808"/>
                  </a:lnTo>
                  <a:lnTo>
                    <a:pt x="283502" y="269633"/>
                  </a:lnTo>
                  <a:lnTo>
                    <a:pt x="274447" y="269633"/>
                  </a:lnTo>
                  <a:lnTo>
                    <a:pt x="269913" y="265925"/>
                  </a:lnTo>
                  <a:lnTo>
                    <a:pt x="269913" y="0"/>
                  </a:lnTo>
                  <a:lnTo>
                    <a:pt x="235750" y="0"/>
                  </a:lnTo>
                  <a:lnTo>
                    <a:pt x="235750" y="252755"/>
                  </a:lnTo>
                  <a:lnTo>
                    <a:pt x="237756" y="271983"/>
                  </a:lnTo>
                  <a:lnTo>
                    <a:pt x="244094" y="286194"/>
                  </a:lnTo>
                  <a:lnTo>
                    <a:pt x="255206" y="295008"/>
                  </a:lnTo>
                  <a:lnTo>
                    <a:pt x="271564" y="298030"/>
                  </a:lnTo>
                  <a:lnTo>
                    <a:pt x="280212" y="298030"/>
                  </a:lnTo>
                  <a:lnTo>
                    <a:pt x="286385" y="296799"/>
                  </a:lnTo>
                  <a:lnTo>
                    <a:pt x="291325" y="294322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964169" y="664701"/>
              <a:ext cx="156838" cy="209941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152458" y="664701"/>
              <a:ext cx="147782" cy="20994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321770" y="664701"/>
              <a:ext cx="147782" cy="209941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2500097" y="584017"/>
              <a:ext cx="45720" cy="285750"/>
            </a:xfrm>
            <a:custGeom>
              <a:avLst/>
              <a:gdLst/>
              <a:ahLst/>
              <a:cxnLst/>
              <a:rect l="l" t="t" r="r" b="b"/>
              <a:pathLst>
                <a:path w="45719" h="285750">
                  <a:moveTo>
                    <a:pt x="39518" y="85623"/>
                  </a:moveTo>
                  <a:lnTo>
                    <a:pt x="5351" y="85623"/>
                  </a:lnTo>
                  <a:lnTo>
                    <a:pt x="5351" y="285685"/>
                  </a:lnTo>
                  <a:lnTo>
                    <a:pt x="39518" y="285685"/>
                  </a:lnTo>
                  <a:lnTo>
                    <a:pt x="39518" y="85623"/>
                  </a:lnTo>
                  <a:close/>
                </a:path>
                <a:path w="45719" h="285750">
                  <a:moveTo>
                    <a:pt x="22640" y="0"/>
                  </a:moveTo>
                  <a:lnTo>
                    <a:pt x="13545" y="1620"/>
                  </a:lnTo>
                  <a:lnTo>
                    <a:pt x="6380" y="6174"/>
                  </a:lnTo>
                  <a:lnTo>
                    <a:pt x="1685" y="13198"/>
                  </a:lnTo>
                  <a:lnTo>
                    <a:pt x="0" y="22229"/>
                  </a:lnTo>
                  <a:lnTo>
                    <a:pt x="1685" y="31433"/>
                  </a:lnTo>
                  <a:lnTo>
                    <a:pt x="6380" y="38437"/>
                  </a:lnTo>
                  <a:lnTo>
                    <a:pt x="13545" y="42895"/>
                  </a:lnTo>
                  <a:lnTo>
                    <a:pt x="22640" y="44458"/>
                  </a:lnTo>
                  <a:lnTo>
                    <a:pt x="31735" y="42895"/>
                  </a:lnTo>
                  <a:lnTo>
                    <a:pt x="38901" y="38437"/>
                  </a:lnTo>
                  <a:lnTo>
                    <a:pt x="43596" y="31433"/>
                  </a:lnTo>
                  <a:lnTo>
                    <a:pt x="45281" y="22229"/>
                  </a:lnTo>
                  <a:lnTo>
                    <a:pt x="43596" y="13198"/>
                  </a:lnTo>
                  <a:lnTo>
                    <a:pt x="38901" y="6174"/>
                  </a:lnTo>
                  <a:lnTo>
                    <a:pt x="31735" y="1620"/>
                  </a:lnTo>
                  <a:lnTo>
                    <a:pt x="2264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581027" y="664701"/>
              <a:ext cx="158485" cy="209941"/>
            </a:xfrm>
            <a:prstGeom prst="rect">
              <a:avLst/>
            </a:prstGeom>
          </p:spPr>
        </p:pic>
      </p:grpSp>
      <p:grpSp>
        <p:nvGrpSpPr>
          <p:cNvPr id="14" name="object 14"/>
          <p:cNvGrpSpPr/>
          <p:nvPr/>
        </p:nvGrpSpPr>
        <p:grpSpPr>
          <a:xfrm>
            <a:off x="2869183" y="576608"/>
            <a:ext cx="647065" cy="298450"/>
            <a:chOff x="2869183" y="576608"/>
            <a:chExt cx="647065" cy="298450"/>
          </a:xfrm>
        </p:grpSpPr>
        <p:sp>
          <p:nvSpPr>
            <p:cNvPr id="15" name="object 15"/>
            <p:cNvSpPr/>
            <p:nvPr/>
          </p:nvSpPr>
          <p:spPr>
            <a:xfrm>
              <a:off x="2869171" y="576617"/>
              <a:ext cx="271780" cy="298450"/>
            </a:xfrm>
            <a:custGeom>
              <a:avLst/>
              <a:gdLst/>
              <a:ahLst/>
              <a:cxnLst/>
              <a:rect l="l" t="t" r="r" b="b"/>
              <a:pathLst>
                <a:path w="271780" h="298450">
                  <a:moveTo>
                    <a:pt x="178663" y="102501"/>
                  </a:moveTo>
                  <a:lnTo>
                    <a:pt x="171284" y="65074"/>
                  </a:lnTo>
                  <a:lnTo>
                    <a:pt x="159397" y="51041"/>
                  </a:lnTo>
                  <a:lnTo>
                    <a:pt x="150520" y="40538"/>
                  </a:lnTo>
                  <a:lnTo>
                    <a:pt x="144081" y="37858"/>
                  </a:lnTo>
                  <a:lnTo>
                    <a:pt x="144081" y="102501"/>
                  </a:lnTo>
                  <a:lnTo>
                    <a:pt x="139814" y="127330"/>
                  </a:lnTo>
                  <a:lnTo>
                    <a:pt x="126898" y="144640"/>
                  </a:lnTo>
                  <a:lnTo>
                    <a:pt x="105181" y="154774"/>
                  </a:lnTo>
                  <a:lnTo>
                    <a:pt x="74510" y="158076"/>
                  </a:lnTo>
                  <a:lnTo>
                    <a:pt x="34582" y="158076"/>
                  </a:lnTo>
                  <a:lnTo>
                    <a:pt x="34582" y="51041"/>
                  </a:lnTo>
                  <a:lnTo>
                    <a:pt x="72872" y="51041"/>
                  </a:lnTo>
                  <a:lnTo>
                    <a:pt x="103962" y="53644"/>
                  </a:lnTo>
                  <a:lnTo>
                    <a:pt x="126225" y="62255"/>
                  </a:lnTo>
                  <a:lnTo>
                    <a:pt x="139611" y="78130"/>
                  </a:lnTo>
                  <a:lnTo>
                    <a:pt x="144081" y="102501"/>
                  </a:lnTo>
                  <a:lnTo>
                    <a:pt x="144081" y="37858"/>
                  </a:lnTo>
                  <a:lnTo>
                    <a:pt x="118402" y="27127"/>
                  </a:lnTo>
                  <a:lnTo>
                    <a:pt x="76987" y="23050"/>
                  </a:lnTo>
                  <a:lnTo>
                    <a:pt x="0" y="23050"/>
                  </a:lnTo>
                  <a:lnTo>
                    <a:pt x="0" y="293090"/>
                  </a:lnTo>
                  <a:lnTo>
                    <a:pt x="34582" y="293090"/>
                  </a:lnTo>
                  <a:lnTo>
                    <a:pt x="34582" y="186067"/>
                  </a:lnTo>
                  <a:lnTo>
                    <a:pt x="78625" y="186067"/>
                  </a:lnTo>
                  <a:lnTo>
                    <a:pt x="119265" y="181051"/>
                  </a:lnTo>
                  <a:lnTo>
                    <a:pt x="150876" y="165735"/>
                  </a:lnTo>
                  <a:lnTo>
                    <a:pt x="156908" y="158076"/>
                  </a:lnTo>
                  <a:lnTo>
                    <a:pt x="171373" y="139700"/>
                  </a:lnTo>
                  <a:lnTo>
                    <a:pt x="178663" y="102501"/>
                  </a:lnTo>
                  <a:close/>
                </a:path>
                <a:path w="271780" h="298450">
                  <a:moveTo>
                    <a:pt x="271526" y="294322"/>
                  </a:moveTo>
                  <a:lnTo>
                    <a:pt x="267004" y="268808"/>
                  </a:lnTo>
                  <a:lnTo>
                    <a:pt x="263702" y="269633"/>
                  </a:lnTo>
                  <a:lnTo>
                    <a:pt x="254647" y="269633"/>
                  </a:lnTo>
                  <a:lnTo>
                    <a:pt x="250126" y="265925"/>
                  </a:lnTo>
                  <a:lnTo>
                    <a:pt x="250126" y="0"/>
                  </a:lnTo>
                  <a:lnTo>
                    <a:pt x="215963" y="0"/>
                  </a:lnTo>
                  <a:lnTo>
                    <a:pt x="215963" y="252755"/>
                  </a:lnTo>
                  <a:lnTo>
                    <a:pt x="217970" y="271983"/>
                  </a:lnTo>
                  <a:lnTo>
                    <a:pt x="224294" y="286194"/>
                  </a:lnTo>
                  <a:lnTo>
                    <a:pt x="235407" y="295008"/>
                  </a:lnTo>
                  <a:lnTo>
                    <a:pt x="251777" y="298030"/>
                  </a:lnTo>
                  <a:lnTo>
                    <a:pt x="260413" y="298030"/>
                  </a:lnTo>
                  <a:lnTo>
                    <a:pt x="266585" y="296799"/>
                  </a:lnTo>
                  <a:lnTo>
                    <a:pt x="271526" y="294322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174298" y="669641"/>
              <a:ext cx="159308" cy="205002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368062" y="664701"/>
              <a:ext cx="147782" cy="209941"/>
            </a:xfrm>
            <a:prstGeom prst="rect">
              <a:avLst/>
            </a:prstGeom>
          </p:spPr>
        </p:pic>
      </p:grpSp>
      <p:grpSp>
        <p:nvGrpSpPr>
          <p:cNvPr id="18" name="object 18"/>
          <p:cNvGrpSpPr/>
          <p:nvPr/>
        </p:nvGrpSpPr>
        <p:grpSpPr>
          <a:xfrm>
            <a:off x="485231" y="1051653"/>
            <a:ext cx="808355" cy="298450"/>
            <a:chOff x="485231" y="1051653"/>
            <a:chExt cx="808355" cy="298450"/>
          </a:xfrm>
        </p:grpSpPr>
        <p:sp>
          <p:nvSpPr>
            <p:cNvPr id="19" name="object 19"/>
            <p:cNvSpPr/>
            <p:nvPr/>
          </p:nvSpPr>
          <p:spPr>
            <a:xfrm>
              <a:off x="485231" y="1074705"/>
              <a:ext cx="187325" cy="270510"/>
            </a:xfrm>
            <a:custGeom>
              <a:avLst/>
              <a:gdLst/>
              <a:ahLst/>
              <a:cxnLst/>
              <a:rect l="l" t="t" r="r" b="b"/>
              <a:pathLst>
                <a:path w="187325" h="270509">
                  <a:moveTo>
                    <a:pt x="84388" y="0"/>
                  </a:moveTo>
                  <a:lnTo>
                    <a:pt x="0" y="0"/>
                  </a:lnTo>
                  <a:lnTo>
                    <a:pt x="0" y="270042"/>
                  </a:lnTo>
                  <a:lnTo>
                    <a:pt x="34578" y="270042"/>
                  </a:lnTo>
                  <a:lnTo>
                    <a:pt x="34578" y="156015"/>
                  </a:lnTo>
                  <a:lnTo>
                    <a:pt x="120718" y="156015"/>
                  </a:lnTo>
                  <a:lnTo>
                    <a:pt x="118555" y="152310"/>
                  </a:lnTo>
                  <a:lnTo>
                    <a:pt x="143466" y="142321"/>
                  </a:lnTo>
                  <a:lnTo>
                    <a:pt x="160635" y="128023"/>
                  </a:lnTo>
                  <a:lnTo>
                    <a:pt x="34578" y="128023"/>
                  </a:lnTo>
                  <a:lnTo>
                    <a:pt x="34578" y="27992"/>
                  </a:lnTo>
                  <a:lnTo>
                    <a:pt x="161635" y="27992"/>
                  </a:lnTo>
                  <a:lnTo>
                    <a:pt x="152413" y="16929"/>
                  </a:lnTo>
                  <a:lnTo>
                    <a:pt x="122453" y="3968"/>
                  </a:lnTo>
                  <a:lnTo>
                    <a:pt x="84388" y="0"/>
                  </a:lnTo>
                  <a:close/>
                </a:path>
                <a:path w="187325" h="270509">
                  <a:moveTo>
                    <a:pt x="120718" y="156015"/>
                  </a:moveTo>
                  <a:lnTo>
                    <a:pt x="83153" y="156015"/>
                  </a:lnTo>
                  <a:lnTo>
                    <a:pt x="148194" y="270042"/>
                  </a:lnTo>
                  <a:lnTo>
                    <a:pt x="187301" y="270042"/>
                  </a:lnTo>
                  <a:lnTo>
                    <a:pt x="120718" y="156015"/>
                  </a:lnTo>
                  <a:close/>
                </a:path>
                <a:path w="187325" h="270509">
                  <a:moveTo>
                    <a:pt x="161635" y="27992"/>
                  </a:moveTo>
                  <a:lnTo>
                    <a:pt x="79448" y="27992"/>
                  </a:lnTo>
                  <a:lnTo>
                    <a:pt x="107325" y="30539"/>
                  </a:lnTo>
                  <a:lnTo>
                    <a:pt x="127714" y="38798"/>
                  </a:lnTo>
                  <a:lnTo>
                    <a:pt x="140231" y="53694"/>
                  </a:lnTo>
                  <a:lnTo>
                    <a:pt x="144489" y="76155"/>
                  </a:lnTo>
                  <a:lnTo>
                    <a:pt x="140231" y="98847"/>
                  </a:lnTo>
                  <a:lnTo>
                    <a:pt x="127714" y="115056"/>
                  </a:lnTo>
                  <a:lnTo>
                    <a:pt x="107325" y="124781"/>
                  </a:lnTo>
                  <a:lnTo>
                    <a:pt x="79448" y="128023"/>
                  </a:lnTo>
                  <a:lnTo>
                    <a:pt x="160635" y="128023"/>
                  </a:lnTo>
                  <a:lnTo>
                    <a:pt x="162550" y="126428"/>
                  </a:lnTo>
                  <a:lnTo>
                    <a:pt x="174765" y="104437"/>
                  </a:lnTo>
                  <a:lnTo>
                    <a:pt x="179068" y="76155"/>
                  </a:lnTo>
                  <a:lnTo>
                    <a:pt x="172031" y="40464"/>
                  </a:lnTo>
                  <a:lnTo>
                    <a:pt x="161635" y="27992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0" name="object 2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90027" y="1139746"/>
              <a:ext cx="185654" cy="209941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917460" y="1051660"/>
              <a:ext cx="376555" cy="298450"/>
            </a:xfrm>
            <a:custGeom>
              <a:avLst/>
              <a:gdLst/>
              <a:ahLst/>
              <a:cxnLst/>
              <a:rect l="l" t="t" r="r" b="b"/>
              <a:pathLst>
                <a:path w="376555" h="298450">
                  <a:moveTo>
                    <a:pt x="55575" y="294335"/>
                  </a:moveTo>
                  <a:lnTo>
                    <a:pt x="51041" y="268808"/>
                  </a:lnTo>
                  <a:lnTo>
                    <a:pt x="47752" y="269633"/>
                  </a:lnTo>
                  <a:lnTo>
                    <a:pt x="38696" y="269633"/>
                  </a:lnTo>
                  <a:lnTo>
                    <a:pt x="34163" y="265925"/>
                  </a:lnTo>
                  <a:lnTo>
                    <a:pt x="34163" y="0"/>
                  </a:lnTo>
                  <a:lnTo>
                    <a:pt x="0" y="0"/>
                  </a:lnTo>
                  <a:lnTo>
                    <a:pt x="0" y="252755"/>
                  </a:lnTo>
                  <a:lnTo>
                    <a:pt x="2006" y="271983"/>
                  </a:lnTo>
                  <a:lnTo>
                    <a:pt x="8331" y="286194"/>
                  </a:lnTo>
                  <a:lnTo>
                    <a:pt x="19443" y="295008"/>
                  </a:lnTo>
                  <a:lnTo>
                    <a:pt x="35814" y="298030"/>
                  </a:lnTo>
                  <a:lnTo>
                    <a:pt x="44450" y="298030"/>
                  </a:lnTo>
                  <a:lnTo>
                    <a:pt x="50634" y="296799"/>
                  </a:lnTo>
                  <a:lnTo>
                    <a:pt x="55575" y="294335"/>
                  </a:lnTo>
                  <a:close/>
                </a:path>
                <a:path w="376555" h="298450">
                  <a:moveTo>
                    <a:pt x="147002" y="294335"/>
                  </a:moveTo>
                  <a:lnTo>
                    <a:pt x="142468" y="268808"/>
                  </a:lnTo>
                  <a:lnTo>
                    <a:pt x="139179" y="269633"/>
                  </a:lnTo>
                  <a:lnTo>
                    <a:pt x="130124" y="269633"/>
                  </a:lnTo>
                  <a:lnTo>
                    <a:pt x="125590" y="265925"/>
                  </a:lnTo>
                  <a:lnTo>
                    <a:pt x="125590" y="0"/>
                  </a:lnTo>
                  <a:lnTo>
                    <a:pt x="91427" y="0"/>
                  </a:lnTo>
                  <a:lnTo>
                    <a:pt x="91427" y="252755"/>
                  </a:lnTo>
                  <a:lnTo>
                    <a:pt x="93433" y="271983"/>
                  </a:lnTo>
                  <a:lnTo>
                    <a:pt x="99758" y="286194"/>
                  </a:lnTo>
                  <a:lnTo>
                    <a:pt x="110871" y="295008"/>
                  </a:lnTo>
                  <a:lnTo>
                    <a:pt x="127241" y="298030"/>
                  </a:lnTo>
                  <a:lnTo>
                    <a:pt x="135877" y="298030"/>
                  </a:lnTo>
                  <a:lnTo>
                    <a:pt x="142062" y="296799"/>
                  </a:lnTo>
                  <a:lnTo>
                    <a:pt x="147002" y="294335"/>
                  </a:lnTo>
                  <a:close/>
                </a:path>
                <a:path w="376555" h="298450">
                  <a:moveTo>
                    <a:pt x="375958" y="23050"/>
                  </a:moveTo>
                  <a:lnTo>
                    <a:pt x="342620" y="23050"/>
                  </a:lnTo>
                  <a:lnTo>
                    <a:pt x="342620" y="182359"/>
                  </a:lnTo>
                  <a:lnTo>
                    <a:pt x="337680" y="222935"/>
                  </a:lnTo>
                  <a:lnTo>
                    <a:pt x="324142" y="249199"/>
                  </a:lnTo>
                  <a:lnTo>
                    <a:pt x="303885" y="263347"/>
                  </a:lnTo>
                  <a:lnTo>
                    <a:pt x="278803" y="267576"/>
                  </a:lnTo>
                  <a:lnTo>
                    <a:pt x="254101" y="263347"/>
                  </a:lnTo>
                  <a:lnTo>
                    <a:pt x="234251" y="249199"/>
                  </a:lnTo>
                  <a:lnTo>
                    <a:pt x="221030" y="222935"/>
                  </a:lnTo>
                  <a:lnTo>
                    <a:pt x="216242" y="182359"/>
                  </a:lnTo>
                  <a:lnTo>
                    <a:pt x="216242" y="23050"/>
                  </a:lnTo>
                  <a:lnTo>
                    <a:pt x="181660" y="23050"/>
                  </a:lnTo>
                  <a:lnTo>
                    <a:pt x="181660" y="181533"/>
                  </a:lnTo>
                  <a:lnTo>
                    <a:pt x="189077" y="236207"/>
                  </a:lnTo>
                  <a:lnTo>
                    <a:pt x="209550" y="272199"/>
                  </a:lnTo>
                  <a:lnTo>
                    <a:pt x="240360" y="291985"/>
                  </a:lnTo>
                  <a:lnTo>
                    <a:pt x="278803" y="298030"/>
                  </a:lnTo>
                  <a:lnTo>
                    <a:pt x="317258" y="291985"/>
                  </a:lnTo>
                  <a:lnTo>
                    <a:pt x="348068" y="272199"/>
                  </a:lnTo>
                  <a:lnTo>
                    <a:pt x="368541" y="236207"/>
                  </a:lnTo>
                  <a:lnTo>
                    <a:pt x="375958" y="181533"/>
                  </a:lnTo>
                  <a:lnTo>
                    <a:pt x="375958" y="2305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2" name="object 22"/>
          <p:cNvSpPr/>
          <p:nvPr/>
        </p:nvSpPr>
        <p:spPr>
          <a:xfrm>
            <a:off x="1349409" y="1139746"/>
            <a:ext cx="175895" cy="289560"/>
          </a:xfrm>
          <a:custGeom>
            <a:avLst/>
            <a:gdLst/>
            <a:ahLst/>
            <a:cxnLst/>
            <a:rect l="l" t="t" r="r" b="b"/>
            <a:pathLst>
              <a:path w="175894" h="289559">
                <a:moveTo>
                  <a:pt x="27992" y="4939"/>
                </a:moveTo>
                <a:lnTo>
                  <a:pt x="0" y="4939"/>
                </a:lnTo>
                <a:lnTo>
                  <a:pt x="0" y="289390"/>
                </a:lnTo>
                <a:lnTo>
                  <a:pt x="34166" y="289390"/>
                </a:lnTo>
                <a:lnTo>
                  <a:pt x="34166" y="221879"/>
                </a:lnTo>
                <a:lnTo>
                  <a:pt x="33343" y="186889"/>
                </a:lnTo>
                <a:lnTo>
                  <a:pt x="141990" y="186889"/>
                </a:lnTo>
                <a:lnTo>
                  <a:pt x="149069" y="181486"/>
                </a:lnTo>
                <a:lnTo>
                  <a:pt x="149272" y="181126"/>
                </a:lnTo>
                <a:lnTo>
                  <a:pt x="82741" y="181126"/>
                </a:lnTo>
                <a:lnTo>
                  <a:pt x="72141" y="180052"/>
                </a:lnTo>
                <a:lnTo>
                  <a:pt x="60306" y="176546"/>
                </a:lnTo>
                <a:lnTo>
                  <a:pt x="47545" y="170185"/>
                </a:lnTo>
                <a:lnTo>
                  <a:pt x="34166" y="160543"/>
                </a:lnTo>
                <a:lnTo>
                  <a:pt x="34166" y="55984"/>
                </a:lnTo>
                <a:lnTo>
                  <a:pt x="48253" y="44098"/>
                </a:lnTo>
                <a:lnTo>
                  <a:pt x="61644" y="35607"/>
                </a:lnTo>
                <a:lnTo>
                  <a:pt x="74573" y="30513"/>
                </a:lnTo>
                <a:lnTo>
                  <a:pt x="87269" y="28815"/>
                </a:lnTo>
                <a:lnTo>
                  <a:pt x="155447" y="28815"/>
                </a:lnTo>
                <a:lnTo>
                  <a:pt x="155056" y="27992"/>
                </a:lnTo>
                <a:lnTo>
                  <a:pt x="30873" y="27992"/>
                </a:lnTo>
                <a:lnTo>
                  <a:pt x="27992" y="4939"/>
                </a:lnTo>
                <a:close/>
              </a:path>
              <a:path w="175894" h="289559">
                <a:moveTo>
                  <a:pt x="141990" y="186889"/>
                </a:moveTo>
                <a:lnTo>
                  <a:pt x="33343" y="186889"/>
                </a:lnTo>
                <a:lnTo>
                  <a:pt x="47056" y="196569"/>
                </a:lnTo>
                <a:lnTo>
                  <a:pt x="60924" y="203818"/>
                </a:lnTo>
                <a:lnTo>
                  <a:pt x="74791" y="208366"/>
                </a:lnTo>
                <a:lnTo>
                  <a:pt x="88504" y="209941"/>
                </a:lnTo>
                <a:lnTo>
                  <a:pt x="121353" y="202641"/>
                </a:lnTo>
                <a:lnTo>
                  <a:pt x="141990" y="186889"/>
                </a:lnTo>
                <a:close/>
              </a:path>
              <a:path w="175894" h="289559">
                <a:moveTo>
                  <a:pt x="155447" y="28815"/>
                </a:moveTo>
                <a:lnTo>
                  <a:pt x="87269" y="28815"/>
                </a:lnTo>
                <a:lnTo>
                  <a:pt x="111306" y="34070"/>
                </a:lnTo>
                <a:lnTo>
                  <a:pt x="127663" y="48934"/>
                </a:lnTo>
                <a:lnTo>
                  <a:pt x="136996" y="72058"/>
                </a:lnTo>
                <a:lnTo>
                  <a:pt x="139961" y="102089"/>
                </a:lnTo>
                <a:lnTo>
                  <a:pt x="135651" y="135278"/>
                </a:lnTo>
                <a:lnTo>
                  <a:pt x="123701" y="160132"/>
                </a:lnTo>
                <a:lnTo>
                  <a:pt x="105575" y="175723"/>
                </a:lnTo>
                <a:lnTo>
                  <a:pt x="82741" y="181126"/>
                </a:lnTo>
                <a:lnTo>
                  <a:pt x="149272" y="181126"/>
                </a:lnTo>
                <a:lnTo>
                  <a:pt x="168217" y="147596"/>
                </a:lnTo>
                <a:lnTo>
                  <a:pt x="175363" y="102089"/>
                </a:lnTo>
                <a:lnTo>
                  <a:pt x="170185" y="59914"/>
                </a:lnTo>
                <a:lnTo>
                  <a:pt x="155447" y="28815"/>
                </a:lnTo>
                <a:close/>
              </a:path>
              <a:path w="175894" h="289559">
                <a:moveTo>
                  <a:pt x="95914" y="0"/>
                </a:moveTo>
                <a:lnTo>
                  <a:pt x="78766" y="2231"/>
                </a:lnTo>
                <a:lnTo>
                  <a:pt x="62159" y="8284"/>
                </a:lnTo>
                <a:lnTo>
                  <a:pt x="46477" y="17192"/>
                </a:lnTo>
                <a:lnTo>
                  <a:pt x="32108" y="27992"/>
                </a:lnTo>
                <a:lnTo>
                  <a:pt x="155056" y="27992"/>
                </a:lnTo>
                <a:lnTo>
                  <a:pt x="154935" y="27734"/>
                </a:lnTo>
                <a:lnTo>
                  <a:pt x="130036" y="7210"/>
                </a:lnTo>
                <a:lnTo>
                  <a:pt x="95914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1663496" y="1059064"/>
            <a:ext cx="233045" cy="286385"/>
          </a:xfrm>
          <a:custGeom>
            <a:avLst/>
            <a:gdLst/>
            <a:ahLst/>
            <a:cxnLst/>
            <a:rect l="l" t="t" r="r" b="b"/>
            <a:pathLst>
              <a:path w="233044" h="286384">
                <a:moveTo>
                  <a:pt x="155600" y="15367"/>
                </a:moveTo>
                <a:lnTo>
                  <a:pt x="0" y="15367"/>
                </a:lnTo>
                <a:lnTo>
                  <a:pt x="0" y="44577"/>
                </a:lnTo>
                <a:lnTo>
                  <a:pt x="0" y="136017"/>
                </a:lnTo>
                <a:lnTo>
                  <a:pt x="0" y="165227"/>
                </a:lnTo>
                <a:lnTo>
                  <a:pt x="0" y="285877"/>
                </a:lnTo>
                <a:lnTo>
                  <a:pt x="34569" y="285877"/>
                </a:lnTo>
                <a:lnTo>
                  <a:pt x="34569" y="165227"/>
                </a:lnTo>
                <a:lnTo>
                  <a:pt x="137490" y="165227"/>
                </a:lnTo>
                <a:lnTo>
                  <a:pt x="137490" y="136017"/>
                </a:lnTo>
                <a:lnTo>
                  <a:pt x="34569" y="136017"/>
                </a:lnTo>
                <a:lnTo>
                  <a:pt x="34569" y="44577"/>
                </a:lnTo>
                <a:lnTo>
                  <a:pt x="155600" y="44577"/>
                </a:lnTo>
                <a:lnTo>
                  <a:pt x="155600" y="15367"/>
                </a:lnTo>
                <a:close/>
              </a:path>
              <a:path w="233044" h="286384">
                <a:moveTo>
                  <a:pt x="227025" y="85623"/>
                </a:moveTo>
                <a:lnTo>
                  <a:pt x="192849" y="85623"/>
                </a:lnTo>
                <a:lnTo>
                  <a:pt x="192849" y="285686"/>
                </a:lnTo>
                <a:lnTo>
                  <a:pt x="227025" y="285686"/>
                </a:lnTo>
                <a:lnTo>
                  <a:pt x="227025" y="85623"/>
                </a:lnTo>
                <a:close/>
              </a:path>
              <a:path w="233044" h="286384">
                <a:moveTo>
                  <a:pt x="232791" y="22237"/>
                </a:moveTo>
                <a:lnTo>
                  <a:pt x="231101" y="13208"/>
                </a:lnTo>
                <a:lnTo>
                  <a:pt x="226402" y="6184"/>
                </a:lnTo>
                <a:lnTo>
                  <a:pt x="219240" y="1625"/>
                </a:lnTo>
                <a:lnTo>
                  <a:pt x="210146" y="0"/>
                </a:lnTo>
                <a:lnTo>
                  <a:pt x="201053" y="1625"/>
                </a:lnTo>
                <a:lnTo>
                  <a:pt x="193878" y="6184"/>
                </a:lnTo>
                <a:lnTo>
                  <a:pt x="189191" y="13208"/>
                </a:lnTo>
                <a:lnTo>
                  <a:pt x="187502" y="22237"/>
                </a:lnTo>
                <a:lnTo>
                  <a:pt x="189191" y="31432"/>
                </a:lnTo>
                <a:lnTo>
                  <a:pt x="193878" y="38442"/>
                </a:lnTo>
                <a:lnTo>
                  <a:pt x="201053" y="42900"/>
                </a:lnTo>
                <a:lnTo>
                  <a:pt x="210146" y="44462"/>
                </a:lnTo>
                <a:lnTo>
                  <a:pt x="219240" y="42900"/>
                </a:lnTo>
                <a:lnTo>
                  <a:pt x="226402" y="38442"/>
                </a:lnTo>
                <a:lnTo>
                  <a:pt x="231101" y="31432"/>
                </a:lnTo>
                <a:lnTo>
                  <a:pt x="232791" y="22237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1944408" y="1051660"/>
            <a:ext cx="472440" cy="363220"/>
          </a:xfrm>
          <a:custGeom>
            <a:avLst/>
            <a:gdLst/>
            <a:ahLst/>
            <a:cxnLst/>
            <a:rect l="l" t="t" r="r" b="b"/>
            <a:pathLst>
              <a:path w="472439" h="363219">
                <a:moveTo>
                  <a:pt x="55562" y="294335"/>
                </a:moveTo>
                <a:lnTo>
                  <a:pt x="51041" y="268808"/>
                </a:lnTo>
                <a:lnTo>
                  <a:pt x="47752" y="269633"/>
                </a:lnTo>
                <a:lnTo>
                  <a:pt x="38696" y="269633"/>
                </a:lnTo>
                <a:lnTo>
                  <a:pt x="34163" y="265925"/>
                </a:lnTo>
                <a:lnTo>
                  <a:pt x="34163" y="0"/>
                </a:lnTo>
                <a:lnTo>
                  <a:pt x="0" y="0"/>
                </a:lnTo>
                <a:lnTo>
                  <a:pt x="0" y="252755"/>
                </a:lnTo>
                <a:lnTo>
                  <a:pt x="2006" y="271983"/>
                </a:lnTo>
                <a:lnTo>
                  <a:pt x="8331" y="286194"/>
                </a:lnTo>
                <a:lnTo>
                  <a:pt x="19443" y="295008"/>
                </a:lnTo>
                <a:lnTo>
                  <a:pt x="35814" y="298030"/>
                </a:lnTo>
                <a:lnTo>
                  <a:pt x="44450" y="298030"/>
                </a:lnTo>
                <a:lnTo>
                  <a:pt x="50622" y="296799"/>
                </a:lnTo>
                <a:lnTo>
                  <a:pt x="55562" y="294335"/>
                </a:lnTo>
                <a:close/>
              </a:path>
              <a:path w="472439" h="363219">
                <a:moveTo>
                  <a:pt x="368960" y="166306"/>
                </a:moveTo>
                <a:lnTo>
                  <a:pt x="365226" y="132549"/>
                </a:lnTo>
                <a:lnTo>
                  <a:pt x="353936" y="108051"/>
                </a:lnTo>
                <a:lnTo>
                  <a:pt x="334924" y="93129"/>
                </a:lnTo>
                <a:lnTo>
                  <a:pt x="308038" y="88087"/>
                </a:lnTo>
                <a:lnTo>
                  <a:pt x="290385" y="90881"/>
                </a:lnTo>
                <a:lnTo>
                  <a:pt x="273710" y="98691"/>
                </a:lnTo>
                <a:lnTo>
                  <a:pt x="257733" y="110667"/>
                </a:lnTo>
                <a:lnTo>
                  <a:pt x="242163" y="125958"/>
                </a:lnTo>
                <a:lnTo>
                  <a:pt x="234353" y="110147"/>
                </a:lnTo>
                <a:lnTo>
                  <a:pt x="222872" y="98234"/>
                </a:lnTo>
                <a:lnTo>
                  <a:pt x="207149" y="90716"/>
                </a:lnTo>
                <a:lnTo>
                  <a:pt x="186601" y="88087"/>
                </a:lnTo>
                <a:lnTo>
                  <a:pt x="169303" y="90703"/>
                </a:lnTo>
                <a:lnTo>
                  <a:pt x="153200" y="97866"/>
                </a:lnTo>
                <a:lnTo>
                  <a:pt x="138264" y="108585"/>
                </a:lnTo>
                <a:lnTo>
                  <a:pt x="124434" y="121843"/>
                </a:lnTo>
                <a:lnTo>
                  <a:pt x="123202" y="121843"/>
                </a:lnTo>
                <a:lnTo>
                  <a:pt x="120319" y="93027"/>
                </a:lnTo>
                <a:lnTo>
                  <a:pt x="92329" y="93027"/>
                </a:lnTo>
                <a:lnTo>
                  <a:pt x="92329" y="293090"/>
                </a:lnTo>
                <a:lnTo>
                  <a:pt x="126492" y="293090"/>
                </a:lnTo>
                <a:lnTo>
                  <a:pt x="126492" y="148196"/>
                </a:lnTo>
                <a:lnTo>
                  <a:pt x="140004" y="134747"/>
                </a:lnTo>
                <a:lnTo>
                  <a:pt x="152793" y="125247"/>
                </a:lnTo>
                <a:lnTo>
                  <a:pt x="164871" y="119595"/>
                </a:lnTo>
                <a:lnTo>
                  <a:pt x="176301" y="117729"/>
                </a:lnTo>
                <a:lnTo>
                  <a:pt x="192862" y="120764"/>
                </a:lnTo>
                <a:lnTo>
                  <a:pt x="204406" y="130238"/>
                </a:lnTo>
                <a:lnTo>
                  <a:pt x="211150" y="146735"/>
                </a:lnTo>
                <a:lnTo>
                  <a:pt x="213360" y="170827"/>
                </a:lnTo>
                <a:lnTo>
                  <a:pt x="213360" y="293090"/>
                </a:lnTo>
                <a:lnTo>
                  <a:pt x="247523" y="293090"/>
                </a:lnTo>
                <a:lnTo>
                  <a:pt x="247523" y="148196"/>
                </a:lnTo>
                <a:lnTo>
                  <a:pt x="260985" y="134747"/>
                </a:lnTo>
                <a:lnTo>
                  <a:pt x="273710" y="125247"/>
                </a:lnTo>
                <a:lnTo>
                  <a:pt x="285902" y="119595"/>
                </a:lnTo>
                <a:lnTo>
                  <a:pt x="297738" y="117729"/>
                </a:lnTo>
                <a:lnTo>
                  <a:pt x="314121" y="120764"/>
                </a:lnTo>
                <a:lnTo>
                  <a:pt x="325678" y="130238"/>
                </a:lnTo>
                <a:lnTo>
                  <a:pt x="332536" y="146735"/>
                </a:lnTo>
                <a:lnTo>
                  <a:pt x="334784" y="170827"/>
                </a:lnTo>
                <a:lnTo>
                  <a:pt x="334784" y="293090"/>
                </a:lnTo>
                <a:lnTo>
                  <a:pt x="368960" y="293090"/>
                </a:lnTo>
                <a:lnTo>
                  <a:pt x="368960" y="166306"/>
                </a:lnTo>
                <a:close/>
              </a:path>
              <a:path w="472439" h="363219">
                <a:moveTo>
                  <a:pt x="472325" y="286092"/>
                </a:moveTo>
                <a:lnTo>
                  <a:pt x="470369" y="269201"/>
                </a:lnTo>
                <a:lnTo>
                  <a:pt x="464705" y="256514"/>
                </a:lnTo>
                <a:lnTo>
                  <a:pt x="455650" y="248526"/>
                </a:lnTo>
                <a:lnTo>
                  <a:pt x="443509" y="245757"/>
                </a:lnTo>
                <a:lnTo>
                  <a:pt x="433857" y="247396"/>
                </a:lnTo>
                <a:lnTo>
                  <a:pt x="425856" y="252133"/>
                </a:lnTo>
                <a:lnTo>
                  <a:pt x="420408" y="259651"/>
                </a:lnTo>
                <a:lnTo>
                  <a:pt x="418401" y="269633"/>
                </a:lnTo>
                <a:lnTo>
                  <a:pt x="420344" y="279958"/>
                </a:lnTo>
                <a:lnTo>
                  <a:pt x="425602" y="287439"/>
                </a:lnTo>
                <a:lnTo>
                  <a:pt x="433336" y="291973"/>
                </a:lnTo>
                <a:lnTo>
                  <a:pt x="442683" y="293509"/>
                </a:lnTo>
                <a:lnTo>
                  <a:pt x="445566" y="293509"/>
                </a:lnTo>
                <a:lnTo>
                  <a:pt x="447217" y="293090"/>
                </a:lnTo>
                <a:lnTo>
                  <a:pt x="444665" y="308698"/>
                </a:lnTo>
                <a:lnTo>
                  <a:pt x="437286" y="322529"/>
                </a:lnTo>
                <a:lnTo>
                  <a:pt x="425500" y="334200"/>
                </a:lnTo>
                <a:lnTo>
                  <a:pt x="409752" y="343319"/>
                </a:lnTo>
                <a:lnTo>
                  <a:pt x="417982" y="363080"/>
                </a:lnTo>
                <a:lnTo>
                  <a:pt x="440715" y="350291"/>
                </a:lnTo>
                <a:lnTo>
                  <a:pt x="457809" y="332765"/>
                </a:lnTo>
                <a:lnTo>
                  <a:pt x="468579" y="311150"/>
                </a:lnTo>
                <a:lnTo>
                  <a:pt x="472325" y="286092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2552573" y="1077187"/>
            <a:ext cx="542290" cy="273050"/>
          </a:xfrm>
          <a:custGeom>
            <a:avLst/>
            <a:gdLst/>
            <a:ahLst/>
            <a:cxnLst/>
            <a:rect l="l" t="t" r="r" b="b"/>
            <a:pathLst>
              <a:path w="542289" h="273050">
                <a:moveTo>
                  <a:pt x="148196" y="239166"/>
                </a:moveTo>
                <a:lnTo>
                  <a:pt x="94272" y="239166"/>
                </a:lnTo>
                <a:lnTo>
                  <a:pt x="94272" y="4940"/>
                </a:lnTo>
                <a:lnTo>
                  <a:pt x="67919" y="4940"/>
                </a:lnTo>
                <a:lnTo>
                  <a:pt x="56515" y="11023"/>
                </a:lnTo>
                <a:lnTo>
                  <a:pt x="43637" y="16306"/>
                </a:lnTo>
                <a:lnTo>
                  <a:pt x="28905" y="20739"/>
                </a:lnTo>
                <a:lnTo>
                  <a:pt x="11938" y="24282"/>
                </a:lnTo>
                <a:lnTo>
                  <a:pt x="11938" y="46507"/>
                </a:lnTo>
                <a:lnTo>
                  <a:pt x="60109" y="46507"/>
                </a:lnTo>
                <a:lnTo>
                  <a:pt x="60109" y="239166"/>
                </a:lnTo>
                <a:lnTo>
                  <a:pt x="0" y="239166"/>
                </a:lnTo>
                <a:lnTo>
                  <a:pt x="0" y="267563"/>
                </a:lnTo>
                <a:lnTo>
                  <a:pt x="148196" y="267563"/>
                </a:lnTo>
                <a:lnTo>
                  <a:pt x="148196" y="239166"/>
                </a:lnTo>
                <a:close/>
              </a:path>
              <a:path w="542289" h="273050">
                <a:moveTo>
                  <a:pt x="338836" y="135432"/>
                </a:moveTo>
                <a:lnTo>
                  <a:pt x="333057" y="77101"/>
                </a:lnTo>
                <a:lnTo>
                  <a:pt x="316445" y="34671"/>
                </a:lnTo>
                <a:lnTo>
                  <a:pt x="309206" y="27571"/>
                </a:lnTo>
                <a:lnTo>
                  <a:pt x="305904" y="24333"/>
                </a:lnTo>
                <a:lnTo>
                  <a:pt x="305904" y="135432"/>
                </a:lnTo>
                <a:lnTo>
                  <a:pt x="302209" y="185013"/>
                </a:lnTo>
                <a:lnTo>
                  <a:pt x="291807" y="219049"/>
                </a:lnTo>
                <a:lnTo>
                  <a:pt x="275678" y="238645"/>
                </a:lnTo>
                <a:lnTo>
                  <a:pt x="254850" y="244932"/>
                </a:lnTo>
                <a:lnTo>
                  <a:pt x="234035" y="238645"/>
                </a:lnTo>
                <a:lnTo>
                  <a:pt x="217906" y="219049"/>
                </a:lnTo>
                <a:lnTo>
                  <a:pt x="207505" y="185013"/>
                </a:lnTo>
                <a:lnTo>
                  <a:pt x="203809" y="135432"/>
                </a:lnTo>
                <a:lnTo>
                  <a:pt x="207505" y="86093"/>
                </a:lnTo>
                <a:lnTo>
                  <a:pt x="234035" y="33604"/>
                </a:lnTo>
                <a:lnTo>
                  <a:pt x="275678" y="33604"/>
                </a:lnTo>
                <a:lnTo>
                  <a:pt x="302209" y="86093"/>
                </a:lnTo>
                <a:lnTo>
                  <a:pt x="305904" y="135432"/>
                </a:lnTo>
                <a:lnTo>
                  <a:pt x="305904" y="24333"/>
                </a:lnTo>
                <a:lnTo>
                  <a:pt x="290029" y="8763"/>
                </a:lnTo>
                <a:lnTo>
                  <a:pt x="254850" y="0"/>
                </a:lnTo>
                <a:lnTo>
                  <a:pt x="219443" y="8763"/>
                </a:lnTo>
                <a:lnTo>
                  <a:pt x="192900" y="34671"/>
                </a:lnTo>
                <a:lnTo>
                  <a:pt x="176237" y="77101"/>
                </a:lnTo>
                <a:lnTo>
                  <a:pt x="170472" y="135432"/>
                </a:lnTo>
                <a:lnTo>
                  <a:pt x="176237" y="194005"/>
                </a:lnTo>
                <a:lnTo>
                  <a:pt x="192900" y="237007"/>
                </a:lnTo>
                <a:lnTo>
                  <a:pt x="219443" y="263474"/>
                </a:lnTo>
                <a:lnTo>
                  <a:pt x="254850" y="272503"/>
                </a:lnTo>
                <a:lnTo>
                  <a:pt x="290029" y="263474"/>
                </a:lnTo>
                <a:lnTo>
                  <a:pt x="308546" y="244932"/>
                </a:lnTo>
                <a:lnTo>
                  <a:pt x="316445" y="237007"/>
                </a:lnTo>
                <a:lnTo>
                  <a:pt x="333057" y="194005"/>
                </a:lnTo>
                <a:lnTo>
                  <a:pt x="338836" y="135432"/>
                </a:lnTo>
                <a:close/>
              </a:path>
              <a:path w="542289" h="273050">
                <a:moveTo>
                  <a:pt x="541693" y="135432"/>
                </a:moveTo>
                <a:lnTo>
                  <a:pt x="535927" y="77101"/>
                </a:lnTo>
                <a:lnTo>
                  <a:pt x="519315" y="34671"/>
                </a:lnTo>
                <a:lnTo>
                  <a:pt x="512076" y="27571"/>
                </a:lnTo>
                <a:lnTo>
                  <a:pt x="508762" y="24333"/>
                </a:lnTo>
                <a:lnTo>
                  <a:pt x="508762" y="135432"/>
                </a:lnTo>
                <a:lnTo>
                  <a:pt x="505066" y="185013"/>
                </a:lnTo>
                <a:lnTo>
                  <a:pt x="494665" y="219049"/>
                </a:lnTo>
                <a:lnTo>
                  <a:pt x="478548" y="238645"/>
                </a:lnTo>
                <a:lnTo>
                  <a:pt x="457720" y="244932"/>
                </a:lnTo>
                <a:lnTo>
                  <a:pt x="436892" y="238645"/>
                </a:lnTo>
                <a:lnTo>
                  <a:pt x="420776" y="219049"/>
                </a:lnTo>
                <a:lnTo>
                  <a:pt x="410362" y="185013"/>
                </a:lnTo>
                <a:lnTo>
                  <a:pt x="406679" y="135432"/>
                </a:lnTo>
                <a:lnTo>
                  <a:pt x="410362" y="86093"/>
                </a:lnTo>
                <a:lnTo>
                  <a:pt x="420776" y="52628"/>
                </a:lnTo>
                <a:lnTo>
                  <a:pt x="436892" y="33604"/>
                </a:lnTo>
                <a:lnTo>
                  <a:pt x="457720" y="27571"/>
                </a:lnTo>
                <a:lnTo>
                  <a:pt x="478548" y="33604"/>
                </a:lnTo>
                <a:lnTo>
                  <a:pt x="494665" y="52628"/>
                </a:lnTo>
                <a:lnTo>
                  <a:pt x="505066" y="86093"/>
                </a:lnTo>
                <a:lnTo>
                  <a:pt x="508762" y="135432"/>
                </a:lnTo>
                <a:lnTo>
                  <a:pt x="508762" y="24333"/>
                </a:lnTo>
                <a:lnTo>
                  <a:pt x="492899" y="8763"/>
                </a:lnTo>
                <a:lnTo>
                  <a:pt x="457720" y="0"/>
                </a:lnTo>
                <a:lnTo>
                  <a:pt x="422300" y="8763"/>
                </a:lnTo>
                <a:lnTo>
                  <a:pt x="395770" y="34671"/>
                </a:lnTo>
                <a:lnTo>
                  <a:pt x="379107" y="77101"/>
                </a:lnTo>
                <a:lnTo>
                  <a:pt x="373329" y="135432"/>
                </a:lnTo>
                <a:lnTo>
                  <a:pt x="379107" y="194005"/>
                </a:lnTo>
                <a:lnTo>
                  <a:pt x="395770" y="237007"/>
                </a:lnTo>
                <a:lnTo>
                  <a:pt x="422300" y="263474"/>
                </a:lnTo>
                <a:lnTo>
                  <a:pt x="457720" y="272503"/>
                </a:lnTo>
                <a:lnTo>
                  <a:pt x="492899" y="263474"/>
                </a:lnTo>
                <a:lnTo>
                  <a:pt x="511403" y="244932"/>
                </a:lnTo>
                <a:lnTo>
                  <a:pt x="519315" y="237007"/>
                </a:lnTo>
                <a:lnTo>
                  <a:pt x="535927" y="194005"/>
                </a:lnTo>
                <a:lnTo>
                  <a:pt x="541693" y="135432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6" name="object 2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200480" y="1144686"/>
            <a:ext cx="172481" cy="200062"/>
          </a:xfrm>
          <a:prstGeom prst="rect">
            <a:avLst/>
          </a:prstGeom>
        </p:spPr>
      </p:pic>
      <p:sp>
        <p:nvSpPr>
          <p:cNvPr id="27" name="object 27"/>
          <p:cNvSpPr/>
          <p:nvPr/>
        </p:nvSpPr>
        <p:spPr>
          <a:xfrm>
            <a:off x="3476282" y="1077187"/>
            <a:ext cx="565150" cy="273050"/>
          </a:xfrm>
          <a:custGeom>
            <a:avLst/>
            <a:gdLst/>
            <a:ahLst/>
            <a:cxnLst/>
            <a:rect l="l" t="t" r="r" b="b"/>
            <a:pathLst>
              <a:path w="565150" h="273050">
                <a:moveTo>
                  <a:pt x="170827" y="238340"/>
                </a:moveTo>
                <a:lnTo>
                  <a:pt x="92202" y="238340"/>
                </a:lnTo>
                <a:lnTo>
                  <a:pt x="81622" y="238493"/>
                </a:lnTo>
                <a:lnTo>
                  <a:pt x="70497" y="238899"/>
                </a:lnTo>
                <a:lnTo>
                  <a:pt x="59207" y="239560"/>
                </a:lnTo>
                <a:lnTo>
                  <a:pt x="48158" y="240398"/>
                </a:lnTo>
                <a:lnTo>
                  <a:pt x="92252" y="194602"/>
                </a:lnTo>
                <a:lnTo>
                  <a:pt x="127038" y="153441"/>
                </a:lnTo>
                <a:lnTo>
                  <a:pt x="149872" y="114896"/>
                </a:lnTo>
                <a:lnTo>
                  <a:pt x="158076" y="76974"/>
                </a:lnTo>
                <a:lnTo>
                  <a:pt x="152552" y="45491"/>
                </a:lnTo>
                <a:lnTo>
                  <a:pt x="136766" y="21196"/>
                </a:lnTo>
                <a:lnTo>
                  <a:pt x="111874" y="5537"/>
                </a:lnTo>
                <a:lnTo>
                  <a:pt x="79032" y="0"/>
                </a:lnTo>
                <a:lnTo>
                  <a:pt x="55511" y="2882"/>
                </a:lnTo>
                <a:lnTo>
                  <a:pt x="35039" y="11112"/>
                </a:lnTo>
                <a:lnTo>
                  <a:pt x="16802" y="23964"/>
                </a:lnTo>
                <a:lnTo>
                  <a:pt x="0" y="40741"/>
                </a:lnTo>
                <a:lnTo>
                  <a:pt x="19342" y="59270"/>
                </a:lnTo>
                <a:lnTo>
                  <a:pt x="31216" y="47091"/>
                </a:lnTo>
                <a:lnTo>
                  <a:pt x="44500" y="37147"/>
                </a:lnTo>
                <a:lnTo>
                  <a:pt x="59118" y="30441"/>
                </a:lnTo>
                <a:lnTo>
                  <a:pt x="74917" y="27990"/>
                </a:lnTo>
                <a:lnTo>
                  <a:pt x="96761" y="31737"/>
                </a:lnTo>
                <a:lnTo>
                  <a:pt x="112331" y="42240"/>
                </a:lnTo>
                <a:lnTo>
                  <a:pt x="121627" y="58381"/>
                </a:lnTo>
                <a:lnTo>
                  <a:pt x="124726" y="79032"/>
                </a:lnTo>
                <a:lnTo>
                  <a:pt x="116433" y="112331"/>
                </a:lnTo>
                <a:lnTo>
                  <a:pt x="92316" y="149987"/>
                </a:lnTo>
                <a:lnTo>
                  <a:pt x="53530" y="194056"/>
                </a:lnTo>
                <a:lnTo>
                  <a:pt x="1231" y="246570"/>
                </a:lnTo>
                <a:lnTo>
                  <a:pt x="1231" y="267563"/>
                </a:lnTo>
                <a:lnTo>
                  <a:pt x="170827" y="267563"/>
                </a:lnTo>
                <a:lnTo>
                  <a:pt x="170827" y="238340"/>
                </a:lnTo>
                <a:close/>
              </a:path>
              <a:path w="565150" h="273050">
                <a:moveTo>
                  <a:pt x="362038" y="135432"/>
                </a:moveTo>
                <a:lnTo>
                  <a:pt x="356273" y="77101"/>
                </a:lnTo>
                <a:lnTo>
                  <a:pt x="339661" y="34671"/>
                </a:lnTo>
                <a:lnTo>
                  <a:pt x="332422" y="27571"/>
                </a:lnTo>
                <a:lnTo>
                  <a:pt x="329107" y="24333"/>
                </a:lnTo>
                <a:lnTo>
                  <a:pt x="329107" y="135432"/>
                </a:lnTo>
                <a:lnTo>
                  <a:pt x="325424" y="185013"/>
                </a:lnTo>
                <a:lnTo>
                  <a:pt x="315010" y="219049"/>
                </a:lnTo>
                <a:lnTo>
                  <a:pt x="298894" y="238645"/>
                </a:lnTo>
                <a:lnTo>
                  <a:pt x="278066" y="244932"/>
                </a:lnTo>
                <a:lnTo>
                  <a:pt x="257238" y="238645"/>
                </a:lnTo>
                <a:lnTo>
                  <a:pt x="241122" y="219049"/>
                </a:lnTo>
                <a:lnTo>
                  <a:pt x="230720" y="185013"/>
                </a:lnTo>
                <a:lnTo>
                  <a:pt x="227025" y="135432"/>
                </a:lnTo>
                <a:lnTo>
                  <a:pt x="230720" y="86093"/>
                </a:lnTo>
                <a:lnTo>
                  <a:pt x="241122" y="52628"/>
                </a:lnTo>
                <a:lnTo>
                  <a:pt x="257238" y="33604"/>
                </a:lnTo>
                <a:lnTo>
                  <a:pt x="278066" y="27571"/>
                </a:lnTo>
                <a:lnTo>
                  <a:pt x="298894" y="33604"/>
                </a:lnTo>
                <a:lnTo>
                  <a:pt x="315010" y="52628"/>
                </a:lnTo>
                <a:lnTo>
                  <a:pt x="325424" y="86093"/>
                </a:lnTo>
                <a:lnTo>
                  <a:pt x="329107" y="135432"/>
                </a:lnTo>
                <a:lnTo>
                  <a:pt x="329107" y="24333"/>
                </a:lnTo>
                <a:lnTo>
                  <a:pt x="313245" y="8763"/>
                </a:lnTo>
                <a:lnTo>
                  <a:pt x="278066" y="0"/>
                </a:lnTo>
                <a:lnTo>
                  <a:pt x="242658" y="8763"/>
                </a:lnTo>
                <a:lnTo>
                  <a:pt x="216115" y="34671"/>
                </a:lnTo>
                <a:lnTo>
                  <a:pt x="199453" y="77101"/>
                </a:lnTo>
                <a:lnTo>
                  <a:pt x="193675" y="135432"/>
                </a:lnTo>
                <a:lnTo>
                  <a:pt x="199453" y="194005"/>
                </a:lnTo>
                <a:lnTo>
                  <a:pt x="216115" y="237007"/>
                </a:lnTo>
                <a:lnTo>
                  <a:pt x="242658" y="263474"/>
                </a:lnTo>
                <a:lnTo>
                  <a:pt x="278066" y="272503"/>
                </a:lnTo>
                <a:lnTo>
                  <a:pt x="313245" y="263474"/>
                </a:lnTo>
                <a:lnTo>
                  <a:pt x="331749" y="244932"/>
                </a:lnTo>
                <a:lnTo>
                  <a:pt x="339661" y="237007"/>
                </a:lnTo>
                <a:lnTo>
                  <a:pt x="356273" y="194005"/>
                </a:lnTo>
                <a:lnTo>
                  <a:pt x="362038" y="135432"/>
                </a:lnTo>
                <a:close/>
              </a:path>
              <a:path w="565150" h="273050">
                <a:moveTo>
                  <a:pt x="564908" y="135432"/>
                </a:moveTo>
                <a:lnTo>
                  <a:pt x="559130" y="77101"/>
                </a:lnTo>
                <a:lnTo>
                  <a:pt x="542518" y="34671"/>
                </a:lnTo>
                <a:lnTo>
                  <a:pt x="535279" y="27571"/>
                </a:lnTo>
                <a:lnTo>
                  <a:pt x="531977" y="24333"/>
                </a:lnTo>
                <a:lnTo>
                  <a:pt x="531977" y="135432"/>
                </a:lnTo>
                <a:lnTo>
                  <a:pt x="528281" y="185013"/>
                </a:lnTo>
                <a:lnTo>
                  <a:pt x="517880" y="219049"/>
                </a:lnTo>
                <a:lnTo>
                  <a:pt x="501751" y="238645"/>
                </a:lnTo>
                <a:lnTo>
                  <a:pt x="480923" y="244932"/>
                </a:lnTo>
                <a:lnTo>
                  <a:pt x="460108" y="238645"/>
                </a:lnTo>
                <a:lnTo>
                  <a:pt x="443979" y="219049"/>
                </a:lnTo>
                <a:lnTo>
                  <a:pt x="433578" y="185013"/>
                </a:lnTo>
                <a:lnTo>
                  <a:pt x="429882" y="135432"/>
                </a:lnTo>
                <a:lnTo>
                  <a:pt x="433578" y="86093"/>
                </a:lnTo>
                <a:lnTo>
                  <a:pt x="460108" y="33604"/>
                </a:lnTo>
                <a:lnTo>
                  <a:pt x="501751" y="33604"/>
                </a:lnTo>
                <a:lnTo>
                  <a:pt x="528281" y="86093"/>
                </a:lnTo>
                <a:lnTo>
                  <a:pt x="531977" y="135432"/>
                </a:lnTo>
                <a:lnTo>
                  <a:pt x="531977" y="24333"/>
                </a:lnTo>
                <a:lnTo>
                  <a:pt x="516102" y="8763"/>
                </a:lnTo>
                <a:lnTo>
                  <a:pt x="480923" y="0"/>
                </a:lnTo>
                <a:lnTo>
                  <a:pt x="445516" y="8763"/>
                </a:lnTo>
                <a:lnTo>
                  <a:pt x="418973" y="34671"/>
                </a:lnTo>
                <a:lnTo>
                  <a:pt x="402310" y="77101"/>
                </a:lnTo>
                <a:lnTo>
                  <a:pt x="396544" y="135432"/>
                </a:lnTo>
                <a:lnTo>
                  <a:pt x="402310" y="194005"/>
                </a:lnTo>
                <a:lnTo>
                  <a:pt x="418973" y="237007"/>
                </a:lnTo>
                <a:lnTo>
                  <a:pt x="445516" y="263474"/>
                </a:lnTo>
                <a:lnTo>
                  <a:pt x="480923" y="272503"/>
                </a:lnTo>
                <a:lnTo>
                  <a:pt x="516102" y="263474"/>
                </a:lnTo>
                <a:lnTo>
                  <a:pt x="534619" y="244932"/>
                </a:lnTo>
                <a:lnTo>
                  <a:pt x="542518" y="237007"/>
                </a:lnTo>
                <a:lnTo>
                  <a:pt x="559130" y="194005"/>
                </a:lnTo>
                <a:lnTo>
                  <a:pt x="564908" y="135432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28" name="object 28"/>
          <p:cNvGrpSpPr/>
          <p:nvPr/>
        </p:nvGrpSpPr>
        <p:grpSpPr>
          <a:xfrm>
            <a:off x="1451813" y="1652435"/>
            <a:ext cx="284480" cy="170180"/>
            <a:chOff x="1451813" y="1652435"/>
            <a:chExt cx="284480" cy="170180"/>
          </a:xfrm>
        </p:grpSpPr>
        <p:pic>
          <p:nvPicPr>
            <p:cNvPr id="29" name="object 2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451813" y="1661592"/>
              <a:ext cx="114218" cy="158074"/>
            </a:xfrm>
            <a:prstGeom prst="rect">
              <a:avLst/>
            </a:prstGeom>
          </p:spPr>
        </p:pic>
        <p:sp>
          <p:nvSpPr>
            <p:cNvPr id="30" name="object 30"/>
            <p:cNvSpPr/>
            <p:nvPr/>
          </p:nvSpPr>
          <p:spPr>
            <a:xfrm>
              <a:off x="1589140" y="1652435"/>
              <a:ext cx="26670" cy="167640"/>
            </a:xfrm>
            <a:custGeom>
              <a:avLst/>
              <a:gdLst/>
              <a:ahLst/>
              <a:cxnLst/>
              <a:rect l="l" t="t" r="r" b="b"/>
              <a:pathLst>
                <a:path w="26669" h="167639">
                  <a:moveTo>
                    <a:pt x="23132" y="50121"/>
                  </a:moveTo>
                  <a:lnTo>
                    <a:pt x="3132" y="50121"/>
                  </a:lnTo>
                  <a:lnTo>
                    <a:pt x="3132" y="167231"/>
                  </a:lnTo>
                  <a:lnTo>
                    <a:pt x="23132" y="167231"/>
                  </a:lnTo>
                  <a:lnTo>
                    <a:pt x="23132" y="50121"/>
                  </a:lnTo>
                  <a:close/>
                </a:path>
                <a:path w="26669" h="167639">
                  <a:moveTo>
                    <a:pt x="20964" y="0"/>
                  </a:moveTo>
                  <a:lnTo>
                    <a:pt x="5542" y="0"/>
                  </a:lnTo>
                  <a:lnTo>
                    <a:pt x="0" y="5301"/>
                  </a:lnTo>
                  <a:lnTo>
                    <a:pt x="0" y="20964"/>
                  </a:lnTo>
                  <a:lnTo>
                    <a:pt x="5542" y="26024"/>
                  </a:lnTo>
                  <a:lnTo>
                    <a:pt x="20964" y="26024"/>
                  </a:lnTo>
                  <a:lnTo>
                    <a:pt x="26506" y="20964"/>
                  </a:lnTo>
                  <a:lnTo>
                    <a:pt x="26506" y="5301"/>
                  </a:lnTo>
                  <a:lnTo>
                    <a:pt x="2096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1" name="object 3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636514" y="1699665"/>
              <a:ext cx="99519" cy="122893"/>
            </a:xfrm>
            <a:prstGeom prst="rect">
              <a:avLst/>
            </a:prstGeom>
          </p:spPr>
        </p:pic>
      </p:grpSp>
      <p:grpSp>
        <p:nvGrpSpPr>
          <p:cNvPr id="32" name="object 32"/>
          <p:cNvGrpSpPr/>
          <p:nvPr/>
        </p:nvGrpSpPr>
        <p:grpSpPr>
          <a:xfrm>
            <a:off x="1814830" y="1652435"/>
            <a:ext cx="547370" cy="170180"/>
            <a:chOff x="1814830" y="1652435"/>
            <a:chExt cx="547370" cy="170180"/>
          </a:xfrm>
        </p:grpSpPr>
        <p:pic>
          <p:nvPicPr>
            <p:cNvPr id="33" name="object 3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814830" y="1652435"/>
              <a:ext cx="132532" cy="167474"/>
            </a:xfrm>
            <a:prstGeom prst="rect">
              <a:avLst/>
            </a:prstGeom>
          </p:spPr>
        </p:pic>
        <p:pic>
          <p:nvPicPr>
            <p:cNvPr id="34" name="object 3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975845" y="1699665"/>
              <a:ext cx="93977" cy="120001"/>
            </a:xfrm>
            <a:prstGeom prst="rect">
              <a:avLst/>
            </a:prstGeom>
          </p:spPr>
        </p:pic>
        <p:sp>
          <p:nvSpPr>
            <p:cNvPr id="35" name="object 35"/>
            <p:cNvSpPr/>
            <p:nvPr/>
          </p:nvSpPr>
          <p:spPr>
            <a:xfrm>
              <a:off x="2097268" y="1652435"/>
              <a:ext cx="26670" cy="167640"/>
            </a:xfrm>
            <a:custGeom>
              <a:avLst/>
              <a:gdLst/>
              <a:ahLst/>
              <a:cxnLst/>
              <a:rect l="l" t="t" r="r" b="b"/>
              <a:pathLst>
                <a:path w="26669" h="167639">
                  <a:moveTo>
                    <a:pt x="23132" y="50121"/>
                  </a:moveTo>
                  <a:lnTo>
                    <a:pt x="3132" y="50121"/>
                  </a:lnTo>
                  <a:lnTo>
                    <a:pt x="3132" y="167231"/>
                  </a:lnTo>
                  <a:lnTo>
                    <a:pt x="23132" y="167231"/>
                  </a:lnTo>
                  <a:lnTo>
                    <a:pt x="23132" y="50121"/>
                  </a:lnTo>
                  <a:close/>
                </a:path>
                <a:path w="26669" h="167639">
                  <a:moveTo>
                    <a:pt x="20964" y="0"/>
                  </a:moveTo>
                  <a:lnTo>
                    <a:pt x="5542" y="0"/>
                  </a:lnTo>
                  <a:lnTo>
                    <a:pt x="0" y="5301"/>
                  </a:lnTo>
                  <a:lnTo>
                    <a:pt x="0" y="20964"/>
                  </a:lnTo>
                  <a:lnTo>
                    <a:pt x="5542" y="26024"/>
                  </a:lnTo>
                  <a:lnTo>
                    <a:pt x="20964" y="26024"/>
                  </a:lnTo>
                  <a:lnTo>
                    <a:pt x="26506" y="20964"/>
                  </a:lnTo>
                  <a:lnTo>
                    <a:pt x="26506" y="5301"/>
                  </a:lnTo>
                  <a:lnTo>
                    <a:pt x="2096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6" name="object 3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144643" y="1699665"/>
              <a:ext cx="99519" cy="122893"/>
            </a:xfrm>
            <a:prstGeom prst="rect">
              <a:avLst/>
            </a:prstGeom>
          </p:spPr>
        </p:pic>
        <p:pic>
          <p:nvPicPr>
            <p:cNvPr id="37" name="object 37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267729" y="1699665"/>
              <a:ext cx="93977" cy="120001"/>
            </a:xfrm>
            <a:prstGeom prst="rect">
              <a:avLst/>
            </a:prstGeom>
          </p:spPr>
        </p:pic>
      </p:grpSp>
      <p:grpSp>
        <p:nvGrpSpPr>
          <p:cNvPr id="38" name="object 38"/>
          <p:cNvGrpSpPr/>
          <p:nvPr/>
        </p:nvGrpSpPr>
        <p:grpSpPr>
          <a:xfrm>
            <a:off x="0" y="91377"/>
            <a:ext cx="9138285" cy="19830415"/>
            <a:chOff x="0" y="91377"/>
            <a:chExt cx="9138285" cy="19830415"/>
          </a:xfrm>
        </p:grpSpPr>
        <p:pic>
          <p:nvPicPr>
            <p:cNvPr id="39" name="object 39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439298" y="1648097"/>
              <a:ext cx="102652" cy="174460"/>
            </a:xfrm>
            <a:prstGeom prst="rect">
              <a:avLst/>
            </a:prstGeom>
          </p:spPr>
        </p:pic>
        <p:pic>
          <p:nvPicPr>
            <p:cNvPr id="40" name="object 40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572842" y="1654122"/>
              <a:ext cx="93254" cy="168436"/>
            </a:xfrm>
            <a:prstGeom prst="rect">
              <a:avLst/>
            </a:prstGeom>
          </p:spPr>
        </p:pic>
        <p:pic>
          <p:nvPicPr>
            <p:cNvPr id="41" name="object 41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697953" y="1645206"/>
              <a:ext cx="242244" cy="177351"/>
            </a:xfrm>
            <a:prstGeom prst="rect">
              <a:avLst/>
            </a:prstGeom>
          </p:spPr>
        </p:pic>
        <p:pic>
          <p:nvPicPr>
            <p:cNvPr id="42" name="object 42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963788" y="1699665"/>
              <a:ext cx="93977" cy="120001"/>
            </a:xfrm>
            <a:prstGeom prst="rect">
              <a:avLst/>
            </a:prstGeom>
          </p:spPr>
        </p:pic>
        <p:pic>
          <p:nvPicPr>
            <p:cNvPr id="43" name="object 43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46255" y="1651230"/>
              <a:ext cx="2708524" cy="477356"/>
            </a:xfrm>
            <a:prstGeom prst="rect">
              <a:avLst/>
            </a:prstGeom>
          </p:spPr>
        </p:pic>
        <p:sp>
          <p:nvSpPr>
            <p:cNvPr id="44" name="object 44"/>
            <p:cNvSpPr/>
            <p:nvPr/>
          </p:nvSpPr>
          <p:spPr>
            <a:xfrm>
              <a:off x="8059" y="99436"/>
              <a:ext cx="9122410" cy="19813905"/>
            </a:xfrm>
            <a:custGeom>
              <a:avLst/>
              <a:gdLst/>
              <a:ahLst/>
              <a:cxnLst/>
              <a:rect l="l" t="t" r="r" b="b"/>
              <a:pathLst>
                <a:path w="9122410" h="19813905">
                  <a:moveTo>
                    <a:pt x="0" y="19813839"/>
                  </a:moveTo>
                  <a:lnTo>
                    <a:pt x="9122110" y="19813839"/>
                  </a:lnTo>
                  <a:lnTo>
                    <a:pt x="9122110" y="0"/>
                  </a:lnTo>
                  <a:lnTo>
                    <a:pt x="0" y="0"/>
                  </a:lnTo>
                  <a:lnTo>
                    <a:pt x="0" y="19813839"/>
                  </a:lnTo>
                  <a:close/>
                </a:path>
              </a:pathLst>
            </a:custGeom>
            <a:ln w="16118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99442" y="287687"/>
              <a:ext cx="0" cy="19469735"/>
            </a:xfrm>
            <a:custGeom>
              <a:avLst/>
              <a:gdLst/>
              <a:ahLst/>
              <a:cxnLst/>
              <a:rect l="l" t="t" r="r" b="b"/>
              <a:pathLst>
                <a:path w="0" h="19469735">
                  <a:moveTo>
                    <a:pt x="0" y="0"/>
                  </a:moveTo>
                  <a:lnTo>
                    <a:pt x="0" y="19469628"/>
                  </a:lnTo>
                </a:path>
              </a:pathLst>
            </a:custGeom>
            <a:ln w="16118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196608" y="19821892"/>
              <a:ext cx="8777605" cy="0"/>
            </a:xfrm>
            <a:custGeom>
              <a:avLst/>
              <a:gdLst/>
              <a:ahLst/>
              <a:cxnLst/>
              <a:rect l="l" t="t" r="r" b="b"/>
              <a:pathLst>
                <a:path w="8777605" h="0">
                  <a:moveTo>
                    <a:pt x="0" y="0"/>
                  </a:moveTo>
                  <a:lnTo>
                    <a:pt x="8777399" y="0"/>
                  </a:lnTo>
                </a:path>
              </a:pathLst>
            </a:custGeom>
            <a:ln w="16118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9038784" y="255399"/>
              <a:ext cx="0" cy="19469735"/>
            </a:xfrm>
            <a:custGeom>
              <a:avLst/>
              <a:gdLst/>
              <a:ahLst/>
              <a:cxnLst/>
              <a:rect l="l" t="t" r="r" b="b"/>
              <a:pathLst>
                <a:path w="0" h="19469735">
                  <a:moveTo>
                    <a:pt x="0" y="19469628"/>
                  </a:moveTo>
                  <a:lnTo>
                    <a:pt x="0" y="0"/>
                  </a:lnTo>
                </a:path>
              </a:pathLst>
            </a:custGeom>
            <a:ln w="16118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164218" y="190823"/>
              <a:ext cx="8777605" cy="0"/>
            </a:xfrm>
            <a:custGeom>
              <a:avLst/>
              <a:gdLst/>
              <a:ahLst/>
              <a:cxnLst/>
              <a:rect l="l" t="t" r="r" b="b"/>
              <a:pathLst>
                <a:path w="8777605" h="0">
                  <a:moveTo>
                    <a:pt x="8777399" y="0"/>
                  </a:moveTo>
                  <a:lnTo>
                    <a:pt x="0" y="0"/>
                  </a:lnTo>
                </a:path>
              </a:pathLst>
            </a:custGeom>
            <a:ln w="16118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99442" y="190822"/>
              <a:ext cx="8939530" cy="19631660"/>
            </a:xfrm>
            <a:custGeom>
              <a:avLst/>
              <a:gdLst/>
              <a:ahLst/>
              <a:cxnLst/>
              <a:rect l="l" t="t" r="r" b="b"/>
              <a:pathLst>
                <a:path w="8939530" h="19631660">
                  <a:moveTo>
                    <a:pt x="0" y="19598781"/>
                  </a:moveTo>
                  <a:lnTo>
                    <a:pt x="0" y="19631071"/>
                  </a:lnTo>
                  <a:lnTo>
                    <a:pt x="32389" y="19631071"/>
                  </a:lnTo>
                </a:path>
                <a:path w="8939530" h="19631660">
                  <a:moveTo>
                    <a:pt x="8906953" y="19631071"/>
                  </a:moveTo>
                  <a:lnTo>
                    <a:pt x="8939342" y="19631071"/>
                  </a:lnTo>
                  <a:lnTo>
                    <a:pt x="8939342" y="19598781"/>
                  </a:lnTo>
                </a:path>
                <a:path w="8939530" h="19631660">
                  <a:moveTo>
                    <a:pt x="8939342" y="32289"/>
                  </a:moveTo>
                  <a:lnTo>
                    <a:pt x="8939342" y="0"/>
                  </a:lnTo>
                  <a:lnTo>
                    <a:pt x="8906953" y="0"/>
                  </a:lnTo>
                </a:path>
                <a:path w="8939530" h="19631660">
                  <a:moveTo>
                    <a:pt x="32389" y="0"/>
                  </a:moveTo>
                  <a:lnTo>
                    <a:pt x="0" y="0"/>
                  </a:lnTo>
                  <a:lnTo>
                    <a:pt x="0" y="32289"/>
                  </a:lnTo>
                </a:path>
              </a:pathLst>
            </a:custGeom>
            <a:ln w="16118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RollUp_Classic-Plus_100x200_RollUpFilm_PDF-Vorlage.indd</dc:title>
  <dcterms:created xsi:type="dcterms:W3CDTF">2021-06-10T13:20:51Z</dcterms:created>
  <dcterms:modified xsi:type="dcterms:W3CDTF">2021-06-10T13:20:51Z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2021-06-10T00:00:00Z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2021-06-10T00:00:00Z</vt:filetime>
  </property>
</Properties>
</file>