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6541750"/>
  <p:notesSz cx="20104100" cy="16541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5127942"/>
            <a:ext cx="17088486" cy="3473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9263380"/>
            <a:ext cx="14072870" cy="41354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804602"/>
            <a:ext cx="8745284" cy="1091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804602"/>
            <a:ext cx="8745284" cy="1091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411" y="153133"/>
            <a:ext cx="20079335" cy="16169640"/>
          </a:xfrm>
          <a:custGeom>
            <a:avLst/>
            <a:gdLst/>
            <a:ahLst/>
            <a:cxnLst/>
            <a:rect l="l" t="t" r="r" b="b"/>
            <a:pathLst>
              <a:path w="20079335" h="16169640">
                <a:moveTo>
                  <a:pt x="0" y="16169032"/>
                </a:moveTo>
                <a:lnTo>
                  <a:pt x="20079284" y="16169032"/>
                </a:lnTo>
                <a:lnTo>
                  <a:pt x="20079284" y="0"/>
                </a:lnTo>
                <a:lnTo>
                  <a:pt x="0" y="0"/>
                </a:lnTo>
                <a:lnTo>
                  <a:pt x="0" y="16169032"/>
                </a:lnTo>
                <a:close/>
              </a:path>
            </a:pathLst>
          </a:custGeom>
          <a:ln w="2482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12931" y="403352"/>
            <a:ext cx="0" cy="15718790"/>
          </a:xfrm>
          <a:custGeom>
            <a:avLst/>
            <a:gdLst/>
            <a:ahLst/>
            <a:cxnLst/>
            <a:rect l="l" t="t" r="r" b="b"/>
            <a:pathLst>
              <a:path w="0" h="15718790">
                <a:moveTo>
                  <a:pt x="0" y="0"/>
                </a:moveTo>
                <a:lnTo>
                  <a:pt x="0" y="15718492"/>
                </a:lnTo>
              </a:path>
            </a:pathLst>
          </a:custGeom>
          <a:ln w="2482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62018" y="16221645"/>
            <a:ext cx="19630390" cy="0"/>
          </a:xfrm>
          <a:custGeom>
            <a:avLst/>
            <a:gdLst/>
            <a:ahLst/>
            <a:cxnLst/>
            <a:rect l="l" t="t" r="r" b="b"/>
            <a:pathLst>
              <a:path w="19630390" h="0">
                <a:moveTo>
                  <a:pt x="0" y="0"/>
                </a:moveTo>
                <a:lnTo>
                  <a:pt x="19629761" y="0"/>
                </a:lnTo>
              </a:path>
            </a:pathLst>
          </a:custGeom>
          <a:ln w="2482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991173" y="353453"/>
            <a:ext cx="0" cy="15718790"/>
          </a:xfrm>
          <a:custGeom>
            <a:avLst/>
            <a:gdLst/>
            <a:ahLst/>
            <a:cxnLst/>
            <a:rect l="l" t="t" r="r" b="b"/>
            <a:pathLst>
              <a:path w="0" h="15718790">
                <a:moveTo>
                  <a:pt x="0" y="15718492"/>
                </a:moveTo>
                <a:lnTo>
                  <a:pt x="0" y="0"/>
                </a:lnTo>
              </a:path>
            </a:pathLst>
          </a:custGeom>
          <a:ln w="2482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12322" y="253653"/>
            <a:ext cx="19630390" cy="0"/>
          </a:xfrm>
          <a:custGeom>
            <a:avLst/>
            <a:gdLst/>
            <a:ahLst/>
            <a:cxnLst/>
            <a:rect l="l" t="t" r="r" b="b"/>
            <a:pathLst>
              <a:path w="19630390" h="0">
                <a:moveTo>
                  <a:pt x="19629764" y="0"/>
                </a:moveTo>
                <a:lnTo>
                  <a:pt x="0" y="0"/>
                </a:lnTo>
              </a:path>
            </a:pathLst>
          </a:custGeom>
          <a:ln w="2482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12931" y="253652"/>
            <a:ext cx="19878675" cy="15968344"/>
          </a:xfrm>
          <a:custGeom>
            <a:avLst/>
            <a:gdLst/>
            <a:ahLst/>
            <a:cxnLst/>
            <a:rect l="l" t="t" r="r" b="b"/>
            <a:pathLst>
              <a:path w="19878675" h="15968344">
                <a:moveTo>
                  <a:pt x="0" y="15918093"/>
                </a:moveTo>
                <a:lnTo>
                  <a:pt x="0" y="15967995"/>
                </a:lnTo>
                <a:lnTo>
                  <a:pt x="49695" y="15967995"/>
                </a:lnTo>
              </a:path>
              <a:path w="19878675" h="15968344">
                <a:moveTo>
                  <a:pt x="19828543" y="15967995"/>
                </a:moveTo>
                <a:lnTo>
                  <a:pt x="19878242" y="15967995"/>
                </a:lnTo>
                <a:lnTo>
                  <a:pt x="19878242" y="15918093"/>
                </a:lnTo>
              </a:path>
              <a:path w="19878675" h="15968344">
                <a:moveTo>
                  <a:pt x="19878242" y="49901"/>
                </a:moveTo>
                <a:lnTo>
                  <a:pt x="19878242" y="0"/>
                </a:lnTo>
                <a:lnTo>
                  <a:pt x="19828543" y="0"/>
                </a:lnTo>
              </a:path>
              <a:path w="19878675" h="15968344">
                <a:moveTo>
                  <a:pt x="49695" y="0"/>
                </a:moveTo>
                <a:lnTo>
                  <a:pt x="0" y="0"/>
                </a:lnTo>
                <a:lnTo>
                  <a:pt x="0" y="49901"/>
                </a:lnTo>
              </a:path>
            </a:pathLst>
          </a:custGeom>
          <a:ln w="2482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54900" y="1026523"/>
            <a:ext cx="206375" cy="297180"/>
          </a:xfrm>
          <a:custGeom>
            <a:avLst/>
            <a:gdLst/>
            <a:ahLst/>
            <a:cxnLst/>
            <a:rect l="l" t="t" r="r" b="b"/>
            <a:pathLst>
              <a:path w="206375" h="297180">
                <a:moveTo>
                  <a:pt x="92827" y="0"/>
                </a:moveTo>
                <a:lnTo>
                  <a:pt x="0" y="0"/>
                </a:lnTo>
                <a:lnTo>
                  <a:pt x="0" y="297047"/>
                </a:lnTo>
                <a:lnTo>
                  <a:pt x="38036" y="297047"/>
                </a:lnTo>
                <a:lnTo>
                  <a:pt x="38036" y="171617"/>
                </a:lnTo>
                <a:lnTo>
                  <a:pt x="132790" y="171617"/>
                </a:lnTo>
                <a:lnTo>
                  <a:pt x="130410" y="167541"/>
                </a:lnTo>
                <a:lnTo>
                  <a:pt x="157813" y="156554"/>
                </a:lnTo>
                <a:lnTo>
                  <a:pt x="176698" y="140825"/>
                </a:lnTo>
                <a:lnTo>
                  <a:pt x="38036" y="140825"/>
                </a:lnTo>
                <a:lnTo>
                  <a:pt x="38036" y="30791"/>
                </a:lnTo>
                <a:lnTo>
                  <a:pt x="177799" y="30791"/>
                </a:lnTo>
                <a:lnTo>
                  <a:pt x="167655" y="18622"/>
                </a:lnTo>
                <a:lnTo>
                  <a:pt x="134698" y="4365"/>
                </a:lnTo>
                <a:lnTo>
                  <a:pt x="92827" y="0"/>
                </a:lnTo>
                <a:close/>
              </a:path>
              <a:path w="206375" h="297180">
                <a:moveTo>
                  <a:pt x="132790" y="171617"/>
                </a:moveTo>
                <a:lnTo>
                  <a:pt x="91468" y="171617"/>
                </a:lnTo>
                <a:lnTo>
                  <a:pt x="163013" y="297047"/>
                </a:lnTo>
                <a:lnTo>
                  <a:pt x="206031" y="297047"/>
                </a:lnTo>
                <a:lnTo>
                  <a:pt x="132790" y="171617"/>
                </a:lnTo>
                <a:close/>
              </a:path>
              <a:path w="206375" h="297180">
                <a:moveTo>
                  <a:pt x="177799" y="30791"/>
                </a:moveTo>
                <a:lnTo>
                  <a:pt x="87393" y="30791"/>
                </a:lnTo>
                <a:lnTo>
                  <a:pt x="118057" y="33593"/>
                </a:lnTo>
                <a:lnTo>
                  <a:pt x="140486" y="42677"/>
                </a:lnTo>
                <a:lnTo>
                  <a:pt x="154254" y="59064"/>
                </a:lnTo>
                <a:lnTo>
                  <a:pt x="158938" y="83770"/>
                </a:lnTo>
                <a:lnTo>
                  <a:pt x="154254" y="108732"/>
                </a:lnTo>
                <a:lnTo>
                  <a:pt x="140486" y="126562"/>
                </a:lnTo>
                <a:lnTo>
                  <a:pt x="118057" y="137259"/>
                </a:lnTo>
                <a:lnTo>
                  <a:pt x="87393" y="140825"/>
                </a:lnTo>
                <a:lnTo>
                  <a:pt x="176698" y="140825"/>
                </a:lnTo>
                <a:lnTo>
                  <a:pt x="178805" y="139071"/>
                </a:lnTo>
                <a:lnTo>
                  <a:pt x="192241" y="114880"/>
                </a:lnTo>
                <a:lnTo>
                  <a:pt x="196974" y="83770"/>
                </a:lnTo>
                <a:lnTo>
                  <a:pt x="189234" y="44510"/>
                </a:lnTo>
                <a:lnTo>
                  <a:pt x="177799" y="3079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80176" y="1098068"/>
            <a:ext cx="204220" cy="2309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230350" y="1001169"/>
            <a:ext cx="1123950" cy="415290"/>
          </a:xfrm>
          <a:custGeom>
            <a:avLst/>
            <a:gdLst/>
            <a:ahLst/>
            <a:cxnLst/>
            <a:rect l="l" t="t" r="r" b="b"/>
            <a:pathLst>
              <a:path w="1123950" h="415290">
                <a:moveTo>
                  <a:pt x="61125" y="323761"/>
                </a:moveTo>
                <a:lnTo>
                  <a:pt x="56146" y="295694"/>
                </a:lnTo>
                <a:lnTo>
                  <a:pt x="52527" y="296595"/>
                </a:lnTo>
                <a:lnTo>
                  <a:pt x="42570" y="296595"/>
                </a:lnTo>
                <a:lnTo>
                  <a:pt x="37579" y="292519"/>
                </a:lnTo>
                <a:lnTo>
                  <a:pt x="37579" y="0"/>
                </a:lnTo>
                <a:lnTo>
                  <a:pt x="0" y="0"/>
                </a:lnTo>
                <a:lnTo>
                  <a:pt x="0" y="278028"/>
                </a:lnTo>
                <a:lnTo>
                  <a:pt x="2209" y="299186"/>
                </a:lnTo>
                <a:lnTo>
                  <a:pt x="9169" y="314820"/>
                </a:lnTo>
                <a:lnTo>
                  <a:pt x="21399" y="324510"/>
                </a:lnTo>
                <a:lnTo>
                  <a:pt x="39395" y="327837"/>
                </a:lnTo>
                <a:lnTo>
                  <a:pt x="48907" y="327837"/>
                </a:lnTo>
                <a:lnTo>
                  <a:pt x="55702" y="326478"/>
                </a:lnTo>
                <a:lnTo>
                  <a:pt x="61125" y="323761"/>
                </a:lnTo>
                <a:close/>
              </a:path>
              <a:path w="1123950" h="415290">
                <a:moveTo>
                  <a:pt x="161658" y="323761"/>
                </a:moveTo>
                <a:lnTo>
                  <a:pt x="156679" y="295694"/>
                </a:lnTo>
                <a:lnTo>
                  <a:pt x="153047" y="296595"/>
                </a:lnTo>
                <a:lnTo>
                  <a:pt x="143090" y="296595"/>
                </a:lnTo>
                <a:lnTo>
                  <a:pt x="138112" y="292519"/>
                </a:lnTo>
                <a:lnTo>
                  <a:pt x="138112" y="0"/>
                </a:lnTo>
                <a:lnTo>
                  <a:pt x="100520" y="0"/>
                </a:lnTo>
                <a:lnTo>
                  <a:pt x="100520" y="278028"/>
                </a:lnTo>
                <a:lnTo>
                  <a:pt x="102730" y="299186"/>
                </a:lnTo>
                <a:lnTo>
                  <a:pt x="109689" y="314820"/>
                </a:lnTo>
                <a:lnTo>
                  <a:pt x="121920" y="324510"/>
                </a:lnTo>
                <a:lnTo>
                  <a:pt x="139915" y="327837"/>
                </a:lnTo>
                <a:lnTo>
                  <a:pt x="149428" y="327837"/>
                </a:lnTo>
                <a:lnTo>
                  <a:pt x="156222" y="326478"/>
                </a:lnTo>
                <a:lnTo>
                  <a:pt x="161658" y="323761"/>
                </a:lnTo>
                <a:close/>
              </a:path>
              <a:path w="1123950" h="415290">
                <a:moveTo>
                  <a:pt x="413512" y="25361"/>
                </a:moveTo>
                <a:lnTo>
                  <a:pt x="376834" y="25361"/>
                </a:lnTo>
                <a:lnTo>
                  <a:pt x="376834" y="200596"/>
                </a:lnTo>
                <a:lnTo>
                  <a:pt x="371411" y="245237"/>
                </a:lnTo>
                <a:lnTo>
                  <a:pt x="356514" y="274129"/>
                </a:lnTo>
                <a:lnTo>
                  <a:pt x="334238" y="289687"/>
                </a:lnTo>
                <a:lnTo>
                  <a:pt x="306641" y="294335"/>
                </a:lnTo>
                <a:lnTo>
                  <a:pt x="279463" y="289687"/>
                </a:lnTo>
                <a:lnTo>
                  <a:pt x="257632" y="274129"/>
                </a:lnTo>
                <a:lnTo>
                  <a:pt x="243090" y="245237"/>
                </a:lnTo>
                <a:lnTo>
                  <a:pt x="237820" y="200596"/>
                </a:lnTo>
                <a:lnTo>
                  <a:pt x="237820" y="25361"/>
                </a:lnTo>
                <a:lnTo>
                  <a:pt x="199783" y="25361"/>
                </a:lnTo>
                <a:lnTo>
                  <a:pt x="199783" y="199694"/>
                </a:lnTo>
                <a:lnTo>
                  <a:pt x="207949" y="259829"/>
                </a:lnTo>
                <a:lnTo>
                  <a:pt x="230454" y="299427"/>
                </a:lnTo>
                <a:lnTo>
                  <a:pt x="264350" y="321195"/>
                </a:lnTo>
                <a:lnTo>
                  <a:pt x="306641" y="327837"/>
                </a:lnTo>
                <a:lnTo>
                  <a:pt x="348945" y="321195"/>
                </a:lnTo>
                <a:lnTo>
                  <a:pt x="382828" y="299427"/>
                </a:lnTo>
                <a:lnTo>
                  <a:pt x="405345" y="259829"/>
                </a:lnTo>
                <a:lnTo>
                  <a:pt x="413512" y="199694"/>
                </a:lnTo>
                <a:lnTo>
                  <a:pt x="413512" y="25361"/>
                </a:lnTo>
                <a:close/>
              </a:path>
              <a:path w="1123950" h="415290">
                <a:moveTo>
                  <a:pt x="667994" y="209207"/>
                </a:moveTo>
                <a:lnTo>
                  <a:pt x="662292" y="162814"/>
                </a:lnTo>
                <a:lnTo>
                  <a:pt x="646087" y="128600"/>
                </a:lnTo>
                <a:lnTo>
                  <a:pt x="645655" y="127698"/>
                </a:lnTo>
                <a:lnTo>
                  <a:pt x="645528" y="127419"/>
                </a:lnTo>
                <a:lnTo>
                  <a:pt x="629056" y="113842"/>
                </a:lnTo>
                <a:lnTo>
                  <a:pt x="629056" y="209207"/>
                </a:lnTo>
                <a:lnTo>
                  <a:pt x="624306" y="245706"/>
                </a:lnTo>
                <a:lnTo>
                  <a:pt x="611162" y="273050"/>
                </a:lnTo>
                <a:lnTo>
                  <a:pt x="591223" y="290195"/>
                </a:lnTo>
                <a:lnTo>
                  <a:pt x="566115" y="296138"/>
                </a:lnTo>
                <a:lnTo>
                  <a:pt x="554443" y="294957"/>
                </a:lnTo>
                <a:lnTo>
                  <a:pt x="541426" y="291109"/>
                </a:lnTo>
                <a:lnTo>
                  <a:pt x="527392" y="284111"/>
                </a:lnTo>
                <a:lnTo>
                  <a:pt x="512673" y="273507"/>
                </a:lnTo>
                <a:lnTo>
                  <a:pt x="512673" y="158483"/>
                </a:lnTo>
                <a:lnTo>
                  <a:pt x="528167" y="145415"/>
                </a:lnTo>
                <a:lnTo>
                  <a:pt x="542899" y="136067"/>
                </a:lnTo>
                <a:lnTo>
                  <a:pt x="557123" y="130467"/>
                </a:lnTo>
                <a:lnTo>
                  <a:pt x="571093" y="128600"/>
                </a:lnTo>
                <a:lnTo>
                  <a:pt x="597535" y="134378"/>
                </a:lnTo>
                <a:lnTo>
                  <a:pt x="615518" y="150736"/>
                </a:lnTo>
                <a:lnTo>
                  <a:pt x="625792" y="176174"/>
                </a:lnTo>
                <a:lnTo>
                  <a:pt x="629056" y="209207"/>
                </a:lnTo>
                <a:lnTo>
                  <a:pt x="629056" y="113842"/>
                </a:lnTo>
                <a:lnTo>
                  <a:pt x="618134" y="104838"/>
                </a:lnTo>
                <a:lnTo>
                  <a:pt x="580605" y="96901"/>
                </a:lnTo>
                <a:lnTo>
                  <a:pt x="561733" y="99364"/>
                </a:lnTo>
                <a:lnTo>
                  <a:pt x="543471" y="106019"/>
                </a:lnTo>
                <a:lnTo>
                  <a:pt x="526224" y="115811"/>
                </a:lnTo>
                <a:lnTo>
                  <a:pt x="510413" y="127698"/>
                </a:lnTo>
                <a:lnTo>
                  <a:pt x="509054" y="127698"/>
                </a:lnTo>
                <a:lnTo>
                  <a:pt x="505891" y="102336"/>
                </a:lnTo>
                <a:lnTo>
                  <a:pt x="475094" y="102336"/>
                </a:lnTo>
                <a:lnTo>
                  <a:pt x="475094" y="415239"/>
                </a:lnTo>
                <a:lnTo>
                  <a:pt x="512673" y="415239"/>
                </a:lnTo>
                <a:lnTo>
                  <a:pt x="512673" y="340969"/>
                </a:lnTo>
                <a:lnTo>
                  <a:pt x="511771" y="302488"/>
                </a:lnTo>
                <a:lnTo>
                  <a:pt x="526859" y="313131"/>
                </a:lnTo>
                <a:lnTo>
                  <a:pt x="542112" y="321106"/>
                </a:lnTo>
                <a:lnTo>
                  <a:pt x="557364" y="326110"/>
                </a:lnTo>
                <a:lnTo>
                  <a:pt x="572452" y="327837"/>
                </a:lnTo>
                <a:lnTo>
                  <a:pt x="608584" y="319811"/>
                </a:lnTo>
                <a:lnTo>
                  <a:pt x="631278" y="302488"/>
                </a:lnTo>
                <a:lnTo>
                  <a:pt x="639064" y="296545"/>
                </a:lnTo>
                <a:lnTo>
                  <a:pt x="639292" y="296138"/>
                </a:lnTo>
                <a:lnTo>
                  <a:pt x="660133" y="259257"/>
                </a:lnTo>
                <a:lnTo>
                  <a:pt x="667994" y="209207"/>
                </a:lnTo>
                <a:close/>
              </a:path>
              <a:path w="1123950" h="415290">
                <a:moveTo>
                  <a:pt x="1023912" y="284822"/>
                </a:moveTo>
                <a:lnTo>
                  <a:pt x="1003071" y="262178"/>
                </a:lnTo>
                <a:lnTo>
                  <a:pt x="988314" y="275996"/>
                </a:lnTo>
                <a:lnTo>
                  <a:pt x="972235" y="286067"/>
                </a:lnTo>
                <a:lnTo>
                  <a:pt x="954366" y="292239"/>
                </a:lnTo>
                <a:lnTo>
                  <a:pt x="934250" y="294335"/>
                </a:lnTo>
                <a:lnTo>
                  <a:pt x="896264" y="285877"/>
                </a:lnTo>
                <a:lnTo>
                  <a:pt x="867460" y="261670"/>
                </a:lnTo>
                <a:lnTo>
                  <a:pt x="849172" y="223456"/>
                </a:lnTo>
                <a:lnTo>
                  <a:pt x="842784" y="172974"/>
                </a:lnTo>
                <a:lnTo>
                  <a:pt x="849452" y="123164"/>
                </a:lnTo>
                <a:lnTo>
                  <a:pt x="868311" y="85534"/>
                </a:lnTo>
                <a:lnTo>
                  <a:pt x="897610" y="61734"/>
                </a:lnTo>
                <a:lnTo>
                  <a:pt x="935609" y="53441"/>
                </a:lnTo>
                <a:lnTo>
                  <a:pt x="953554" y="55321"/>
                </a:lnTo>
                <a:lnTo>
                  <a:pt x="969518" y="60680"/>
                </a:lnTo>
                <a:lnTo>
                  <a:pt x="983678" y="69100"/>
                </a:lnTo>
                <a:lnTo>
                  <a:pt x="996289" y="80149"/>
                </a:lnTo>
                <a:lnTo>
                  <a:pt x="1017117" y="56603"/>
                </a:lnTo>
                <a:lnTo>
                  <a:pt x="1001953" y="42659"/>
                </a:lnTo>
                <a:lnTo>
                  <a:pt x="983094" y="30962"/>
                </a:lnTo>
                <a:lnTo>
                  <a:pt x="960755" y="22923"/>
                </a:lnTo>
                <a:lnTo>
                  <a:pt x="935151" y="19926"/>
                </a:lnTo>
                <a:lnTo>
                  <a:pt x="892416" y="26771"/>
                </a:lnTo>
                <a:lnTo>
                  <a:pt x="856107" y="46609"/>
                </a:lnTo>
                <a:lnTo>
                  <a:pt x="827989" y="78422"/>
                </a:lnTo>
                <a:lnTo>
                  <a:pt x="809828" y="121183"/>
                </a:lnTo>
                <a:lnTo>
                  <a:pt x="803389" y="173888"/>
                </a:lnTo>
                <a:lnTo>
                  <a:pt x="809726" y="227101"/>
                </a:lnTo>
                <a:lnTo>
                  <a:pt x="827582" y="269938"/>
                </a:lnTo>
                <a:lnTo>
                  <a:pt x="855218" y="301561"/>
                </a:lnTo>
                <a:lnTo>
                  <a:pt x="890905" y="321132"/>
                </a:lnTo>
                <a:lnTo>
                  <a:pt x="932891" y="327837"/>
                </a:lnTo>
                <a:lnTo>
                  <a:pt x="959789" y="325005"/>
                </a:lnTo>
                <a:lnTo>
                  <a:pt x="983665" y="316687"/>
                </a:lnTo>
                <a:lnTo>
                  <a:pt x="1004912" y="303199"/>
                </a:lnTo>
                <a:lnTo>
                  <a:pt x="1023912" y="284822"/>
                </a:lnTo>
                <a:close/>
              </a:path>
              <a:path w="1123950" h="415290">
                <a:moveTo>
                  <a:pt x="1123797" y="323761"/>
                </a:moveTo>
                <a:lnTo>
                  <a:pt x="1118819" y="295694"/>
                </a:lnTo>
                <a:lnTo>
                  <a:pt x="1115199" y="296595"/>
                </a:lnTo>
                <a:lnTo>
                  <a:pt x="1105230" y="296595"/>
                </a:lnTo>
                <a:lnTo>
                  <a:pt x="1100251" y="292519"/>
                </a:lnTo>
                <a:lnTo>
                  <a:pt x="1100251" y="0"/>
                </a:lnTo>
                <a:lnTo>
                  <a:pt x="1062672" y="0"/>
                </a:lnTo>
                <a:lnTo>
                  <a:pt x="1062672" y="278028"/>
                </a:lnTo>
                <a:lnTo>
                  <a:pt x="1064869" y="299186"/>
                </a:lnTo>
                <a:lnTo>
                  <a:pt x="1071841" y="314820"/>
                </a:lnTo>
                <a:lnTo>
                  <a:pt x="1084059" y="324510"/>
                </a:lnTo>
                <a:lnTo>
                  <a:pt x="1102067" y="327837"/>
                </a:lnTo>
                <a:lnTo>
                  <a:pt x="1111567" y="327837"/>
                </a:lnTo>
                <a:lnTo>
                  <a:pt x="1118362" y="326478"/>
                </a:lnTo>
                <a:lnTo>
                  <a:pt x="1123797" y="32376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381686" y="1098068"/>
            <a:ext cx="172522" cy="2309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588804" y="1098068"/>
            <a:ext cx="162560" cy="2309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775047" y="1098068"/>
            <a:ext cx="162560" cy="2309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971207" y="1009316"/>
            <a:ext cx="50165" cy="314325"/>
          </a:xfrm>
          <a:custGeom>
            <a:avLst/>
            <a:gdLst/>
            <a:ahLst/>
            <a:cxnLst/>
            <a:rect l="l" t="t" r="r" b="b"/>
            <a:pathLst>
              <a:path w="50164" h="314325">
                <a:moveTo>
                  <a:pt x="43470" y="94185"/>
                </a:moveTo>
                <a:lnTo>
                  <a:pt x="5886" y="94185"/>
                </a:lnTo>
                <a:lnTo>
                  <a:pt x="5886" y="314254"/>
                </a:lnTo>
                <a:lnTo>
                  <a:pt x="43470" y="314254"/>
                </a:lnTo>
                <a:lnTo>
                  <a:pt x="43470" y="94185"/>
                </a:lnTo>
                <a:close/>
              </a:path>
              <a:path w="50164" h="314325">
                <a:moveTo>
                  <a:pt x="24904" y="0"/>
                </a:moveTo>
                <a:lnTo>
                  <a:pt x="14900" y="1782"/>
                </a:lnTo>
                <a:lnTo>
                  <a:pt x="7018" y="6792"/>
                </a:lnTo>
                <a:lnTo>
                  <a:pt x="1853" y="14518"/>
                </a:lnTo>
                <a:lnTo>
                  <a:pt x="0" y="24452"/>
                </a:lnTo>
                <a:lnTo>
                  <a:pt x="1853" y="34576"/>
                </a:lnTo>
                <a:lnTo>
                  <a:pt x="7018" y="42281"/>
                </a:lnTo>
                <a:lnTo>
                  <a:pt x="14900" y="47184"/>
                </a:lnTo>
                <a:lnTo>
                  <a:pt x="24904" y="48904"/>
                </a:lnTo>
                <a:lnTo>
                  <a:pt x="34909" y="47184"/>
                </a:lnTo>
                <a:lnTo>
                  <a:pt x="42791" y="42281"/>
                </a:lnTo>
                <a:lnTo>
                  <a:pt x="47956" y="34576"/>
                </a:lnTo>
                <a:lnTo>
                  <a:pt x="49809" y="24452"/>
                </a:lnTo>
                <a:lnTo>
                  <a:pt x="47956" y="14518"/>
                </a:lnTo>
                <a:lnTo>
                  <a:pt x="42791" y="6792"/>
                </a:lnTo>
                <a:lnTo>
                  <a:pt x="34909" y="1782"/>
                </a:lnTo>
                <a:lnTo>
                  <a:pt x="2490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060231" y="1098068"/>
            <a:ext cx="174334" cy="2309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730897" y="1551790"/>
            <a:ext cx="621665" cy="300355"/>
          </a:xfrm>
          <a:custGeom>
            <a:avLst/>
            <a:gdLst/>
            <a:ahLst/>
            <a:cxnLst/>
            <a:rect l="l" t="t" r="r" b="b"/>
            <a:pathLst>
              <a:path w="621665" h="300355">
                <a:moveTo>
                  <a:pt x="187909" y="262191"/>
                </a:moveTo>
                <a:lnTo>
                  <a:pt x="101422" y="262191"/>
                </a:lnTo>
                <a:lnTo>
                  <a:pt x="89776" y="262343"/>
                </a:lnTo>
                <a:lnTo>
                  <a:pt x="77546" y="262813"/>
                </a:lnTo>
                <a:lnTo>
                  <a:pt x="65125" y="263525"/>
                </a:lnTo>
                <a:lnTo>
                  <a:pt x="52971" y="264452"/>
                </a:lnTo>
                <a:lnTo>
                  <a:pt x="92506" y="223672"/>
                </a:lnTo>
                <a:lnTo>
                  <a:pt x="125857" y="186436"/>
                </a:lnTo>
                <a:lnTo>
                  <a:pt x="151536" y="151612"/>
                </a:lnTo>
                <a:lnTo>
                  <a:pt x="168046" y="118071"/>
                </a:lnTo>
                <a:lnTo>
                  <a:pt x="173875" y="84683"/>
                </a:lnTo>
                <a:lnTo>
                  <a:pt x="167805" y="50050"/>
                </a:lnTo>
                <a:lnTo>
                  <a:pt x="150444" y="23329"/>
                </a:lnTo>
                <a:lnTo>
                  <a:pt x="123063" y="6108"/>
                </a:lnTo>
                <a:lnTo>
                  <a:pt x="86931" y="0"/>
                </a:lnTo>
                <a:lnTo>
                  <a:pt x="61061" y="3187"/>
                </a:lnTo>
                <a:lnTo>
                  <a:pt x="38544" y="12230"/>
                </a:lnTo>
                <a:lnTo>
                  <a:pt x="18478" y="26365"/>
                </a:lnTo>
                <a:lnTo>
                  <a:pt x="0" y="44831"/>
                </a:lnTo>
                <a:lnTo>
                  <a:pt x="21285" y="65214"/>
                </a:lnTo>
                <a:lnTo>
                  <a:pt x="34328" y="51816"/>
                </a:lnTo>
                <a:lnTo>
                  <a:pt x="48958" y="40868"/>
                </a:lnTo>
                <a:lnTo>
                  <a:pt x="65024" y="33502"/>
                </a:lnTo>
                <a:lnTo>
                  <a:pt x="82410" y="30797"/>
                </a:lnTo>
                <a:lnTo>
                  <a:pt x="106438" y="34925"/>
                </a:lnTo>
                <a:lnTo>
                  <a:pt x="123558" y="46482"/>
                </a:lnTo>
                <a:lnTo>
                  <a:pt x="133794" y="64223"/>
                </a:lnTo>
                <a:lnTo>
                  <a:pt x="137198" y="86944"/>
                </a:lnTo>
                <a:lnTo>
                  <a:pt x="131330" y="115938"/>
                </a:lnTo>
                <a:lnTo>
                  <a:pt x="114160" y="147713"/>
                </a:lnTo>
                <a:lnTo>
                  <a:pt x="86334" y="183413"/>
                </a:lnTo>
                <a:lnTo>
                  <a:pt x="48526" y="224205"/>
                </a:lnTo>
                <a:lnTo>
                  <a:pt x="1358" y="271246"/>
                </a:lnTo>
                <a:lnTo>
                  <a:pt x="1358" y="294335"/>
                </a:lnTo>
                <a:lnTo>
                  <a:pt x="187909" y="294335"/>
                </a:lnTo>
                <a:lnTo>
                  <a:pt x="187909" y="262191"/>
                </a:lnTo>
                <a:close/>
              </a:path>
              <a:path w="621665" h="300355">
                <a:moveTo>
                  <a:pt x="398246" y="148983"/>
                </a:moveTo>
                <a:lnTo>
                  <a:pt x="391896" y="84823"/>
                </a:lnTo>
                <a:lnTo>
                  <a:pt x="373621" y="38150"/>
                </a:lnTo>
                <a:lnTo>
                  <a:pt x="365658" y="30340"/>
                </a:lnTo>
                <a:lnTo>
                  <a:pt x="362026" y="26784"/>
                </a:lnTo>
                <a:lnTo>
                  <a:pt x="362026" y="148983"/>
                </a:lnTo>
                <a:lnTo>
                  <a:pt x="357962" y="203530"/>
                </a:lnTo>
                <a:lnTo>
                  <a:pt x="346519" y="240957"/>
                </a:lnTo>
                <a:lnTo>
                  <a:pt x="328777" y="262521"/>
                </a:lnTo>
                <a:lnTo>
                  <a:pt x="305879" y="269430"/>
                </a:lnTo>
                <a:lnTo>
                  <a:pt x="282968" y="262521"/>
                </a:lnTo>
                <a:lnTo>
                  <a:pt x="265239" y="240957"/>
                </a:lnTo>
                <a:lnTo>
                  <a:pt x="253784" y="203530"/>
                </a:lnTo>
                <a:lnTo>
                  <a:pt x="249720" y="148983"/>
                </a:lnTo>
                <a:lnTo>
                  <a:pt x="253784" y="94716"/>
                </a:lnTo>
                <a:lnTo>
                  <a:pt x="265239" y="57912"/>
                </a:lnTo>
                <a:lnTo>
                  <a:pt x="282968" y="36969"/>
                </a:lnTo>
                <a:lnTo>
                  <a:pt x="305879" y="30340"/>
                </a:lnTo>
                <a:lnTo>
                  <a:pt x="328777" y="36969"/>
                </a:lnTo>
                <a:lnTo>
                  <a:pt x="346519" y="57912"/>
                </a:lnTo>
                <a:lnTo>
                  <a:pt x="357962" y="94716"/>
                </a:lnTo>
                <a:lnTo>
                  <a:pt x="362026" y="148983"/>
                </a:lnTo>
                <a:lnTo>
                  <a:pt x="362026" y="26784"/>
                </a:lnTo>
                <a:lnTo>
                  <a:pt x="344563" y="9652"/>
                </a:lnTo>
                <a:lnTo>
                  <a:pt x="305879" y="0"/>
                </a:lnTo>
                <a:lnTo>
                  <a:pt x="266915" y="9652"/>
                </a:lnTo>
                <a:lnTo>
                  <a:pt x="237731" y="38150"/>
                </a:lnTo>
                <a:lnTo>
                  <a:pt x="219405" y="84823"/>
                </a:lnTo>
                <a:lnTo>
                  <a:pt x="213042" y="148983"/>
                </a:lnTo>
                <a:lnTo>
                  <a:pt x="219405" y="213423"/>
                </a:lnTo>
                <a:lnTo>
                  <a:pt x="237731" y="260718"/>
                </a:lnTo>
                <a:lnTo>
                  <a:pt x="266915" y="289839"/>
                </a:lnTo>
                <a:lnTo>
                  <a:pt x="305879" y="299770"/>
                </a:lnTo>
                <a:lnTo>
                  <a:pt x="344563" y="289839"/>
                </a:lnTo>
                <a:lnTo>
                  <a:pt x="364934" y="269430"/>
                </a:lnTo>
                <a:lnTo>
                  <a:pt x="373621" y="260718"/>
                </a:lnTo>
                <a:lnTo>
                  <a:pt x="391896" y="213423"/>
                </a:lnTo>
                <a:lnTo>
                  <a:pt x="398246" y="148983"/>
                </a:lnTo>
                <a:close/>
              </a:path>
              <a:path w="621665" h="300355">
                <a:moveTo>
                  <a:pt x="621398" y="148983"/>
                </a:moveTo>
                <a:lnTo>
                  <a:pt x="615048" y="84823"/>
                </a:lnTo>
                <a:lnTo>
                  <a:pt x="596773" y="38150"/>
                </a:lnTo>
                <a:lnTo>
                  <a:pt x="588810" y="30340"/>
                </a:lnTo>
                <a:lnTo>
                  <a:pt x="585165" y="26771"/>
                </a:lnTo>
                <a:lnTo>
                  <a:pt x="585165" y="148983"/>
                </a:lnTo>
                <a:lnTo>
                  <a:pt x="581113" y="203530"/>
                </a:lnTo>
                <a:lnTo>
                  <a:pt x="569658" y="240957"/>
                </a:lnTo>
                <a:lnTo>
                  <a:pt x="551929" y="262521"/>
                </a:lnTo>
                <a:lnTo>
                  <a:pt x="529018" y="269430"/>
                </a:lnTo>
                <a:lnTo>
                  <a:pt x="506107" y="262521"/>
                </a:lnTo>
                <a:lnTo>
                  <a:pt x="488378" y="240957"/>
                </a:lnTo>
                <a:lnTo>
                  <a:pt x="476935" y="203530"/>
                </a:lnTo>
                <a:lnTo>
                  <a:pt x="472871" y="148983"/>
                </a:lnTo>
                <a:lnTo>
                  <a:pt x="476935" y="94716"/>
                </a:lnTo>
                <a:lnTo>
                  <a:pt x="488378" y="57912"/>
                </a:lnTo>
                <a:lnTo>
                  <a:pt x="506107" y="36969"/>
                </a:lnTo>
                <a:lnTo>
                  <a:pt x="529018" y="30340"/>
                </a:lnTo>
                <a:lnTo>
                  <a:pt x="551929" y="36969"/>
                </a:lnTo>
                <a:lnTo>
                  <a:pt x="569658" y="57912"/>
                </a:lnTo>
                <a:lnTo>
                  <a:pt x="581113" y="94716"/>
                </a:lnTo>
                <a:lnTo>
                  <a:pt x="585165" y="148983"/>
                </a:lnTo>
                <a:lnTo>
                  <a:pt x="585165" y="26771"/>
                </a:lnTo>
                <a:lnTo>
                  <a:pt x="567715" y="9652"/>
                </a:lnTo>
                <a:lnTo>
                  <a:pt x="529018" y="0"/>
                </a:lnTo>
                <a:lnTo>
                  <a:pt x="490067" y="9652"/>
                </a:lnTo>
                <a:lnTo>
                  <a:pt x="460870" y="38150"/>
                </a:lnTo>
                <a:lnTo>
                  <a:pt x="442544" y="84823"/>
                </a:lnTo>
                <a:lnTo>
                  <a:pt x="436194" y="148983"/>
                </a:lnTo>
                <a:lnTo>
                  <a:pt x="442544" y="213423"/>
                </a:lnTo>
                <a:lnTo>
                  <a:pt x="460870" y="260718"/>
                </a:lnTo>
                <a:lnTo>
                  <a:pt x="490067" y="289839"/>
                </a:lnTo>
                <a:lnTo>
                  <a:pt x="529018" y="299770"/>
                </a:lnTo>
                <a:lnTo>
                  <a:pt x="567715" y="289839"/>
                </a:lnTo>
                <a:lnTo>
                  <a:pt x="588073" y="269430"/>
                </a:lnTo>
                <a:lnTo>
                  <a:pt x="596773" y="260718"/>
                </a:lnTo>
                <a:lnTo>
                  <a:pt x="615048" y="213423"/>
                </a:lnTo>
                <a:lnTo>
                  <a:pt x="621398" y="14898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372178" y="1626051"/>
            <a:ext cx="189729" cy="2200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596364" y="1551790"/>
            <a:ext cx="591185" cy="300355"/>
          </a:xfrm>
          <a:custGeom>
            <a:avLst/>
            <a:gdLst/>
            <a:ahLst/>
            <a:cxnLst/>
            <a:rect l="l" t="t" r="r" b="b"/>
            <a:pathLst>
              <a:path w="591185" h="300355">
                <a:moveTo>
                  <a:pt x="163004" y="263093"/>
                </a:moveTo>
                <a:lnTo>
                  <a:pt x="103695" y="263093"/>
                </a:lnTo>
                <a:lnTo>
                  <a:pt x="103695" y="5435"/>
                </a:lnTo>
                <a:lnTo>
                  <a:pt x="74714" y="5435"/>
                </a:lnTo>
                <a:lnTo>
                  <a:pt x="62153" y="12141"/>
                </a:lnTo>
                <a:lnTo>
                  <a:pt x="47993" y="17945"/>
                </a:lnTo>
                <a:lnTo>
                  <a:pt x="31788" y="22821"/>
                </a:lnTo>
                <a:lnTo>
                  <a:pt x="13131" y="26720"/>
                </a:lnTo>
                <a:lnTo>
                  <a:pt x="13131" y="51168"/>
                </a:lnTo>
                <a:lnTo>
                  <a:pt x="66103" y="51168"/>
                </a:lnTo>
                <a:lnTo>
                  <a:pt x="66103" y="263093"/>
                </a:lnTo>
                <a:lnTo>
                  <a:pt x="0" y="263093"/>
                </a:lnTo>
                <a:lnTo>
                  <a:pt x="0" y="294335"/>
                </a:lnTo>
                <a:lnTo>
                  <a:pt x="163004" y="294335"/>
                </a:lnTo>
                <a:lnTo>
                  <a:pt x="163004" y="263093"/>
                </a:lnTo>
                <a:close/>
              </a:path>
              <a:path w="591185" h="300355">
                <a:moveTo>
                  <a:pt x="373113" y="206946"/>
                </a:moveTo>
                <a:lnTo>
                  <a:pt x="367309" y="167982"/>
                </a:lnTo>
                <a:lnTo>
                  <a:pt x="354152" y="145808"/>
                </a:lnTo>
                <a:lnTo>
                  <a:pt x="350761" y="140093"/>
                </a:lnTo>
                <a:lnTo>
                  <a:pt x="337794" y="131724"/>
                </a:lnTo>
                <a:lnTo>
                  <a:pt x="337794" y="206946"/>
                </a:lnTo>
                <a:lnTo>
                  <a:pt x="333959" y="232892"/>
                </a:lnTo>
                <a:lnTo>
                  <a:pt x="323367" y="252907"/>
                </a:lnTo>
                <a:lnTo>
                  <a:pt x="307428" y="265785"/>
                </a:lnTo>
                <a:lnTo>
                  <a:pt x="287540" y="270332"/>
                </a:lnTo>
                <a:lnTo>
                  <a:pt x="263042" y="264795"/>
                </a:lnTo>
                <a:lnTo>
                  <a:pt x="244119" y="248373"/>
                </a:lnTo>
                <a:lnTo>
                  <a:pt x="231051" y="221437"/>
                </a:lnTo>
                <a:lnTo>
                  <a:pt x="224142" y="184302"/>
                </a:lnTo>
                <a:lnTo>
                  <a:pt x="238582" y="166827"/>
                </a:lnTo>
                <a:lnTo>
                  <a:pt x="254088" y="154863"/>
                </a:lnTo>
                <a:lnTo>
                  <a:pt x="269671" y="148005"/>
                </a:lnTo>
                <a:lnTo>
                  <a:pt x="284365" y="145808"/>
                </a:lnTo>
                <a:lnTo>
                  <a:pt x="307809" y="150075"/>
                </a:lnTo>
                <a:lnTo>
                  <a:pt x="324497" y="162280"/>
                </a:lnTo>
                <a:lnTo>
                  <a:pt x="334479" y="181533"/>
                </a:lnTo>
                <a:lnTo>
                  <a:pt x="337794" y="206946"/>
                </a:lnTo>
                <a:lnTo>
                  <a:pt x="337794" y="131724"/>
                </a:lnTo>
                <a:lnTo>
                  <a:pt x="324789" y="123329"/>
                </a:lnTo>
                <a:lnTo>
                  <a:pt x="290703" y="117741"/>
                </a:lnTo>
                <a:lnTo>
                  <a:pt x="272770" y="120357"/>
                </a:lnTo>
                <a:lnTo>
                  <a:pt x="254927" y="127812"/>
                </a:lnTo>
                <a:lnTo>
                  <a:pt x="238112" y="139509"/>
                </a:lnTo>
                <a:lnTo>
                  <a:pt x="223240" y="154863"/>
                </a:lnTo>
                <a:lnTo>
                  <a:pt x="230022" y="96774"/>
                </a:lnTo>
                <a:lnTo>
                  <a:pt x="246672" y="58585"/>
                </a:lnTo>
                <a:lnTo>
                  <a:pt x="270611" y="37642"/>
                </a:lnTo>
                <a:lnTo>
                  <a:pt x="299313" y="31254"/>
                </a:lnTo>
                <a:lnTo>
                  <a:pt x="312788" y="32880"/>
                </a:lnTo>
                <a:lnTo>
                  <a:pt x="325628" y="37528"/>
                </a:lnTo>
                <a:lnTo>
                  <a:pt x="337197" y="44818"/>
                </a:lnTo>
                <a:lnTo>
                  <a:pt x="346849" y="54343"/>
                </a:lnTo>
                <a:lnTo>
                  <a:pt x="367284" y="31254"/>
                </a:lnTo>
                <a:lnTo>
                  <a:pt x="319798" y="2336"/>
                </a:lnTo>
                <a:lnTo>
                  <a:pt x="297954" y="0"/>
                </a:lnTo>
                <a:lnTo>
                  <a:pt x="264426" y="5600"/>
                </a:lnTo>
                <a:lnTo>
                  <a:pt x="234378" y="23202"/>
                </a:lnTo>
                <a:lnTo>
                  <a:pt x="210083" y="54089"/>
                </a:lnTo>
                <a:lnTo>
                  <a:pt x="193840" y="99529"/>
                </a:lnTo>
                <a:lnTo>
                  <a:pt x="187909" y="160756"/>
                </a:lnTo>
                <a:lnTo>
                  <a:pt x="195516" y="221640"/>
                </a:lnTo>
                <a:lnTo>
                  <a:pt x="216496" y="265074"/>
                </a:lnTo>
                <a:lnTo>
                  <a:pt x="248094" y="291096"/>
                </a:lnTo>
                <a:lnTo>
                  <a:pt x="287540" y="299770"/>
                </a:lnTo>
                <a:lnTo>
                  <a:pt x="320586" y="293039"/>
                </a:lnTo>
                <a:lnTo>
                  <a:pt x="347814" y="274078"/>
                </a:lnTo>
                <a:lnTo>
                  <a:pt x="350177" y="270332"/>
                </a:lnTo>
                <a:lnTo>
                  <a:pt x="366306" y="244754"/>
                </a:lnTo>
                <a:lnTo>
                  <a:pt x="373113" y="206946"/>
                </a:lnTo>
                <a:close/>
              </a:path>
              <a:path w="591185" h="300355">
                <a:moveTo>
                  <a:pt x="590880" y="148983"/>
                </a:moveTo>
                <a:lnTo>
                  <a:pt x="584530" y="84823"/>
                </a:lnTo>
                <a:lnTo>
                  <a:pt x="566254" y="38150"/>
                </a:lnTo>
                <a:lnTo>
                  <a:pt x="558292" y="30340"/>
                </a:lnTo>
                <a:lnTo>
                  <a:pt x="554647" y="26771"/>
                </a:lnTo>
                <a:lnTo>
                  <a:pt x="554647" y="148983"/>
                </a:lnTo>
                <a:lnTo>
                  <a:pt x="550595" y="203530"/>
                </a:lnTo>
                <a:lnTo>
                  <a:pt x="539140" y="240957"/>
                </a:lnTo>
                <a:lnTo>
                  <a:pt x="521411" y="262521"/>
                </a:lnTo>
                <a:lnTo>
                  <a:pt x="498500" y="269430"/>
                </a:lnTo>
                <a:lnTo>
                  <a:pt x="475589" y="262521"/>
                </a:lnTo>
                <a:lnTo>
                  <a:pt x="457860" y="240957"/>
                </a:lnTo>
                <a:lnTo>
                  <a:pt x="446417" y="203530"/>
                </a:lnTo>
                <a:lnTo>
                  <a:pt x="442353" y="148983"/>
                </a:lnTo>
                <a:lnTo>
                  <a:pt x="446417" y="94716"/>
                </a:lnTo>
                <a:lnTo>
                  <a:pt x="457860" y="57912"/>
                </a:lnTo>
                <a:lnTo>
                  <a:pt x="475589" y="36969"/>
                </a:lnTo>
                <a:lnTo>
                  <a:pt x="498500" y="30340"/>
                </a:lnTo>
                <a:lnTo>
                  <a:pt x="521411" y="36969"/>
                </a:lnTo>
                <a:lnTo>
                  <a:pt x="539140" y="57912"/>
                </a:lnTo>
                <a:lnTo>
                  <a:pt x="550595" y="94716"/>
                </a:lnTo>
                <a:lnTo>
                  <a:pt x="554647" y="148983"/>
                </a:lnTo>
                <a:lnTo>
                  <a:pt x="554647" y="26771"/>
                </a:lnTo>
                <a:lnTo>
                  <a:pt x="537197" y="9652"/>
                </a:lnTo>
                <a:lnTo>
                  <a:pt x="498500" y="0"/>
                </a:lnTo>
                <a:lnTo>
                  <a:pt x="459549" y="9652"/>
                </a:lnTo>
                <a:lnTo>
                  <a:pt x="430352" y="38150"/>
                </a:lnTo>
                <a:lnTo>
                  <a:pt x="412026" y="84823"/>
                </a:lnTo>
                <a:lnTo>
                  <a:pt x="405676" y="148983"/>
                </a:lnTo>
                <a:lnTo>
                  <a:pt x="412026" y="213423"/>
                </a:lnTo>
                <a:lnTo>
                  <a:pt x="430352" y="260718"/>
                </a:lnTo>
                <a:lnTo>
                  <a:pt x="459549" y="289839"/>
                </a:lnTo>
                <a:lnTo>
                  <a:pt x="498500" y="299770"/>
                </a:lnTo>
                <a:lnTo>
                  <a:pt x="537197" y="289839"/>
                </a:lnTo>
                <a:lnTo>
                  <a:pt x="557555" y="269430"/>
                </a:lnTo>
                <a:lnTo>
                  <a:pt x="566254" y="260718"/>
                </a:lnTo>
                <a:lnTo>
                  <a:pt x="584530" y="213423"/>
                </a:lnTo>
                <a:lnTo>
                  <a:pt x="590880" y="14898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818139" y="2194648"/>
            <a:ext cx="125640" cy="17388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969200" y="2184575"/>
            <a:ext cx="29209" cy="184150"/>
          </a:xfrm>
          <a:custGeom>
            <a:avLst/>
            <a:gdLst/>
            <a:ahLst/>
            <a:cxnLst/>
            <a:rect l="l" t="t" r="r" b="b"/>
            <a:pathLst>
              <a:path w="29210" h="184150">
                <a:moveTo>
                  <a:pt x="25446" y="55133"/>
                </a:moveTo>
                <a:lnTo>
                  <a:pt x="3445" y="55133"/>
                </a:lnTo>
                <a:lnTo>
                  <a:pt x="3445" y="183954"/>
                </a:lnTo>
                <a:lnTo>
                  <a:pt x="25446" y="183954"/>
                </a:lnTo>
                <a:lnTo>
                  <a:pt x="25446" y="55133"/>
                </a:lnTo>
                <a:close/>
              </a:path>
              <a:path w="29210" h="184150">
                <a:moveTo>
                  <a:pt x="23060" y="0"/>
                </a:moveTo>
                <a:lnTo>
                  <a:pt x="6096" y="0"/>
                </a:lnTo>
                <a:lnTo>
                  <a:pt x="0" y="5831"/>
                </a:lnTo>
                <a:lnTo>
                  <a:pt x="0" y="23060"/>
                </a:lnTo>
                <a:lnTo>
                  <a:pt x="6096" y="28626"/>
                </a:lnTo>
                <a:lnTo>
                  <a:pt x="23060" y="28626"/>
                </a:lnTo>
                <a:lnTo>
                  <a:pt x="29157" y="23060"/>
                </a:lnTo>
                <a:lnTo>
                  <a:pt x="29157" y="5831"/>
                </a:lnTo>
                <a:lnTo>
                  <a:pt x="2306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021312" y="2236528"/>
            <a:ext cx="109471" cy="13518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217459" y="2184575"/>
            <a:ext cx="145785" cy="18419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394575" y="2236528"/>
            <a:ext cx="103375" cy="13200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528141" y="2184575"/>
            <a:ext cx="29209" cy="184150"/>
          </a:xfrm>
          <a:custGeom>
            <a:avLst/>
            <a:gdLst/>
            <a:ahLst/>
            <a:cxnLst/>
            <a:rect l="l" t="t" r="r" b="b"/>
            <a:pathLst>
              <a:path w="29210" h="184150">
                <a:moveTo>
                  <a:pt x="25446" y="55133"/>
                </a:moveTo>
                <a:lnTo>
                  <a:pt x="3445" y="55133"/>
                </a:lnTo>
                <a:lnTo>
                  <a:pt x="3445" y="183954"/>
                </a:lnTo>
                <a:lnTo>
                  <a:pt x="25446" y="183954"/>
                </a:lnTo>
                <a:lnTo>
                  <a:pt x="25446" y="55133"/>
                </a:lnTo>
                <a:close/>
              </a:path>
              <a:path w="29210" h="184150">
                <a:moveTo>
                  <a:pt x="23060" y="0"/>
                </a:moveTo>
                <a:lnTo>
                  <a:pt x="6096" y="0"/>
                </a:lnTo>
                <a:lnTo>
                  <a:pt x="0" y="5831"/>
                </a:lnTo>
                <a:lnTo>
                  <a:pt x="0" y="23060"/>
                </a:lnTo>
                <a:lnTo>
                  <a:pt x="6096" y="28626"/>
                </a:lnTo>
                <a:lnTo>
                  <a:pt x="23060" y="28626"/>
                </a:lnTo>
                <a:lnTo>
                  <a:pt x="29157" y="23060"/>
                </a:lnTo>
                <a:lnTo>
                  <a:pt x="29157" y="5831"/>
                </a:lnTo>
                <a:lnTo>
                  <a:pt x="2306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580253" y="2236528"/>
            <a:ext cx="109471" cy="13518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715648" y="2236528"/>
            <a:ext cx="103375" cy="13200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904374" y="2179804"/>
            <a:ext cx="112917" cy="19190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051272" y="2186431"/>
            <a:ext cx="102579" cy="18528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188894" y="2176623"/>
            <a:ext cx="266469" cy="19508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481313" y="2236528"/>
            <a:ext cx="103375" cy="13200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712026" y="2183250"/>
            <a:ext cx="2979377" cy="52509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661670"/>
            <a:ext cx="18093690" cy="2646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804602"/>
            <a:ext cx="18093690" cy="1091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5383828"/>
            <a:ext cx="6433312" cy="827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5383828"/>
            <a:ext cx="4623943" cy="827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5383828"/>
            <a:ext cx="4623943" cy="827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RollUp_Classic_200x160_RollUpFilm_PDF-Vorlage.indd</dc:title>
  <dcterms:created xsi:type="dcterms:W3CDTF">2020-10-14T06:35:49Z</dcterms:created>
  <dcterms:modified xsi:type="dcterms:W3CDTF">2020-10-14T06:35:49Z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2020-10-14T00:00:00Z</vt:filetime>
  </property>
</Properties>
</file>