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887200" cy="20104100"/>
  <p:notesSz cx="118872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91540" y="6232271"/>
            <a:ext cx="1010412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83080" y="11258296"/>
            <a:ext cx="832104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94360" y="4623943"/>
            <a:ext cx="517093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121908" y="4623943"/>
            <a:ext cx="517093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4360" y="804164"/>
            <a:ext cx="1069848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4360" y="4623943"/>
            <a:ext cx="1069848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1648" y="18696814"/>
            <a:ext cx="380390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94360" y="18696814"/>
            <a:ext cx="27340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558784" y="18696814"/>
            <a:ext cx="27340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07769" y="469187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0"/>
                </a:moveTo>
                <a:lnTo>
                  <a:pt x="0" y="1915415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2966" y="19798261"/>
            <a:ext cx="11226800" cy="0"/>
          </a:xfrm>
          <a:custGeom>
            <a:avLst/>
            <a:gdLst/>
            <a:ahLst/>
            <a:cxnLst/>
            <a:rect l="l" t="t" r="r" b="b"/>
            <a:pathLst>
              <a:path w="11226800" h="0">
                <a:moveTo>
                  <a:pt x="0" y="0"/>
                </a:moveTo>
                <a:lnTo>
                  <a:pt x="11226664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776426" y="381724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1915415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84565" y="206802"/>
            <a:ext cx="11226800" cy="0"/>
          </a:xfrm>
          <a:custGeom>
            <a:avLst/>
            <a:gdLst/>
            <a:ahLst/>
            <a:cxnLst/>
            <a:rect l="l" t="t" r="r" b="b"/>
            <a:pathLst>
              <a:path w="11226800" h="0">
                <a:moveTo>
                  <a:pt x="11226664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07769" y="19710798"/>
            <a:ext cx="88900" cy="87630"/>
          </a:xfrm>
          <a:custGeom>
            <a:avLst/>
            <a:gdLst/>
            <a:ahLst/>
            <a:cxnLst/>
            <a:rect l="l" t="t" r="r" b="b"/>
            <a:pathLst>
              <a:path w="88900" h="87630">
                <a:moveTo>
                  <a:pt x="0" y="0"/>
                </a:moveTo>
                <a:lnTo>
                  <a:pt x="0" y="87462"/>
                </a:lnTo>
                <a:lnTo>
                  <a:pt x="88398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1688027" y="19710798"/>
            <a:ext cx="88900" cy="87630"/>
          </a:xfrm>
          <a:custGeom>
            <a:avLst/>
            <a:gdLst/>
            <a:ahLst/>
            <a:cxnLst/>
            <a:rect l="l" t="t" r="r" b="b"/>
            <a:pathLst>
              <a:path w="88900" h="87630">
                <a:moveTo>
                  <a:pt x="0" y="87462"/>
                </a:moveTo>
                <a:lnTo>
                  <a:pt x="88398" y="87462"/>
                </a:lnTo>
                <a:lnTo>
                  <a:pt x="88398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1688027" y="206803"/>
            <a:ext cx="88900" cy="87630"/>
          </a:xfrm>
          <a:custGeom>
            <a:avLst/>
            <a:gdLst/>
            <a:ahLst/>
            <a:cxnLst/>
            <a:rect l="l" t="t" r="r" b="b"/>
            <a:pathLst>
              <a:path w="88900" h="87629">
                <a:moveTo>
                  <a:pt x="88398" y="87462"/>
                </a:moveTo>
                <a:lnTo>
                  <a:pt x="88398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0" y="99029"/>
            <a:ext cx="11884660" cy="19807555"/>
            <a:chOff x="0" y="99029"/>
            <a:chExt cx="11884660" cy="19807555"/>
          </a:xfrm>
        </p:grpSpPr>
        <p:sp>
          <p:nvSpPr>
            <p:cNvPr id="10" name="object 10" descr=""/>
            <p:cNvSpPr/>
            <p:nvPr/>
          </p:nvSpPr>
          <p:spPr>
            <a:xfrm>
              <a:off x="107769" y="206803"/>
              <a:ext cx="88900" cy="87630"/>
            </a:xfrm>
            <a:custGeom>
              <a:avLst/>
              <a:gdLst/>
              <a:ahLst/>
              <a:cxnLst/>
              <a:rect l="l" t="t" r="r" b="b"/>
              <a:pathLst>
                <a:path w="88900" h="87629">
                  <a:moveTo>
                    <a:pt x="88398" y="0"/>
                  </a:moveTo>
                  <a:lnTo>
                    <a:pt x="0" y="0"/>
                  </a:lnTo>
                  <a:lnTo>
                    <a:pt x="0" y="87462"/>
                  </a:lnTo>
                </a:path>
              </a:pathLst>
            </a:custGeom>
            <a:ln w="1746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734" y="107763"/>
              <a:ext cx="11866880" cy="19789775"/>
            </a:xfrm>
            <a:custGeom>
              <a:avLst/>
              <a:gdLst/>
              <a:ahLst/>
              <a:cxnLst/>
              <a:rect l="l" t="t" r="r" b="b"/>
              <a:pathLst>
                <a:path w="11866880" h="19789775">
                  <a:moveTo>
                    <a:pt x="0" y="19789531"/>
                  </a:moveTo>
                  <a:lnTo>
                    <a:pt x="11866727" y="19789531"/>
                  </a:lnTo>
                  <a:lnTo>
                    <a:pt x="11866727" y="0"/>
                  </a:lnTo>
                  <a:lnTo>
                    <a:pt x="0" y="0"/>
                  </a:lnTo>
                  <a:lnTo>
                    <a:pt x="0" y="19789531"/>
                  </a:lnTo>
                  <a:close/>
                </a:path>
              </a:pathLst>
            </a:custGeom>
            <a:ln w="1746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24901" y="847949"/>
              <a:ext cx="203200" cy="292735"/>
            </a:xfrm>
            <a:custGeom>
              <a:avLst/>
              <a:gdLst/>
              <a:ahLst/>
              <a:cxnLst/>
              <a:rect l="l" t="t" r="r" b="b"/>
              <a:pathLst>
                <a:path w="203200" h="292734">
                  <a:moveTo>
                    <a:pt x="91455" y="0"/>
                  </a:moveTo>
                  <a:lnTo>
                    <a:pt x="0" y="0"/>
                  </a:lnTo>
                  <a:lnTo>
                    <a:pt x="0" y="292657"/>
                  </a:lnTo>
                  <a:lnTo>
                    <a:pt x="37474" y="292657"/>
                  </a:lnTo>
                  <a:lnTo>
                    <a:pt x="37474" y="169081"/>
                  </a:lnTo>
                  <a:lnTo>
                    <a:pt x="130828" y="169081"/>
                  </a:lnTo>
                  <a:lnTo>
                    <a:pt x="128483" y="165065"/>
                  </a:lnTo>
                  <a:lnTo>
                    <a:pt x="155481" y="154240"/>
                  </a:lnTo>
                  <a:lnTo>
                    <a:pt x="174087" y="138744"/>
                  </a:lnTo>
                  <a:lnTo>
                    <a:pt x="37474" y="138744"/>
                  </a:lnTo>
                  <a:lnTo>
                    <a:pt x="37474" y="30336"/>
                  </a:lnTo>
                  <a:lnTo>
                    <a:pt x="175171" y="30336"/>
                  </a:lnTo>
                  <a:lnTo>
                    <a:pt x="165177" y="18346"/>
                  </a:lnTo>
                  <a:lnTo>
                    <a:pt x="132707" y="4300"/>
                  </a:lnTo>
                  <a:lnTo>
                    <a:pt x="91455" y="0"/>
                  </a:lnTo>
                  <a:close/>
                </a:path>
                <a:path w="203200" h="292734">
                  <a:moveTo>
                    <a:pt x="130828" y="169081"/>
                  </a:moveTo>
                  <a:lnTo>
                    <a:pt x="90117" y="169081"/>
                  </a:lnTo>
                  <a:lnTo>
                    <a:pt x="160604" y="292657"/>
                  </a:lnTo>
                  <a:lnTo>
                    <a:pt x="202986" y="292657"/>
                  </a:lnTo>
                  <a:lnTo>
                    <a:pt x="130828" y="169081"/>
                  </a:lnTo>
                  <a:close/>
                </a:path>
                <a:path w="203200" h="292734">
                  <a:moveTo>
                    <a:pt x="175171" y="30336"/>
                  </a:moveTo>
                  <a:lnTo>
                    <a:pt x="86101" y="30336"/>
                  </a:lnTo>
                  <a:lnTo>
                    <a:pt x="116312" y="33096"/>
                  </a:lnTo>
                  <a:lnTo>
                    <a:pt x="138409" y="42047"/>
                  </a:lnTo>
                  <a:lnTo>
                    <a:pt x="151974" y="58191"/>
                  </a:lnTo>
                  <a:lnTo>
                    <a:pt x="156589" y="82532"/>
                  </a:lnTo>
                  <a:lnTo>
                    <a:pt x="151974" y="107125"/>
                  </a:lnTo>
                  <a:lnTo>
                    <a:pt x="138409" y="124691"/>
                  </a:lnTo>
                  <a:lnTo>
                    <a:pt x="116312" y="135231"/>
                  </a:lnTo>
                  <a:lnTo>
                    <a:pt x="86101" y="138744"/>
                  </a:lnTo>
                  <a:lnTo>
                    <a:pt x="174087" y="138744"/>
                  </a:lnTo>
                  <a:lnTo>
                    <a:pt x="176163" y="137015"/>
                  </a:lnTo>
                  <a:lnTo>
                    <a:pt x="189400" y="113183"/>
                  </a:lnTo>
                  <a:lnTo>
                    <a:pt x="194063" y="82532"/>
                  </a:lnTo>
                  <a:lnTo>
                    <a:pt x="186438" y="43852"/>
                  </a:lnTo>
                  <a:lnTo>
                    <a:pt x="175171" y="303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6848" y="918436"/>
              <a:ext cx="201201" cy="227523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093330" y="822971"/>
              <a:ext cx="1012825" cy="409575"/>
            </a:xfrm>
            <a:custGeom>
              <a:avLst/>
              <a:gdLst/>
              <a:ahLst/>
              <a:cxnLst/>
              <a:rect l="l" t="t" r="r" b="b"/>
              <a:pathLst>
                <a:path w="1012825" h="409575">
                  <a:moveTo>
                    <a:pt x="60223" y="318973"/>
                  </a:moveTo>
                  <a:lnTo>
                    <a:pt x="55308" y="291312"/>
                  </a:lnTo>
                  <a:lnTo>
                    <a:pt x="51739" y="292214"/>
                  </a:lnTo>
                  <a:lnTo>
                    <a:pt x="41935" y="292214"/>
                  </a:lnTo>
                  <a:lnTo>
                    <a:pt x="37020" y="288201"/>
                  </a:lnTo>
                  <a:lnTo>
                    <a:pt x="37020" y="0"/>
                  </a:lnTo>
                  <a:lnTo>
                    <a:pt x="0" y="0"/>
                  </a:lnTo>
                  <a:lnTo>
                    <a:pt x="0" y="273913"/>
                  </a:lnTo>
                  <a:lnTo>
                    <a:pt x="2171" y="294767"/>
                  </a:lnTo>
                  <a:lnTo>
                    <a:pt x="9029" y="310172"/>
                  </a:lnTo>
                  <a:lnTo>
                    <a:pt x="21069" y="319722"/>
                  </a:lnTo>
                  <a:lnTo>
                    <a:pt x="38811" y="322999"/>
                  </a:lnTo>
                  <a:lnTo>
                    <a:pt x="48171" y="322999"/>
                  </a:lnTo>
                  <a:lnTo>
                    <a:pt x="54864" y="321652"/>
                  </a:lnTo>
                  <a:lnTo>
                    <a:pt x="60223" y="318973"/>
                  </a:lnTo>
                  <a:close/>
                </a:path>
                <a:path w="1012825" h="409575">
                  <a:moveTo>
                    <a:pt x="159258" y="318973"/>
                  </a:moveTo>
                  <a:lnTo>
                    <a:pt x="154355" y="291312"/>
                  </a:lnTo>
                  <a:lnTo>
                    <a:pt x="150787" y="292214"/>
                  </a:lnTo>
                  <a:lnTo>
                    <a:pt x="140970" y="292214"/>
                  </a:lnTo>
                  <a:lnTo>
                    <a:pt x="136067" y="288201"/>
                  </a:lnTo>
                  <a:lnTo>
                    <a:pt x="136067" y="0"/>
                  </a:lnTo>
                  <a:lnTo>
                    <a:pt x="99034" y="0"/>
                  </a:lnTo>
                  <a:lnTo>
                    <a:pt x="99034" y="273913"/>
                  </a:lnTo>
                  <a:lnTo>
                    <a:pt x="101206" y="294767"/>
                  </a:lnTo>
                  <a:lnTo>
                    <a:pt x="108064" y="310172"/>
                  </a:lnTo>
                  <a:lnTo>
                    <a:pt x="120116" y="319722"/>
                  </a:lnTo>
                  <a:lnTo>
                    <a:pt x="137845" y="322999"/>
                  </a:lnTo>
                  <a:lnTo>
                    <a:pt x="147218" y="322999"/>
                  </a:lnTo>
                  <a:lnTo>
                    <a:pt x="153911" y="321652"/>
                  </a:lnTo>
                  <a:lnTo>
                    <a:pt x="159258" y="318973"/>
                  </a:lnTo>
                  <a:close/>
                </a:path>
                <a:path w="1012825" h="409575">
                  <a:moveTo>
                    <a:pt x="407390" y="24980"/>
                  </a:moveTo>
                  <a:lnTo>
                    <a:pt x="371259" y="24980"/>
                  </a:lnTo>
                  <a:lnTo>
                    <a:pt x="371259" y="197637"/>
                  </a:lnTo>
                  <a:lnTo>
                    <a:pt x="365912" y="241604"/>
                  </a:lnTo>
                  <a:lnTo>
                    <a:pt x="351243" y="270065"/>
                  </a:lnTo>
                  <a:lnTo>
                    <a:pt x="329285" y="285394"/>
                  </a:lnTo>
                  <a:lnTo>
                    <a:pt x="302107" y="289979"/>
                  </a:lnTo>
                  <a:lnTo>
                    <a:pt x="275323" y="285394"/>
                  </a:lnTo>
                  <a:lnTo>
                    <a:pt x="253822" y="270065"/>
                  </a:lnTo>
                  <a:lnTo>
                    <a:pt x="239496" y="241604"/>
                  </a:lnTo>
                  <a:lnTo>
                    <a:pt x="234302" y="197637"/>
                  </a:lnTo>
                  <a:lnTo>
                    <a:pt x="234302" y="24980"/>
                  </a:lnTo>
                  <a:lnTo>
                    <a:pt x="196824" y="24980"/>
                  </a:lnTo>
                  <a:lnTo>
                    <a:pt x="196824" y="196735"/>
                  </a:lnTo>
                  <a:lnTo>
                    <a:pt x="204863" y="255993"/>
                  </a:lnTo>
                  <a:lnTo>
                    <a:pt x="227050" y="294995"/>
                  </a:lnTo>
                  <a:lnTo>
                    <a:pt x="260438" y="316445"/>
                  </a:lnTo>
                  <a:lnTo>
                    <a:pt x="302107" y="322999"/>
                  </a:lnTo>
                  <a:lnTo>
                    <a:pt x="343776" y="316445"/>
                  </a:lnTo>
                  <a:lnTo>
                    <a:pt x="377164" y="294995"/>
                  </a:lnTo>
                  <a:lnTo>
                    <a:pt x="399351" y="255993"/>
                  </a:lnTo>
                  <a:lnTo>
                    <a:pt x="407390" y="196735"/>
                  </a:lnTo>
                  <a:lnTo>
                    <a:pt x="407390" y="24980"/>
                  </a:lnTo>
                  <a:close/>
                </a:path>
                <a:path w="1012825" h="409575">
                  <a:moveTo>
                    <a:pt x="658114" y="206108"/>
                  </a:moveTo>
                  <a:lnTo>
                    <a:pt x="652500" y="160401"/>
                  </a:lnTo>
                  <a:lnTo>
                    <a:pt x="636536" y="126695"/>
                  </a:lnTo>
                  <a:lnTo>
                    <a:pt x="636104" y="125806"/>
                  </a:lnTo>
                  <a:lnTo>
                    <a:pt x="635977" y="125526"/>
                  </a:lnTo>
                  <a:lnTo>
                    <a:pt x="619747" y="112153"/>
                  </a:lnTo>
                  <a:lnTo>
                    <a:pt x="619747" y="206108"/>
                  </a:lnTo>
                  <a:lnTo>
                    <a:pt x="615073" y="242074"/>
                  </a:lnTo>
                  <a:lnTo>
                    <a:pt x="602132" y="269011"/>
                  </a:lnTo>
                  <a:lnTo>
                    <a:pt x="582485" y="285915"/>
                  </a:lnTo>
                  <a:lnTo>
                    <a:pt x="557733" y="291769"/>
                  </a:lnTo>
                  <a:lnTo>
                    <a:pt x="546252" y="290601"/>
                  </a:lnTo>
                  <a:lnTo>
                    <a:pt x="533425" y="286804"/>
                  </a:lnTo>
                  <a:lnTo>
                    <a:pt x="519595" y="279908"/>
                  </a:lnTo>
                  <a:lnTo>
                    <a:pt x="505091" y="269455"/>
                  </a:lnTo>
                  <a:lnTo>
                    <a:pt x="505091" y="156146"/>
                  </a:lnTo>
                  <a:lnTo>
                    <a:pt x="520357" y="143256"/>
                  </a:lnTo>
                  <a:lnTo>
                    <a:pt x="534873" y="134061"/>
                  </a:lnTo>
                  <a:lnTo>
                    <a:pt x="548881" y="128536"/>
                  </a:lnTo>
                  <a:lnTo>
                    <a:pt x="562648" y="126695"/>
                  </a:lnTo>
                  <a:lnTo>
                    <a:pt x="588695" y="132397"/>
                  </a:lnTo>
                  <a:lnTo>
                    <a:pt x="606425" y="148501"/>
                  </a:lnTo>
                  <a:lnTo>
                    <a:pt x="616534" y="173558"/>
                  </a:lnTo>
                  <a:lnTo>
                    <a:pt x="619747" y="206108"/>
                  </a:lnTo>
                  <a:lnTo>
                    <a:pt x="619747" y="112153"/>
                  </a:lnTo>
                  <a:lnTo>
                    <a:pt x="608990" y="103289"/>
                  </a:lnTo>
                  <a:lnTo>
                    <a:pt x="572020" y="95465"/>
                  </a:lnTo>
                  <a:lnTo>
                    <a:pt x="553427" y="97891"/>
                  </a:lnTo>
                  <a:lnTo>
                    <a:pt x="535432" y="104444"/>
                  </a:lnTo>
                  <a:lnTo>
                    <a:pt x="518439" y="114096"/>
                  </a:lnTo>
                  <a:lnTo>
                    <a:pt x="502869" y="125806"/>
                  </a:lnTo>
                  <a:lnTo>
                    <a:pt x="501523" y="125806"/>
                  </a:lnTo>
                  <a:lnTo>
                    <a:pt x="498398" y="100825"/>
                  </a:lnTo>
                  <a:lnTo>
                    <a:pt x="468071" y="100825"/>
                  </a:lnTo>
                  <a:lnTo>
                    <a:pt x="468071" y="409092"/>
                  </a:lnTo>
                  <a:lnTo>
                    <a:pt x="505091" y="409092"/>
                  </a:lnTo>
                  <a:lnTo>
                    <a:pt x="505091" y="335927"/>
                  </a:lnTo>
                  <a:lnTo>
                    <a:pt x="504202" y="298005"/>
                  </a:lnTo>
                  <a:lnTo>
                    <a:pt x="519061" y="308495"/>
                  </a:lnTo>
                  <a:lnTo>
                    <a:pt x="534098" y="316357"/>
                  </a:lnTo>
                  <a:lnTo>
                    <a:pt x="549122" y="321284"/>
                  </a:lnTo>
                  <a:lnTo>
                    <a:pt x="563981" y="322999"/>
                  </a:lnTo>
                  <a:lnTo>
                    <a:pt x="599579" y="315087"/>
                  </a:lnTo>
                  <a:lnTo>
                    <a:pt x="621944" y="298005"/>
                  </a:lnTo>
                  <a:lnTo>
                    <a:pt x="629615" y="292150"/>
                  </a:lnTo>
                  <a:lnTo>
                    <a:pt x="629843" y="291769"/>
                  </a:lnTo>
                  <a:lnTo>
                    <a:pt x="650367" y="255422"/>
                  </a:lnTo>
                  <a:lnTo>
                    <a:pt x="658114" y="206108"/>
                  </a:lnTo>
                  <a:close/>
                </a:path>
                <a:path w="1012825" h="409575">
                  <a:moveTo>
                    <a:pt x="1012786" y="231978"/>
                  </a:moveTo>
                  <a:lnTo>
                    <a:pt x="996162" y="184416"/>
                  </a:lnTo>
                  <a:lnTo>
                    <a:pt x="975753" y="169506"/>
                  </a:lnTo>
                  <a:lnTo>
                    <a:pt x="975753" y="230644"/>
                  </a:lnTo>
                  <a:lnTo>
                    <a:pt x="970445" y="256133"/>
                  </a:lnTo>
                  <a:lnTo>
                    <a:pt x="955014" y="273913"/>
                  </a:lnTo>
                  <a:lnTo>
                    <a:pt x="930211" y="284353"/>
                  </a:lnTo>
                  <a:lnTo>
                    <a:pt x="896797" y="287743"/>
                  </a:lnTo>
                  <a:lnTo>
                    <a:pt x="845934" y="287743"/>
                  </a:lnTo>
                  <a:lnTo>
                    <a:pt x="845934" y="178003"/>
                  </a:lnTo>
                  <a:lnTo>
                    <a:pt x="896797" y="178003"/>
                  </a:lnTo>
                  <a:lnTo>
                    <a:pt x="930592" y="181152"/>
                  </a:lnTo>
                  <a:lnTo>
                    <a:pt x="955344" y="190779"/>
                  </a:lnTo>
                  <a:lnTo>
                    <a:pt x="970572" y="207175"/>
                  </a:lnTo>
                  <a:lnTo>
                    <a:pt x="975753" y="230644"/>
                  </a:lnTo>
                  <a:lnTo>
                    <a:pt x="975753" y="169506"/>
                  </a:lnTo>
                  <a:lnTo>
                    <a:pt x="953452" y="161937"/>
                  </a:lnTo>
                  <a:lnTo>
                    <a:pt x="953452" y="160159"/>
                  </a:lnTo>
                  <a:lnTo>
                    <a:pt x="971626" y="150507"/>
                  </a:lnTo>
                  <a:lnTo>
                    <a:pt x="972591" y="149453"/>
                  </a:lnTo>
                  <a:lnTo>
                    <a:pt x="985075" y="135788"/>
                  </a:lnTo>
                  <a:lnTo>
                    <a:pt x="993419" y="117309"/>
                  </a:lnTo>
                  <a:lnTo>
                    <a:pt x="996276" y="96367"/>
                  </a:lnTo>
                  <a:lnTo>
                    <a:pt x="988872" y="63563"/>
                  </a:lnTo>
                  <a:lnTo>
                    <a:pt x="980719" y="54876"/>
                  </a:lnTo>
                  <a:lnTo>
                    <a:pt x="968121" y="41427"/>
                  </a:lnTo>
                  <a:lnTo>
                    <a:pt x="959256" y="37960"/>
                  </a:lnTo>
                  <a:lnTo>
                    <a:pt x="959256" y="101269"/>
                  </a:lnTo>
                  <a:lnTo>
                    <a:pt x="955268" y="121412"/>
                  </a:lnTo>
                  <a:lnTo>
                    <a:pt x="942797" y="136563"/>
                  </a:lnTo>
                  <a:lnTo>
                    <a:pt x="921042" y="146126"/>
                  </a:lnTo>
                  <a:lnTo>
                    <a:pt x="889203" y="149453"/>
                  </a:lnTo>
                  <a:lnTo>
                    <a:pt x="845934" y="149453"/>
                  </a:lnTo>
                  <a:lnTo>
                    <a:pt x="845934" y="54876"/>
                  </a:lnTo>
                  <a:lnTo>
                    <a:pt x="890549" y="54876"/>
                  </a:lnTo>
                  <a:lnTo>
                    <a:pt x="920483" y="57353"/>
                  </a:lnTo>
                  <a:lnTo>
                    <a:pt x="941959" y="65354"/>
                  </a:lnTo>
                  <a:lnTo>
                    <a:pt x="954913" y="79717"/>
                  </a:lnTo>
                  <a:lnTo>
                    <a:pt x="959256" y="101269"/>
                  </a:lnTo>
                  <a:lnTo>
                    <a:pt x="959256" y="37960"/>
                  </a:lnTo>
                  <a:lnTo>
                    <a:pt x="936244" y="28917"/>
                  </a:lnTo>
                  <a:lnTo>
                    <a:pt x="895451" y="24980"/>
                  </a:lnTo>
                  <a:lnTo>
                    <a:pt x="808456" y="24980"/>
                  </a:lnTo>
                  <a:lnTo>
                    <a:pt x="808456" y="317639"/>
                  </a:lnTo>
                  <a:lnTo>
                    <a:pt x="902144" y="317639"/>
                  </a:lnTo>
                  <a:lnTo>
                    <a:pt x="946912" y="312343"/>
                  </a:lnTo>
                  <a:lnTo>
                    <a:pt x="981887" y="296392"/>
                  </a:lnTo>
                  <a:lnTo>
                    <a:pt x="989253" y="287743"/>
                  </a:lnTo>
                  <a:lnTo>
                    <a:pt x="1004658" y="269646"/>
                  </a:lnTo>
                  <a:lnTo>
                    <a:pt x="1012786" y="2319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39403" y="918436"/>
              <a:ext cx="169973" cy="22752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43460" y="918436"/>
              <a:ext cx="160158" cy="227523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2536721" y="830996"/>
              <a:ext cx="49530" cy="309880"/>
            </a:xfrm>
            <a:custGeom>
              <a:avLst/>
              <a:gdLst/>
              <a:ahLst/>
              <a:cxnLst/>
              <a:rect l="l" t="t" r="r" b="b"/>
              <a:pathLst>
                <a:path w="49530" h="309880">
                  <a:moveTo>
                    <a:pt x="42827" y="92793"/>
                  </a:moveTo>
                  <a:lnTo>
                    <a:pt x="5799" y="92793"/>
                  </a:lnTo>
                  <a:lnTo>
                    <a:pt x="5799" y="309610"/>
                  </a:lnTo>
                  <a:lnTo>
                    <a:pt x="42827" y="309610"/>
                  </a:lnTo>
                  <a:lnTo>
                    <a:pt x="42827" y="92793"/>
                  </a:lnTo>
                  <a:close/>
                </a:path>
                <a:path w="49530" h="309880">
                  <a:moveTo>
                    <a:pt x="24536" y="0"/>
                  </a:moveTo>
                  <a:lnTo>
                    <a:pt x="14680" y="1756"/>
                  </a:lnTo>
                  <a:lnTo>
                    <a:pt x="6914" y="6691"/>
                  </a:lnTo>
                  <a:lnTo>
                    <a:pt x="1826" y="14303"/>
                  </a:lnTo>
                  <a:lnTo>
                    <a:pt x="0" y="24090"/>
                  </a:lnTo>
                  <a:lnTo>
                    <a:pt x="1826" y="34065"/>
                  </a:lnTo>
                  <a:lnTo>
                    <a:pt x="6914" y="41656"/>
                  </a:lnTo>
                  <a:lnTo>
                    <a:pt x="14680" y="46487"/>
                  </a:lnTo>
                  <a:lnTo>
                    <a:pt x="24536" y="48181"/>
                  </a:lnTo>
                  <a:lnTo>
                    <a:pt x="34393" y="46487"/>
                  </a:lnTo>
                  <a:lnTo>
                    <a:pt x="42158" y="41656"/>
                  </a:lnTo>
                  <a:lnTo>
                    <a:pt x="47247" y="34065"/>
                  </a:lnTo>
                  <a:lnTo>
                    <a:pt x="49073" y="24090"/>
                  </a:lnTo>
                  <a:lnTo>
                    <a:pt x="47247" y="14303"/>
                  </a:lnTo>
                  <a:lnTo>
                    <a:pt x="42158" y="6691"/>
                  </a:lnTo>
                  <a:lnTo>
                    <a:pt x="34393" y="1756"/>
                  </a:lnTo>
                  <a:lnTo>
                    <a:pt x="245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24429" y="918436"/>
              <a:ext cx="171757" cy="227523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619988" y="1365452"/>
              <a:ext cx="588010" cy="295910"/>
            </a:xfrm>
            <a:custGeom>
              <a:avLst/>
              <a:gdLst/>
              <a:ahLst/>
              <a:cxnLst/>
              <a:rect l="l" t="t" r="r" b="b"/>
              <a:pathLst>
                <a:path w="588010" h="295910">
                  <a:moveTo>
                    <a:pt x="160604" y="259207"/>
                  </a:moveTo>
                  <a:lnTo>
                    <a:pt x="102158" y="259207"/>
                  </a:lnTo>
                  <a:lnTo>
                    <a:pt x="102158" y="5359"/>
                  </a:lnTo>
                  <a:lnTo>
                    <a:pt x="73609" y="5359"/>
                  </a:lnTo>
                  <a:lnTo>
                    <a:pt x="61239" y="11963"/>
                  </a:lnTo>
                  <a:lnTo>
                    <a:pt x="47282" y="17678"/>
                  </a:lnTo>
                  <a:lnTo>
                    <a:pt x="31330" y="22491"/>
                  </a:lnTo>
                  <a:lnTo>
                    <a:pt x="12941" y="26327"/>
                  </a:lnTo>
                  <a:lnTo>
                    <a:pt x="12941" y="50419"/>
                  </a:lnTo>
                  <a:lnTo>
                    <a:pt x="65138" y="50419"/>
                  </a:lnTo>
                  <a:lnTo>
                    <a:pt x="65138" y="259207"/>
                  </a:lnTo>
                  <a:lnTo>
                    <a:pt x="0" y="259207"/>
                  </a:lnTo>
                  <a:lnTo>
                    <a:pt x="0" y="289991"/>
                  </a:lnTo>
                  <a:lnTo>
                    <a:pt x="160604" y="289991"/>
                  </a:lnTo>
                  <a:lnTo>
                    <a:pt x="160604" y="259207"/>
                  </a:lnTo>
                  <a:close/>
                </a:path>
                <a:path w="588010" h="295910">
                  <a:moveTo>
                    <a:pt x="380542" y="258305"/>
                  </a:moveTo>
                  <a:lnTo>
                    <a:pt x="295338" y="258305"/>
                  </a:lnTo>
                  <a:lnTo>
                    <a:pt x="283857" y="258470"/>
                  </a:lnTo>
                  <a:lnTo>
                    <a:pt x="271805" y="258927"/>
                  </a:lnTo>
                  <a:lnTo>
                    <a:pt x="259575" y="259626"/>
                  </a:lnTo>
                  <a:lnTo>
                    <a:pt x="247599" y="260540"/>
                  </a:lnTo>
                  <a:lnTo>
                    <a:pt x="295376" y="210908"/>
                  </a:lnTo>
                  <a:lnTo>
                    <a:pt x="333082" y="166293"/>
                  </a:lnTo>
                  <a:lnTo>
                    <a:pt x="357822" y="124536"/>
                  </a:lnTo>
                  <a:lnTo>
                    <a:pt x="366712" y="83426"/>
                  </a:lnTo>
                  <a:lnTo>
                    <a:pt x="360730" y="49314"/>
                  </a:lnTo>
                  <a:lnTo>
                    <a:pt x="343623" y="22987"/>
                  </a:lnTo>
                  <a:lnTo>
                    <a:pt x="316649" y="6019"/>
                  </a:lnTo>
                  <a:lnTo>
                    <a:pt x="281051" y="0"/>
                  </a:lnTo>
                  <a:lnTo>
                    <a:pt x="255562" y="3136"/>
                  </a:lnTo>
                  <a:lnTo>
                    <a:pt x="233375" y="12052"/>
                  </a:lnTo>
                  <a:lnTo>
                    <a:pt x="213614" y="25984"/>
                  </a:lnTo>
                  <a:lnTo>
                    <a:pt x="195402" y="44170"/>
                  </a:lnTo>
                  <a:lnTo>
                    <a:pt x="216369" y="64249"/>
                  </a:lnTo>
                  <a:lnTo>
                    <a:pt x="229235" y="51041"/>
                  </a:lnTo>
                  <a:lnTo>
                    <a:pt x="243636" y="40271"/>
                  </a:lnTo>
                  <a:lnTo>
                    <a:pt x="259473" y="33007"/>
                  </a:lnTo>
                  <a:lnTo>
                    <a:pt x="276593" y="30340"/>
                  </a:lnTo>
                  <a:lnTo>
                    <a:pt x="300278" y="34404"/>
                  </a:lnTo>
                  <a:lnTo>
                    <a:pt x="317131" y="45783"/>
                  </a:lnTo>
                  <a:lnTo>
                    <a:pt x="327228" y="63284"/>
                  </a:lnTo>
                  <a:lnTo>
                    <a:pt x="330581" y="85661"/>
                  </a:lnTo>
                  <a:lnTo>
                    <a:pt x="324789" y="114223"/>
                  </a:lnTo>
                  <a:lnTo>
                    <a:pt x="307873" y="145529"/>
                  </a:lnTo>
                  <a:lnTo>
                    <a:pt x="280466" y="180708"/>
                  </a:lnTo>
                  <a:lnTo>
                    <a:pt x="243205" y="220903"/>
                  </a:lnTo>
                  <a:lnTo>
                    <a:pt x="196735" y="267233"/>
                  </a:lnTo>
                  <a:lnTo>
                    <a:pt x="196735" y="289991"/>
                  </a:lnTo>
                  <a:lnTo>
                    <a:pt x="380542" y="289991"/>
                  </a:lnTo>
                  <a:lnTo>
                    <a:pt x="380542" y="258305"/>
                  </a:lnTo>
                  <a:close/>
                </a:path>
                <a:path w="588010" h="295910">
                  <a:moveTo>
                    <a:pt x="587768" y="146786"/>
                  </a:moveTo>
                  <a:lnTo>
                    <a:pt x="581520" y="83566"/>
                  </a:lnTo>
                  <a:lnTo>
                    <a:pt x="563511" y="37592"/>
                  </a:lnTo>
                  <a:lnTo>
                    <a:pt x="555663" y="29895"/>
                  </a:lnTo>
                  <a:lnTo>
                    <a:pt x="552081" y="26390"/>
                  </a:lnTo>
                  <a:lnTo>
                    <a:pt x="552081" y="146786"/>
                  </a:lnTo>
                  <a:lnTo>
                    <a:pt x="548081" y="200520"/>
                  </a:lnTo>
                  <a:lnTo>
                    <a:pt x="536803" y="237401"/>
                  </a:lnTo>
                  <a:lnTo>
                    <a:pt x="519328" y="258635"/>
                  </a:lnTo>
                  <a:lnTo>
                    <a:pt x="496760" y="265455"/>
                  </a:lnTo>
                  <a:lnTo>
                    <a:pt x="474192" y="258635"/>
                  </a:lnTo>
                  <a:lnTo>
                    <a:pt x="456717" y="237401"/>
                  </a:lnTo>
                  <a:lnTo>
                    <a:pt x="445439" y="200520"/>
                  </a:lnTo>
                  <a:lnTo>
                    <a:pt x="441439" y="146786"/>
                  </a:lnTo>
                  <a:lnTo>
                    <a:pt x="445439" y="93319"/>
                  </a:lnTo>
                  <a:lnTo>
                    <a:pt x="456717" y="57048"/>
                  </a:lnTo>
                  <a:lnTo>
                    <a:pt x="474192" y="36423"/>
                  </a:lnTo>
                  <a:lnTo>
                    <a:pt x="496760" y="29895"/>
                  </a:lnTo>
                  <a:lnTo>
                    <a:pt x="519328" y="36423"/>
                  </a:lnTo>
                  <a:lnTo>
                    <a:pt x="536803" y="57048"/>
                  </a:lnTo>
                  <a:lnTo>
                    <a:pt x="548081" y="93319"/>
                  </a:lnTo>
                  <a:lnTo>
                    <a:pt x="552081" y="146786"/>
                  </a:lnTo>
                  <a:lnTo>
                    <a:pt x="552081" y="26390"/>
                  </a:lnTo>
                  <a:lnTo>
                    <a:pt x="534885" y="9512"/>
                  </a:lnTo>
                  <a:lnTo>
                    <a:pt x="496760" y="0"/>
                  </a:lnTo>
                  <a:lnTo>
                    <a:pt x="458381" y="9512"/>
                  </a:lnTo>
                  <a:lnTo>
                    <a:pt x="429615" y="37592"/>
                  </a:lnTo>
                  <a:lnTo>
                    <a:pt x="411556" y="83566"/>
                  </a:lnTo>
                  <a:lnTo>
                    <a:pt x="405307" y="146786"/>
                  </a:lnTo>
                  <a:lnTo>
                    <a:pt x="411556" y="210273"/>
                  </a:lnTo>
                  <a:lnTo>
                    <a:pt x="429615" y="256857"/>
                  </a:lnTo>
                  <a:lnTo>
                    <a:pt x="458381" y="285546"/>
                  </a:lnTo>
                  <a:lnTo>
                    <a:pt x="496760" y="295338"/>
                  </a:lnTo>
                  <a:lnTo>
                    <a:pt x="534885" y="285546"/>
                  </a:lnTo>
                  <a:lnTo>
                    <a:pt x="554939" y="265455"/>
                  </a:lnTo>
                  <a:lnTo>
                    <a:pt x="563511" y="256857"/>
                  </a:lnTo>
                  <a:lnTo>
                    <a:pt x="581520" y="210273"/>
                  </a:lnTo>
                  <a:lnTo>
                    <a:pt x="587768" y="14678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22862" y="1438617"/>
              <a:ext cx="186925" cy="216816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621764" y="1365452"/>
              <a:ext cx="612775" cy="295910"/>
            </a:xfrm>
            <a:custGeom>
              <a:avLst/>
              <a:gdLst/>
              <a:ahLst/>
              <a:cxnLst/>
              <a:rect l="l" t="t" r="r" b="b"/>
              <a:pathLst>
                <a:path w="612775" h="295910">
                  <a:moveTo>
                    <a:pt x="185140" y="258305"/>
                  </a:moveTo>
                  <a:lnTo>
                    <a:pt x="99923" y="258305"/>
                  </a:lnTo>
                  <a:lnTo>
                    <a:pt x="88455" y="258470"/>
                  </a:lnTo>
                  <a:lnTo>
                    <a:pt x="76390" y="258927"/>
                  </a:lnTo>
                  <a:lnTo>
                    <a:pt x="64160" y="259626"/>
                  </a:lnTo>
                  <a:lnTo>
                    <a:pt x="52197" y="260540"/>
                  </a:lnTo>
                  <a:lnTo>
                    <a:pt x="99974" y="210908"/>
                  </a:lnTo>
                  <a:lnTo>
                    <a:pt x="137680" y="166293"/>
                  </a:lnTo>
                  <a:lnTo>
                    <a:pt x="162420" y="124536"/>
                  </a:lnTo>
                  <a:lnTo>
                    <a:pt x="171310" y="83426"/>
                  </a:lnTo>
                  <a:lnTo>
                    <a:pt x="165328" y="49314"/>
                  </a:lnTo>
                  <a:lnTo>
                    <a:pt x="148221" y="22987"/>
                  </a:lnTo>
                  <a:lnTo>
                    <a:pt x="121246" y="6019"/>
                  </a:lnTo>
                  <a:lnTo>
                    <a:pt x="85648" y="0"/>
                  </a:lnTo>
                  <a:lnTo>
                    <a:pt x="60159" y="3136"/>
                  </a:lnTo>
                  <a:lnTo>
                    <a:pt x="37973" y="12052"/>
                  </a:lnTo>
                  <a:lnTo>
                    <a:pt x="18211" y="25984"/>
                  </a:lnTo>
                  <a:lnTo>
                    <a:pt x="0" y="44170"/>
                  </a:lnTo>
                  <a:lnTo>
                    <a:pt x="20967" y="64249"/>
                  </a:lnTo>
                  <a:lnTo>
                    <a:pt x="33820" y="51041"/>
                  </a:lnTo>
                  <a:lnTo>
                    <a:pt x="48234" y="40271"/>
                  </a:lnTo>
                  <a:lnTo>
                    <a:pt x="64058" y="33007"/>
                  </a:lnTo>
                  <a:lnTo>
                    <a:pt x="81191" y="30340"/>
                  </a:lnTo>
                  <a:lnTo>
                    <a:pt x="104863" y="34404"/>
                  </a:lnTo>
                  <a:lnTo>
                    <a:pt x="121729" y="45783"/>
                  </a:lnTo>
                  <a:lnTo>
                    <a:pt x="131813" y="63284"/>
                  </a:lnTo>
                  <a:lnTo>
                    <a:pt x="135166" y="85661"/>
                  </a:lnTo>
                  <a:lnTo>
                    <a:pt x="129387" y="114223"/>
                  </a:lnTo>
                  <a:lnTo>
                    <a:pt x="112471" y="145529"/>
                  </a:lnTo>
                  <a:lnTo>
                    <a:pt x="85064" y="180708"/>
                  </a:lnTo>
                  <a:lnTo>
                    <a:pt x="47802" y="220903"/>
                  </a:lnTo>
                  <a:lnTo>
                    <a:pt x="1333" y="267233"/>
                  </a:lnTo>
                  <a:lnTo>
                    <a:pt x="1333" y="289991"/>
                  </a:lnTo>
                  <a:lnTo>
                    <a:pt x="185140" y="289991"/>
                  </a:lnTo>
                  <a:lnTo>
                    <a:pt x="185140" y="258305"/>
                  </a:lnTo>
                  <a:close/>
                </a:path>
                <a:path w="612775" h="295910">
                  <a:moveTo>
                    <a:pt x="392366" y="146786"/>
                  </a:moveTo>
                  <a:lnTo>
                    <a:pt x="386105" y="83566"/>
                  </a:lnTo>
                  <a:lnTo>
                    <a:pt x="368096" y="37592"/>
                  </a:lnTo>
                  <a:lnTo>
                    <a:pt x="360260" y="29895"/>
                  </a:lnTo>
                  <a:lnTo>
                    <a:pt x="356666" y="26377"/>
                  </a:lnTo>
                  <a:lnTo>
                    <a:pt x="356666" y="146786"/>
                  </a:lnTo>
                  <a:lnTo>
                    <a:pt x="352666" y="200520"/>
                  </a:lnTo>
                  <a:lnTo>
                    <a:pt x="341388" y="237401"/>
                  </a:lnTo>
                  <a:lnTo>
                    <a:pt x="323926" y="258635"/>
                  </a:lnTo>
                  <a:lnTo>
                    <a:pt x="301345" y="265455"/>
                  </a:lnTo>
                  <a:lnTo>
                    <a:pt x="278777" y="258635"/>
                  </a:lnTo>
                  <a:lnTo>
                    <a:pt x="261315" y="237401"/>
                  </a:lnTo>
                  <a:lnTo>
                    <a:pt x="250037" y="200520"/>
                  </a:lnTo>
                  <a:lnTo>
                    <a:pt x="246037" y="146786"/>
                  </a:lnTo>
                  <a:lnTo>
                    <a:pt x="250037" y="93319"/>
                  </a:lnTo>
                  <a:lnTo>
                    <a:pt x="261315" y="57048"/>
                  </a:lnTo>
                  <a:lnTo>
                    <a:pt x="278777" y="36423"/>
                  </a:lnTo>
                  <a:lnTo>
                    <a:pt x="301345" y="29895"/>
                  </a:lnTo>
                  <a:lnTo>
                    <a:pt x="323926" y="36423"/>
                  </a:lnTo>
                  <a:lnTo>
                    <a:pt x="341388" y="57048"/>
                  </a:lnTo>
                  <a:lnTo>
                    <a:pt x="352666" y="93319"/>
                  </a:lnTo>
                  <a:lnTo>
                    <a:pt x="356666" y="146786"/>
                  </a:lnTo>
                  <a:lnTo>
                    <a:pt x="356666" y="26377"/>
                  </a:lnTo>
                  <a:lnTo>
                    <a:pt x="339471" y="9512"/>
                  </a:lnTo>
                  <a:lnTo>
                    <a:pt x="301345" y="0"/>
                  </a:lnTo>
                  <a:lnTo>
                    <a:pt x="262966" y="9512"/>
                  </a:lnTo>
                  <a:lnTo>
                    <a:pt x="234213" y="37592"/>
                  </a:lnTo>
                  <a:lnTo>
                    <a:pt x="216154" y="83566"/>
                  </a:lnTo>
                  <a:lnTo>
                    <a:pt x="209892" y="146786"/>
                  </a:lnTo>
                  <a:lnTo>
                    <a:pt x="216154" y="210273"/>
                  </a:lnTo>
                  <a:lnTo>
                    <a:pt x="234213" y="256857"/>
                  </a:lnTo>
                  <a:lnTo>
                    <a:pt x="262966" y="285546"/>
                  </a:lnTo>
                  <a:lnTo>
                    <a:pt x="301345" y="295338"/>
                  </a:lnTo>
                  <a:lnTo>
                    <a:pt x="339471" y="285546"/>
                  </a:lnTo>
                  <a:lnTo>
                    <a:pt x="359537" y="265455"/>
                  </a:lnTo>
                  <a:lnTo>
                    <a:pt x="368096" y="256857"/>
                  </a:lnTo>
                  <a:lnTo>
                    <a:pt x="386105" y="210273"/>
                  </a:lnTo>
                  <a:lnTo>
                    <a:pt x="392366" y="146786"/>
                  </a:lnTo>
                  <a:close/>
                </a:path>
                <a:path w="612775" h="295910">
                  <a:moveTo>
                    <a:pt x="612216" y="146786"/>
                  </a:moveTo>
                  <a:lnTo>
                    <a:pt x="605955" y="83566"/>
                  </a:lnTo>
                  <a:lnTo>
                    <a:pt x="587946" y="37592"/>
                  </a:lnTo>
                  <a:lnTo>
                    <a:pt x="580110" y="29895"/>
                  </a:lnTo>
                  <a:lnTo>
                    <a:pt x="576516" y="26377"/>
                  </a:lnTo>
                  <a:lnTo>
                    <a:pt x="576516" y="146786"/>
                  </a:lnTo>
                  <a:lnTo>
                    <a:pt x="572516" y="200520"/>
                  </a:lnTo>
                  <a:lnTo>
                    <a:pt x="561238" y="237401"/>
                  </a:lnTo>
                  <a:lnTo>
                    <a:pt x="543775" y="258635"/>
                  </a:lnTo>
                  <a:lnTo>
                    <a:pt x="521195" y="265455"/>
                  </a:lnTo>
                  <a:lnTo>
                    <a:pt x="498627" y="258635"/>
                  </a:lnTo>
                  <a:lnTo>
                    <a:pt x="481164" y="237401"/>
                  </a:lnTo>
                  <a:lnTo>
                    <a:pt x="469887" y="200520"/>
                  </a:lnTo>
                  <a:lnTo>
                    <a:pt x="465886" y="146786"/>
                  </a:lnTo>
                  <a:lnTo>
                    <a:pt x="469887" y="93319"/>
                  </a:lnTo>
                  <a:lnTo>
                    <a:pt x="481164" y="57048"/>
                  </a:lnTo>
                  <a:lnTo>
                    <a:pt x="498627" y="36423"/>
                  </a:lnTo>
                  <a:lnTo>
                    <a:pt x="521195" y="29895"/>
                  </a:lnTo>
                  <a:lnTo>
                    <a:pt x="543775" y="36423"/>
                  </a:lnTo>
                  <a:lnTo>
                    <a:pt x="561238" y="57048"/>
                  </a:lnTo>
                  <a:lnTo>
                    <a:pt x="572516" y="93319"/>
                  </a:lnTo>
                  <a:lnTo>
                    <a:pt x="576516" y="146786"/>
                  </a:lnTo>
                  <a:lnTo>
                    <a:pt x="576516" y="26377"/>
                  </a:lnTo>
                  <a:lnTo>
                    <a:pt x="559320" y="9512"/>
                  </a:lnTo>
                  <a:lnTo>
                    <a:pt x="521195" y="0"/>
                  </a:lnTo>
                  <a:lnTo>
                    <a:pt x="482815" y="9512"/>
                  </a:lnTo>
                  <a:lnTo>
                    <a:pt x="454063" y="37592"/>
                  </a:lnTo>
                  <a:lnTo>
                    <a:pt x="436003" y="83566"/>
                  </a:lnTo>
                  <a:lnTo>
                    <a:pt x="429742" y="146786"/>
                  </a:lnTo>
                  <a:lnTo>
                    <a:pt x="436003" y="210273"/>
                  </a:lnTo>
                  <a:lnTo>
                    <a:pt x="454063" y="256857"/>
                  </a:lnTo>
                  <a:lnTo>
                    <a:pt x="482815" y="285546"/>
                  </a:lnTo>
                  <a:lnTo>
                    <a:pt x="521195" y="295338"/>
                  </a:lnTo>
                  <a:lnTo>
                    <a:pt x="559320" y="285546"/>
                  </a:lnTo>
                  <a:lnTo>
                    <a:pt x="579386" y="265455"/>
                  </a:lnTo>
                  <a:lnTo>
                    <a:pt x="587946" y="256857"/>
                  </a:lnTo>
                  <a:lnTo>
                    <a:pt x="605955" y="210273"/>
                  </a:lnTo>
                  <a:lnTo>
                    <a:pt x="612216" y="14678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72428" y="1998811"/>
              <a:ext cx="123783" cy="171312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821256" y="1988887"/>
              <a:ext cx="29209" cy="181610"/>
            </a:xfrm>
            <a:custGeom>
              <a:avLst/>
              <a:gdLst/>
              <a:ahLst/>
              <a:cxnLst/>
              <a:rect l="l" t="t" r="r" b="b"/>
              <a:pathLst>
                <a:path w="29210" h="181610">
                  <a:moveTo>
                    <a:pt x="25070" y="54318"/>
                  </a:moveTo>
                  <a:lnTo>
                    <a:pt x="3394" y="54318"/>
                  </a:lnTo>
                  <a:lnTo>
                    <a:pt x="3394" y="181236"/>
                  </a:lnTo>
                  <a:lnTo>
                    <a:pt x="25070" y="181236"/>
                  </a:lnTo>
                  <a:lnTo>
                    <a:pt x="25070" y="54318"/>
                  </a:lnTo>
                  <a:close/>
                </a:path>
                <a:path w="29210" h="181610">
                  <a:moveTo>
                    <a:pt x="22719" y="0"/>
                  </a:moveTo>
                  <a:lnTo>
                    <a:pt x="6006" y="0"/>
                  </a:lnTo>
                  <a:lnTo>
                    <a:pt x="0" y="5745"/>
                  </a:lnTo>
                  <a:lnTo>
                    <a:pt x="0" y="22719"/>
                  </a:lnTo>
                  <a:lnTo>
                    <a:pt x="6006" y="28203"/>
                  </a:lnTo>
                  <a:lnTo>
                    <a:pt x="22719" y="28203"/>
                  </a:lnTo>
                  <a:lnTo>
                    <a:pt x="28726" y="22719"/>
                  </a:lnTo>
                  <a:lnTo>
                    <a:pt x="28726" y="5745"/>
                  </a:lnTo>
                  <a:lnTo>
                    <a:pt x="227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72597" y="2040072"/>
              <a:ext cx="107853" cy="133185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5846" y="1988887"/>
              <a:ext cx="143630" cy="181542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40345" y="2040072"/>
              <a:ext cx="101847" cy="130051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2371937" y="1988887"/>
              <a:ext cx="29209" cy="181610"/>
            </a:xfrm>
            <a:custGeom>
              <a:avLst/>
              <a:gdLst/>
              <a:ahLst/>
              <a:cxnLst/>
              <a:rect l="l" t="t" r="r" b="b"/>
              <a:pathLst>
                <a:path w="29210" h="181610">
                  <a:moveTo>
                    <a:pt x="25070" y="54318"/>
                  </a:moveTo>
                  <a:lnTo>
                    <a:pt x="3394" y="54318"/>
                  </a:lnTo>
                  <a:lnTo>
                    <a:pt x="3394" y="181236"/>
                  </a:lnTo>
                  <a:lnTo>
                    <a:pt x="25070" y="181236"/>
                  </a:lnTo>
                  <a:lnTo>
                    <a:pt x="25070" y="54318"/>
                  </a:lnTo>
                  <a:close/>
                </a:path>
                <a:path w="29210" h="181610">
                  <a:moveTo>
                    <a:pt x="22719" y="0"/>
                  </a:moveTo>
                  <a:lnTo>
                    <a:pt x="6006" y="0"/>
                  </a:lnTo>
                  <a:lnTo>
                    <a:pt x="0" y="5745"/>
                  </a:lnTo>
                  <a:lnTo>
                    <a:pt x="0" y="22719"/>
                  </a:lnTo>
                  <a:lnTo>
                    <a:pt x="6006" y="28203"/>
                  </a:lnTo>
                  <a:lnTo>
                    <a:pt x="22719" y="28203"/>
                  </a:lnTo>
                  <a:lnTo>
                    <a:pt x="28726" y="22719"/>
                  </a:lnTo>
                  <a:lnTo>
                    <a:pt x="28726" y="5745"/>
                  </a:lnTo>
                  <a:lnTo>
                    <a:pt x="227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23278" y="2040072"/>
              <a:ext cx="107853" cy="133185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56672" y="2040072"/>
              <a:ext cx="101847" cy="130051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42609" y="1984187"/>
              <a:ext cx="111248" cy="189070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87337" y="1990715"/>
              <a:ext cx="101063" cy="182541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022924" y="1981053"/>
              <a:ext cx="262531" cy="192204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11022" y="2040072"/>
              <a:ext cx="101847" cy="130051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2660" y="1987581"/>
              <a:ext cx="2935346" cy="5173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RollUp_Basic_120x200_RollUpFilm_PDF-Vorlage.indd</dc:title>
  <dcterms:created xsi:type="dcterms:W3CDTF">2022-05-23T11:39:43Z</dcterms:created>
  <dcterms:modified xsi:type="dcterms:W3CDTF">2022-05-23T11:39:43Z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2022-05-23T00:00:00Z</vt:filetime>
  </property>
  <property fmtid="{D5CDD505-2E9C-101B-9397-08002B2CF9AE}" pid="3" name="Creator">
    <vt:lpwstr>Adobe InDesign 17.2 (Windows)</vt:lpwstr>
  </property>
  <property fmtid="{D5CDD505-2E9C-101B-9397-08002B2CF9AE}" pid="4" name="LastSaved">
    <vt:filetime>2022-05-23T00:00:00Z</vt:filetime>
  </property>
</Properties>
</file>