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9913600" cy="20104100"/>
  <p:notesSz cx="199136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493996" y="6232271"/>
            <a:ext cx="16931958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987992" y="11258296"/>
            <a:ext cx="1394396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95997" y="4623943"/>
            <a:ext cx="8665178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258774" y="4623943"/>
            <a:ext cx="8665178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Relationship Id="rId22" Type="http://schemas.openxmlformats.org/officeDocument/2006/relationships/image" Target="../media/image16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59290" y="296657"/>
            <a:ext cx="19599275" cy="19599275"/>
          </a:xfrm>
          <a:custGeom>
            <a:avLst/>
            <a:gdLst/>
            <a:ahLst/>
            <a:cxnLst/>
            <a:rect l="l" t="t" r="r" b="b"/>
            <a:pathLst>
              <a:path w="19599275" h="19599275">
                <a:moveTo>
                  <a:pt x="0" y="19599093"/>
                </a:moveTo>
                <a:lnTo>
                  <a:pt x="19599093" y="19599093"/>
                </a:lnTo>
                <a:lnTo>
                  <a:pt x="19599093" y="0"/>
                </a:lnTo>
                <a:lnTo>
                  <a:pt x="0" y="0"/>
                </a:lnTo>
                <a:lnTo>
                  <a:pt x="0" y="19599093"/>
                </a:lnTo>
                <a:close/>
              </a:path>
            </a:pathLst>
          </a:custGeom>
          <a:ln w="2422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7406" y="540294"/>
            <a:ext cx="0" cy="19160490"/>
          </a:xfrm>
          <a:custGeom>
            <a:avLst/>
            <a:gdLst/>
            <a:ahLst/>
            <a:cxnLst/>
            <a:rect l="l" t="t" r="r" b="b"/>
            <a:pathLst>
              <a:path w="0" h="19160490">
                <a:moveTo>
                  <a:pt x="0" y="0"/>
                </a:moveTo>
                <a:lnTo>
                  <a:pt x="0" y="19160324"/>
                </a:lnTo>
              </a:path>
            </a:pathLst>
          </a:custGeom>
          <a:ln w="24229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402927" y="19797635"/>
            <a:ext cx="19160490" cy="0"/>
          </a:xfrm>
          <a:custGeom>
            <a:avLst/>
            <a:gdLst/>
            <a:ahLst/>
            <a:cxnLst/>
            <a:rect l="l" t="t" r="r" b="b"/>
            <a:pathLst>
              <a:path w="19160490" h="0">
                <a:moveTo>
                  <a:pt x="0" y="0"/>
                </a:moveTo>
                <a:lnTo>
                  <a:pt x="19160324" y="0"/>
                </a:lnTo>
              </a:path>
            </a:pathLst>
          </a:custGeom>
          <a:ln w="24229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9660270" y="491790"/>
            <a:ext cx="0" cy="19160490"/>
          </a:xfrm>
          <a:custGeom>
            <a:avLst/>
            <a:gdLst/>
            <a:ahLst/>
            <a:cxnLst/>
            <a:rect l="l" t="t" r="r" b="b"/>
            <a:pathLst>
              <a:path w="0" h="19160490">
                <a:moveTo>
                  <a:pt x="0" y="19160324"/>
                </a:moveTo>
                <a:lnTo>
                  <a:pt x="0" y="0"/>
                </a:lnTo>
              </a:path>
            </a:pathLst>
          </a:custGeom>
          <a:ln w="24229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354420" y="394773"/>
            <a:ext cx="19160490" cy="0"/>
          </a:xfrm>
          <a:custGeom>
            <a:avLst/>
            <a:gdLst/>
            <a:ahLst/>
            <a:cxnLst/>
            <a:rect l="l" t="t" r="r" b="b"/>
            <a:pathLst>
              <a:path w="19160490" h="0">
                <a:moveTo>
                  <a:pt x="19160327" y="0"/>
                </a:moveTo>
                <a:lnTo>
                  <a:pt x="0" y="0"/>
                </a:lnTo>
              </a:path>
            </a:pathLst>
          </a:custGeom>
          <a:ln w="24229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257406" y="394772"/>
            <a:ext cx="19403060" cy="19403060"/>
          </a:xfrm>
          <a:custGeom>
            <a:avLst/>
            <a:gdLst/>
            <a:ahLst/>
            <a:cxnLst/>
            <a:rect l="l" t="t" r="r" b="b"/>
            <a:pathLst>
              <a:path w="19403060" h="19403060">
                <a:moveTo>
                  <a:pt x="0" y="19354356"/>
                </a:moveTo>
                <a:lnTo>
                  <a:pt x="0" y="19402863"/>
                </a:lnTo>
                <a:lnTo>
                  <a:pt x="48507" y="19402863"/>
                </a:lnTo>
              </a:path>
              <a:path w="19403060" h="19403060">
                <a:moveTo>
                  <a:pt x="19354353" y="19402863"/>
                </a:moveTo>
                <a:lnTo>
                  <a:pt x="19402863" y="19402863"/>
                </a:lnTo>
                <a:lnTo>
                  <a:pt x="19402863" y="19354356"/>
                </a:lnTo>
              </a:path>
              <a:path w="19403060" h="19403060">
                <a:moveTo>
                  <a:pt x="19402863" y="48510"/>
                </a:moveTo>
                <a:lnTo>
                  <a:pt x="19402863" y="0"/>
                </a:lnTo>
                <a:lnTo>
                  <a:pt x="19354353" y="0"/>
                </a:lnTo>
              </a:path>
              <a:path w="19403060" h="19403060">
                <a:moveTo>
                  <a:pt x="48507" y="0"/>
                </a:moveTo>
                <a:lnTo>
                  <a:pt x="0" y="0"/>
                </a:lnTo>
                <a:lnTo>
                  <a:pt x="0" y="48510"/>
                </a:lnTo>
              </a:path>
            </a:pathLst>
          </a:custGeom>
          <a:ln w="2422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884021" y="1142532"/>
            <a:ext cx="201295" cy="290195"/>
          </a:xfrm>
          <a:custGeom>
            <a:avLst/>
            <a:gdLst/>
            <a:ahLst/>
            <a:cxnLst/>
            <a:rect l="l" t="t" r="r" b="b"/>
            <a:pathLst>
              <a:path w="201294" h="290194">
                <a:moveTo>
                  <a:pt x="90607" y="0"/>
                </a:moveTo>
                <a:lnTo>
                  <a:pt x="0" y="0"/>
                </a:lnTo>
                <a:lnTo>
                  <a:pt x="0" y="289943"/>
                </a:lnTo>
                <a:lnTo>
                  <a:pt x="37126" y="289943"/>
                </a:lnTo>
                <a:lnTo>
                  <a:pt x="37126" y="167513"/>
                </a:lnTo>
                <a:lnTo>
                  <a:pt x="129615" y="167513"/>
                </a:lnTo>
                <a:lnTo>
                  <a:pt x="127292" y="163535"/>
                </a:lnTo>
                <a:lnTo>
                  <a:pt x="154039" y="152810"/>
                </a:lnTo>
                <a:lnTo>
                  <a:pt x="172473" y="137457"/>
                </a:lnTo>
                <a:lnTo>
                  <a:pt x="37126" y="137457"/>
                </a:lnTo>
                <a:lnTo>
                  <a:pt x="37126" y="30055"/>
                </a:lnTo>
                <a:lnTo>
                  <a:pt x="173547" y="30055"/>
                </a:lnTo>
                <a:lnTo>
                  <a:pt x="163645" y="18176"/>
                </a:lnTo>
                <a:lnTo>
                  <a:pt x="131477" y="4261"/>
                </a:lnTo>
                <a:lnTo>
                  <a:pt x="90607" y="0"/>
                </a:lnTo>
                <a:close/>
              </a:path>
              <a:path w="201294" h="290194">
                <a:moveTo>
                  <a:pt x="129615" y="167513"/>
                </a:moveTo>
                <a:lnTo>
                  <a:pt x="89281" y="167513"/>
                </a:lnTo>
                <a:lnTo>
                  <a:pt x="159115" y="289943"/>
                </a:lnTo>
                <a:lnTo>
                  <a:pt x="201104" y="289943"/>
                </a:lnTo>
                <a:lnTo>
                  <a:pt x="129615" y="167513"/>
                </a:lnTo>
                <a:close/>
              </a:path>
              <a:path w="201294" h="290194">
                <a:moveTo>
                  <a:pt x="173547" y="30055"/>
                </a:moveTo>
                <a:lnTo>
                  <a:pt x="85303" y="30055"/>
                </a:lnTo>
                <a:lnTo>
                  <a:pt x="115234" y="32789"/>
                </a:lnTo>
                <a:lnTo>
                  <a:pt x="137126" y="41657"/>
                </a:lnTo>
                <a:lnTo>
                  <a:pt x="150565" y="57651"/>
                </a:lnTo>
                <a:lnTo>
                  <a:pt x="155137" y="81767"/>
                </a:lnTo>
                <a:lnTo>
                  <a:pt x="150565" y="106132"/>
                </a:lnTo>
                <a:lnTo>
                  <a:pt x="137126" y="123535"/>
                </a:lnTo>
                <a:lnTo>
                  <a:pt x="115234" y="133977"/>
                </a:lnTo>
                <a:lnTo>
                  <a:pt x="85303" y="137457"/>
                </a:lnTo>
                <a:lnTo>
                  <a:pt x="172473" y="137457"/>
                </a:lnTo>
                <a:lnTo>
                  <a:pt x="174529" y="135745"/>
                </a:lnTo>
                <a:lnTo>
                  <a:pt x="187644" y="112133"/>
                </a:lnTo>
                <a:lnTo>
                  <a:pt x="192264" y="81767"/>
                </a:lnTo>
                <a:lnTo>
                  <a:pt x="184709" y="43445"/>
                </a:lnTo>
                <a:lnTo>
                  <a:pt x="173547" y="30055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103909" y="1212366"/>
            <a:ext cx="199336" cy="22541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348105" y="1117789"/>
            <a:ext cx="1097280" cy="405765"/>
          </a:xfrm>
          <a:custGeom>
            <a:avLst/>
            <a:gdLst/>
            <a:ahLst/>
            <a:cxnLst/>
            <a:rect l="l" t="t" r="r" b="b"/>
            <a:pathLst>
              <a:path w="1097280" h="405765">
                <a:moveTo>
                  <a:pt x="59664" y="316014"/>
                </a:moveTo>
                <a:lnTo>
                  <a:pt x="54800" y="288620"/>
                </a:lnTo>
                <a:lnTo>
                  <a:pt x="51269" y="289496"/>
                </a:lnTo>
                <a:lnTo>
                  <a:pt x="41541" y="289496"/>
                </a:lnTo>
                <a:lnTo>
                  <a:pt x="36677" y="285521"/>
                </a:lnTo>
                <a:lnTo>
                  <a:pt x="36677" y="0"/>
                </a:lnTo>
                <a:lnTo>
                  <a:pt x="0" y="0"/>
                </a:lnTo>
                <a:lnTo>
                  <a:pt x="0" y="271373"/>
                </a:lnTo>
                <a:lnTo>
                  <a:pt x="2146" y="292023"/>
                </a:lnTo>
                <a:lnTo>
                  <a:pt x="8940" y="307289"/>
                </a:lnTo>
                <a:lnTo>
                  <a:pt x="20878" y="316750"/>
                </a:lnTo>
                <a:lnTo>
                  <a:pt x="38442" y="320001"/>
                </a:lnTo>
                <a:lnTo>
                  <a:pt x="47726" y="320001"/>
                </a:lnTo>
                <a:lnTo>
                  <a:pt x="54356" y="318668"/>
                </a:lnTo>
                <a:lnTo>
                  <a:pt x="59664" y="316014"/>
                </a:lnTo>
                <a:close/>
              </a:path>
              <a:path w="1097280" h="405765">
                <a:moveTo>
                  <a:pt x="157784" y="316014"/>
                </a:moveTo>
                <a:lnTo>
                  <a:pt x="152920" y="288620"/>
                </a:lnTo>
                <a:lnTo>
                  <a:pt x="149390" y="289496"/>
                </a:lnTo>
                <a:lnTo>
                  <a:pt x="139661" y="289496"/>
                </a:lnTo>
                <a:lnTo>
                  <a:pt x="134797" y="285521"/>
                </a:lnTo>
                <a:lnTo>
                  <a:pt x="134797" y="0"/>
                </a:lnTo>
                <a:lnTo>
                  <a:pt x="98120" y="0"/>
                </a:lnTo>
                <a:lnTo>
                  <a:pt x="98120" y="271373"/>
                </a:lnTo>
                <a:lnTo>
                  <a:pt x="100266" y="292023"/>
                </a:lnTo>
                <a:lnTo>
                  <a:pt x="107073" y="307289"/>
                </a:lnTo>
                <a:lnTo>
                  <a:pt x="118999" y="316750"/>
                </a:lnTo>
                <a:lnTo>
                  <a:pt x="136575" y="320001"/>
                </a:lnTo>
                <a:lnTo>
                  <a:pt x="145846" y="320001"/>
                </a:lnTo>
                <a:lnTo>
                  <a:pt x="152476" y="318668"/>
                </a:lnTo>
                <a:lnTo>
                  <a:pt x="157784" y="316014"/>
                </a:lnTo>
                <a:close/>
              </a:path>
              <a:path w="1097280" h="405765">
                <a:moveTo>
                  <a:pt x="403618" y="24752"/>
                </a:moveTo>
                <a:lnTo>
                  <a:pt x="367817" y="24752"/>
                </a:lnTo>
                <a:lnTo>
                  <a:pt x="367817" y="195795"/>
                </a:lnTo>
                <a:lnTo>
                  <a:pt x="362521" y="239369"/>
                </a:lnTo>
                <a:lnTo>
                  <a:pt x="347980" y="267563"/>
                </a:lnTo>
                <a:lnTo>
                  <a:pt x="326237" y="282752"/>
                </a:lnTo>
                <a:lnTo>
                  <a:pt x="299313" y="287286"/>
                </a:lnTo>
                <a:lnTo>
                  <a:pt x="272770" y="282752"/>
                </a:lnTo>
                <a:lnTo>
                  <a:pt x="251460" y="267563"/>
                </a:lnTo>
                <a:lnTo>
                  <a:pt x="237274" y="239369"/>
                </a:lnTo>
                <a:lnTo>
                  <a:pt x="232130" y="195795"/>
                </a:lnTo>
                <a:lnTo>
                  <a:pt x="232130" y="24752"/>
                </a:lnTo>
                <a:lnTo>
                  <a:pt x="194995" y="24752"/>
                </a:lnTo>
                <a:lnTo>
                  <a:pt x="194995" y="194919"/>
                </a:lnTo>
                <a:lnTo>
                  <a:pt x="202971" y="253619"/>
                </a:lnTo>
                <a:lnTo>
                  <a:pt x="224942" y="292265"/>
                </a:lnTo>
                <a:lnTo>
                  <a:pt x="258025" y="313499"/>
                </a:lnTo>
                <a:lnTo>
                  <a:pt x="299313" y="320001"/>
                </a:lnTo>
                <a:lnTo>
                  <a:pt x="340588" y="313499"/>
                </a:lnTo>
                <a:lnTo>
                  <a:pt x="373672" y="292265"/>
                </a:lnTo>
                <a:lnTo>
                  <a:pt x="395643" y="253619"/>
                </a:lnTo>
                <a:lnTo>
                  <a:pt x="403618" y="194919"/>
                </a:lnTo>
                <a:lnTo>
                  <a:pt x="403618" y="24752"/>
                </a:lnTo>
                <a:close/>
              </a:path>
              <a:path w="1097280" h="405765">
                <a:moveTo>
                  <a:pt x="652018" y="204190"/>
                </a:moveTo>
                <a:lnTo>
                  <a:pt x="646455" y="158915"/>
                </a:lnTo>
                <a:lnTo>
                  <a:pt x="630631" y="125526"/>
                </a:lnTo>
                <a:lnTo>
                  <a:pt x="630212" y="124637"/>
                </a:lnTo>
                <a:lnTo>
                  <a:pt x="630085" y="124358"/>
                </a:lnTo>
                <a:lnTo>
                  <a:pt x="614006" y="111112"/>
                </a:lnTo>
                <a:lnTo>
                  <a:pt x="614006" y="204190"/>
                </a:lnTo>
                <a:lnTo>
                  <a:pt x="609371" y="239826"/>
                </a:lnTo>
                <a:lnTo>
                  <a:pt x="596544" y="266509"/>
                </a:lnTo>
                <a:lnTo>
                  <a:pt x="577088" y="283260"/>
                </a:lnTo>
                <a:lnTo>
                  <a:pt x="552564" y="289052"/>
                </a:lnTo>
                <a:lnTo>
                  <a:pt x="541185" y="287909"/>
                </a:lnTo>
                <a:lnTo>
                  <a:pt x="528485" y="284137"/>
                </a:lnTo>
                <a:lnTo>
                  <a:pt x="514781" y="277304"/>
                </a:lnTo>
                <a:lnTo>
                  <a:pt x="500418" y="266954"/>
                </a:lnTo>
                <a:lnTo>
                  <a:pt x="500418" y="154698"/>
                </a:lnTo>
                <a:lnTo>
                  <a:pt x="515543" y="141935"/>
                </a:lnTo>
                <a:lnTo>
                  <a:pt x="529920" y="132816"/>
                </a:lnTo>
                <a:lnTo>
                  <a:pt x="543801" y="127342"/>
                </a:lnTo>
                <a:lnTo>
                  <a:pt x="557428" y="125526"/>
                </a:lnTo>
                <a:lnTo>
                  <a:pt x="583234" y="131165"/>
                </a:lnTo>
                <a:lnTo>
                  <a:pt x="600798" y="147129"/>
                </a:lnTo>
                <a:lnTo>
                  <a:pt x="610819" y="171945"/>
                </a:lnTo>
                <a:lnTo>
                  <a:pt x="614006" y="204190"/>
                </a:lnTo>
                <a:lnTo>
                  <a:pt x="614006" y="111112"/>
                </a:lnTo>
                <a:lnTo>
                  <a:pt x="603351" y="102323"/>
                </a:lnTo>
                <a:lnTo>
                  <a:pt x="566712" y="94576"/>
                </a:lnTo>
                <a:lnTo>
                  <a:pt x="548297" y="96977"/>
                </a:lnTo>
                <a:lnTo>
                  <a:pt x="530466" y="103479"/>
                </a:lnTo>
                <a:lnTo>
                  <a:pt x="513626" y="113042"/>
                </a:lnTo>
                <a:lnTo>
                  <a:pt x="498208" y="124637"/>
                </a:lnTo>
                <a:lnTo>
                  <a:pt x="496874" y="124637"/>
                </a:lnTo>
                <a:lnTo>
                  <a:pt x="493788" y="99885"/>
                </a:lnTo>
                <a:lnTo>
                  <a:pt x="463727" y="99885"/>
                </a:lnTo>
                <a:lnTo>
                  <a:pt x="463727" y="405295"/>
                </a:lnTo>
                <a:lnTo>
                  <a:pt x="500418" y="405295"/>
                </a:lnTo>
                <a:lnTo>
                  <a:pt x="500418" y="332816"/>
                </a:lnTo>
                <a:lnTo>
                  <a:pt x="499529" y="295249"/>
                </a:lnTo>
                <a:lnTo>
                  <a:pt x="514248" y="305638"/>
                </a:lnTo>
                <a:lnTo>
                  <a:pt x="529145" y="313423"/>
                </a:lnTo>
                <a:lnTo>
                  <a:pt x="544029" y="318300"/>
                </a:lnTo>
                <a:lnTo>
                  <a:pt x="558761" y="320001"/>
                </a:lnTo>
                <a:lnTo>
                  <a:pt x="594029" y="312153"/>
                </a:lnTo>
                <a:lnTo>
                  <a:pt x="616178" y="295249"/>
                </a:lnTo>
                <a:lnTo>
                  <a:pt x="623785" y="289445"/>
                </a:lnTo>
                <a:lnTo>
                  <a:pt x="624001" y="289052"/>
                </a:lnTo>
                <a:lnTo>
                  <a:pt x="644347" y="253060"/>
                </a:lnTo>
                <a:lnTo>
                  <a:pt x="652018" y="204190"/>
                </a:lnTo>
                <a:close/>
              </a:path>
              <a:path w="1097280" h="405765">
                <a:moveTo>
                  <a:pt x="999413" y="278003"/>
                </a:moveTo>
                <a:lnTo>
                  <a:pt x="979081" y="255905"/>
                </a:lnTo>
                <a:lnTo>
                  <a:pt x="964679" y="269392"/>
                </a:lnTo>
                <a:lnTo>
                  <a:pt x="948969" y="279222"/>
                </a:lnTo>
                <a:lnTo>
                  <a:pt x="931532" y="285242"/>
                </a:lnTo>
                <a:lnTo>
                  <a:pt x="911898" y="287286"/>
                </a:lnTo>
                <a:lnTo>
                  <a:pt x="874826" y="279031"/>
                </a:lnTo>
                <a:lnTo>
                  <a:pt x="846709" y="255409"/>
                </a:lnTo>
                <a:lnTo>
                  <a:pt x="828865" y="218109"/>
                </a:lnTo>
                <a:lnTo>
                  <a:pt x="822617" y="168833"/>
                </a:lnTo>
                <a:lnTo>
                  <a:pt x="829132" y="120205"/>
                </a:lnTo>
                <a:lnTo>
                  <a:pt x="847534" y="83477"/>
                </a:lnTo>
                <a:lnTo>
                  <a:pt x="876134" y="60248"/>
                </a:lnTo>
                <a:lnTo>
                  <a:pt x="913231" y="52146"/>
                </a:lnTo>
                <a:lnTo>
                  <a:pt x="930744" y="53987"/>
                </a:lnTo>
                <a:lnTo>
                  <a:pt x="946327" y="59220"/>
                </a:lnTo>
                <a:lnTo>
                  <a:pt x="960158" y="67437"/>
                </a:lnTo>
                <a:lnTo>
                  <a:pt x="972451" y="78232"/>
                </a:lnTo>
                <a:lnTo>
                  <a:pt x="992784" y="55245"/>
                </a:lnTo>
                <a:lnTo>
                  <a:pt x="977988" y="41630"/>
                </a:lnTo>
                <a:lnTo>
                  <a:pt x="959586" y="30213"/>
                </a:lnTo>
                <a:lnTo>
                  <a:pt x="937780" y="22364"/>
                </a:lnTo>
                <a:lnTo>
                  <a:pt x="912787" y="19443"/>
                </a:lnTo>
                <a:lnTo>
                  <a:pt x="871067" y="26123"/>
                </a:lnTo>
                <a:lnTo>
                  <a:pt x="835621" y="45478"/>
                </a:lnTo>
                <a:lnTo>
                  <a:pt x="808189" y="76530"/>
                </a:lnTo>
                <a:lnTo>
                  <a:pt x="790460" y="118275"/>
                </a:lnTo>
                <a:lnTo>
                  <a:pt x="784174" y="169722"/>
                </a:lnTo>
                <a:lnTo>
                  <a:pt x="790359" y="221665"/>
                </a:lnTo>
                <a:lnTo>
                  <a:pt x="807783" y="263474"/>
                </a:lnTo>
                <a:lnTo>
                  <a:pt x="834771" y="294335"/>
                </a:lnTo>
                <a:lnTo>
                  <a:pt x="869594" y="313448"/>
                </a:lnTo>
                <a:lnTo>
                  <a:pt x="910577" y="320001"/>
                </a:lnTo>
                <a:lnTo>
                  <a:pt x="936828" y="317233"/>
                </a:lnTo>
                <a:lnTo>
                  <a:pt x="960132" y="309118"/>
                </a:lnTo>
                <a:lnTo>
                  <a:pt x="980871" y="295948"/>
                </a:lnTo>
                <a:lnTo>
                  <a:pt x="999413" y="278003"/>
                </a:lnTo>
                <a:close/>
              </a:path>
              <a:path w="1097280" h="405765">
                <a:moveTo>
                  <a:pt x="1096924" y="316014"/>
                </a:moveTo>
                <a:lnTo>
                  <a:pt x="1092060" y="288620"/>
                </a:lnTo>
                <a:lnTo>
                  <a:pt x="1088517" y="289496"/>
                </a:lnTo>
                <a:lnTo>
                  <a:pt x="1078801" y="289496"/>
                </a:lnTo>
                <a:lnTo>
                  <a:pt x="1073937" y="285521"/>
                </a:lnTo>
                <a:lnTo>
                  <a:pt x="1073937" y="0"/>
                </a:lnTo>
                <a:lnTo>
                  <a:pt x="1037247" y="0"/>
                </a:lnTo>
                <a:lnTo>
                  <a:pt x="1037247" y="271373"/>
                </a:lnTo>
                <a:lnTo>
                  <a:pt x="1039406" y="292023"/>
                </a:lnTo>
                <a:lnTo>
                  <a:pt x="1046200" y="307289"/>
                </a:lnTo>
                <a:lnTo>
                  <a:pt x="1058138" y="316750"/>
                </a:lnTo>
                <a:lnTo>
                  <a:pt x="1075702" y="320001"/>
                </a:lnTo>
                <a:lnTo>
                  <a:pt x="1084986" y="320001"/>
                </a:lnTo>
                <a:lnTo>
                  <a:pt x="1091615" y="318668"/>
                </a:lnTo>
                <a:lnTo>
                  <a:pt x="1096924" y="316014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2471903" y="1212366"/>
            <a:ext cx="168397" cy="22541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2674068" y="1212367"/>
            <a:ext cx="158673" cy="22541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2855857" y="1212367"/>
            <a:ext cx="158673" cy="22541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3047326" y="1125737"/>
            <a:ext cx="48895" cy="307340"/>
          </a:xfrm>
          <a:custGeom>
            <a:avLst/>
            <a:gdLst/>
            <a:ahLst/>
            <a:cxnLst/>
            <a:rect l="l" t="t" r="r" b="b"/>
            <a:pathLst>
              <a:path w="48894" h="307340">
                <a:moveTo>
                  <a:pt x="42430" y="91933"/>
                </a:moveTo>
                <a:lnTo>
                  <a:pt x="5745" y="91933"/>
                </a:lnTo>
                <a:lnTo>
                  <a:pt x="5745" y="306738"/>
                </a:lnTo>
                <a:lnTo>
                  <a:pt x="42430" y="306738"/>
                </a:lnTo>
                <a:lnTo>
                  <a:pt x="42430" y="91933"/>
                </a:lnTo>
                <a:close/>
              </a:path>
              <a:path w="48894" h="307340">
                <a:moveTo>
                  <a:pt x="24309" y="0"/>
                </a:moveTo>
                <a:lnTo>
                  <a:pt x="14544" y="1740"/>
                </a:lnTo>
                <a:lnTo>
                  <a:pt x="6850" y="6629"/>
                </a:lnTo>
                <a:lnTo>
                  <a:pt x="1809" y="14171"/>
                </a:lnTo>
                <a:lnTo>
                  <a:pt x="0" y="23867"/>
                </a:lnTo>
                <a:lnTo>
                  <a:pt x="1809" y="33749"/>
                </a:lnTo>
                <a:lnTo>
                  <a:pt x="6850" y="41270"/>
                </a:lnTo>
                <a:lnTo>
                  <a:pt x="14544" y="46056"/>
                </a:lnTo>
                <a:lnTo>
                  <a:pt x="24309" y="47734"/>
                </a:lnTo>
                <a:lnTo>
                  <a:pt x="34074" y="46056"/>
                </a:lnTo>
                <a:lnTo>
                  <a:pt x="41767" y="41270"/>
                </a:lnTo>
                <a:lnTo>
                  <a:pt x="46809" y="33749"/>
                </a:lnTo>
                <a:lnTo>
                  <a:pt x="48618" y="23867"/>
                </a:lnTo>
                <a:lnTo>
                  <a:pt x="46809" y="14171"/>
                </a:lnTo>
                <a:lnTo>
                  <a:pt x="41767" y="6629"/>
                </a:lnTo>
                <a:lnTo>
                  <a:pt x="34074" y="1740"/>
                </a:lnTo>
                <a:lnTo>
                  <a:pt x="2430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3134221" y="1212367"/>
            <a:ext cx="170165" cy="22541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860590" y="1655240"/>
            <a:ext cx="607060" cy="292735"/>
          </a:xfrm>
          <a:custGeom>
            <a:avLst/>
            <a:gdLst/>
            <a:ahLst/>
            <a:cxnLst/>
            <a:rect l="l" t="t" r="r" b="b"/>
            <a:pathLst>
              <a:path w="607060" h="292735">
                <a:moveTo>
                  <a:pt x="183426" y="255917"/>
                </a:moveTo>
                <a:lnTo>
                  <a:pt x="99009" y="255917"/>
                </a:lnTo>
                <a:lnTo>
                  <a:pt x="87642" y="256070"/>
                </a:lnTo>
                <a:lnTo>
                  <a:pt x="75692" y="256514"/>
                </a:lnTo>
                <a:lnTo>
                  <a:pt x="63576" y="257213"/>
                </a:lnTo>
                <a:lnTo>
                  <a:pt x="51714" y="258127"/>
                </a:lnTo>
                <a:lnTo>
                  <a:pt x="99047" y="208953"/>
                </a:lnTo>
                <a:lnTo>
                  <a:pt x="136410" y="164757"/>
                </a:lnTo>
                <a:lnTo>
                  <a:pt x="160921" y="123367"/>
                </a:lnTo>
                <a:lnTo>
                  <a:pt x="169722" y="82651"/>
                </a:lnTo>
                <a:lnTo>
                  <a:pt x="163791" y="48856"/>
                </a:lnTo>
                <a:lnTo>
                  <a:pt x="146850" y="22771"/>
                </a:lnTo>
                <a:lnTo>
                  <a:pt x="120129" y="5956"/>
                </a:lnTo>
                <a:lnTo>
                  <a:pt x="84861" y="0"/>
                </a:lnTo>
                <a:lnTo>
                  <a:pt x="59601" y="3111"/>
                </a:lnTo>
                <a:lnTo>
                  <a:pt x="37617" y="11938"/>
                </a:lnTo>
                <a:lnTo>
                  <a:pt x="18046" y="25730"/>
                </a:lnTo>
                <a:lnTo>
                  <a:pt x="0" y="43764"/>
                </a:lnTo>
                <a:lnTo>
                  <a:pt x="20777" y="63652"/>
                </a:lnTo>
                <a:lnTo>
                  <a:pt x="33515" y="50571"/>
                </a:lnTo>
                <a:lnTo>
                  <a:pt x="47790" y="39890"/>
                </a:lnTo>
                <a:lnTo>
                  <a:pt x="63474" y="32689"/>
                </a:lnTo>
                <a:lnTo>
                  <a:pt x="80441" y="30060"/>
                </a:lnTo>
                <a:lnTo>
                  <a:pt x="103898" y="34086"/>
                </a:lnTo>
                <a:lnTo>
                  <a:pt x="120611" y="45364"/>
                </a:lnTo>
                <a:lnTo>
                  <a:pt x="130594" y="62687"/>
                </a:lnTo>
                <a:lnTo>
                  <a:pt x="133921" y="84861"/>
                </a:lnTo>
                <a:lnTo>
                  <a:pt x="128193" y="113157"/>
                </a:lnTo>
                <a:lnTo>
                  <a:pt x="111429" y="144170"/>
                </a:lnTo>
                <a:lnTo>
                  <a:pt x="84277" y="179031"/>
                </a:lnTo>
                <a:lnTo>
                  <a:pt x="47358" y="218846"/>
                </a:lnTo>
                <a:lnTo>
                  <a:pt x="1320" y="264756"/>
                </a:lnTo>
                <a:lnTo>
                  <a:pt x="1320" y="287299"/>
                </a:lnTo>
                <a:lnTo>
                  <a:pt x="183426" y="287299"/>
                </a:lnTo>
                <a:lnTo>
                  <a:pt x="183426" y="255917"/>
                </a:lnTo>
                <a:close/>
              </a:path>
              <a:path w="607060" h="292735">
                <a:moveTo>
                  <a:pt x="388721" y="145415"/>
                </a:moveTo>
                <a:lnTo>
                  <a:pt x="382536" y="82791"/>
                </a:lnTo>
                <a:lnTo>
                  <a:pt x="364693" y="37236"/>
                </a:lnTo>
                <a:lnTo>
                  <a:pt x="356920" y="29616"/>
                </a:lnTo>
                <a:lnTo>
                  <a:pt x="353364" y="26136"/>
                </a:lnTo>
                <a:lnTo>
                  <a:pt x="353364" y="145415"/>
                </a:lnTo>
                <a:lnTo>
                  <a:pt x="349402" y="198653"/>
                </a:lnTo>
                <a:lnTo>
                  <a:pt x="338226" y="235191"/>
                </a:lnTo>
                <a:lnTo>
                  <a:pt x="320929" y="256235"/>
                </a:lnTo>
                <a:lnTo>
                  <a:pt x="298564" y="262978"/>
                </a:lnTo>
                <a:lnTo>
                  <a:pt x="276199" y="256235"/>
                </a:lnTo>
                <a:lnTo>
                  <a:pt x="258889" y="235191"/>
                </a:lnTo>
                <a:lnTo>
                  <a:pt x="247713" y="198653"/>
                </a:lnTo>
                <a:lnTo>
                  <a:pt x="243751" y="145415"/>
                </a:lnTo>
                <a:lnTo>
                  <a:pt x="247713" y="92456"/>
                </a:lnTo>
                <a:lnTo>
                  <a:pt x="258889" y="56527"/>
                </a:lnTo>
                <a:lnTo>
                  <a:pt x="276199" y="36080"/>
                </a:lnTo>
                <a:lnTo>
                  <a:pt x="298564" y="29616"/>
                </a:lnTo>
                <a:lnTo>
                  <a:pt x="320929" y="36080"/>
                </a:lnTo>
                <a:lnTo>
                  <a:pt x="338226" y="56527"/>
                </a:lnTo>
                <a:lnTo>
                  <a:pt x="349402" y="92456"/>
                </a:lnTo>
                <a:lnTo>
                  <a:pt x="353364" y="145415"/>
                </a:lnTo>
                <a:lnTo>
                  <a:pt x="353364" y="26136"/>
                </a:lnTo>
                <a:lnTo>
                  <a:pt x="336334" y="9423"/>
                </a:lnTo>
                <a:lnTo>
                  <a:pt x="298564" y="0"/>
                </a:lnTo>
                <a:lnTo>
                  <a:pt x="260540" y="9423"/>
                </a:lnTo>
                <a:lnTo>
                  <a:pt x="232041" y="37236"/>
                </a:lnTo>
                <a:lnTo>
                  <a:pt x="214160" y="82791"/>
                </a:lnTo>
                <a:lnTo>
                  <a:pt x="207949" y="145415"/>
                </a:lnTo>
                <a:lnTo>
                  <a:pt x="214160" y="208318"/>
                </a:lnTo>
                <a:lnTo>
                  <a:pt x="232041" y="254482"/>
                </a:lnTo>
                <a:lnTo>
                  <a:pt x="260540" y="282905"/>
                </a:lnTo>
                <a:lnTo>
                  <a:pt x="298564" y="292595"/>
                </a:lnTo>
                <a:lnTo>
                  <a:pt x="336334" y="282905"/>
                </a:lnTo>
                <a:lnTo>
                  <a:pt x="356209" y="262978"/>
                </a:lnTo>
                <a:lnTo>
                  <a:pt x="364693" y="254482"/>
                </a:lnTo>
                <a:lnTo>
                  <a:pt x="382536" y="208318"/>
                </a:lnTo>
                <a:lnTo>
                  <a:pt x="388721" y="145415"/>
                </a:lnTo>
                <a:close/>
              </a:path>
              <a:path w="607060" h="292735">
                <a:moveTo>
                  <a:pt x="606539" y="145415"/>
                </a:moveTo>
                <a:lnTo>
                  <a:pt x="600341" y="82791"/>
                </a:lnTo>
                <a:lnTo>
                  <a:pt x="582510" y="37236"/>
                </a:lnTo>
                <a:lnTo>
                  <a:pt x="574725" y="29616"/>
                </a:lnTo>
                <a:lnTo>
                  <a:pt x="571182" y="26149"/>
                </a:lnTo>
                <a:lnTo>
                  <a:pt x="571182" y="145415"/>
                </a:lnTo>
                <a:lnTo>
                  <a:pt x="567220" y="198653"/>
                </a:lnTo>
                <a:lnTo>
                  <a:pt x="556044" y="235191"/>
                </a:lnTo>
                <a:lnTo>
                  <a:pt x="538734" y="256235"/>
                </a:lnTo>
                <a:lnTo>
                  <a:pt x="516369" y="262978"/>
                </a:lnTo>
                <a:lnTo>
                  <a:pt x="494017" y="256235"/>
                </a:lnTo>
                <a:lnTo>
                  <a:pt x="476707" y="235191"/>
                </a:lnTo>
                <a:lnTo>
                  <a:pt x="465531" y="198653"/>
                </a:lnTo>
                <a:lnTo>
                  <a:pt x="461568" y="145415"/>
                </a:lnTo>
                <a:lnTo>
                  <a:pt x="465531" y="92456"/>
                </a:lnTo>
                <a:lnTo>
                  <a:pt x="476707" y="56527"/>
                </a:lnTo>
                <a:lnTo>
                  <a:pt x="494017" y="36080"/>
                </a:lnTo>
                <a:lnTo>
                  <a:pt x="516369" y="29616"/>
                </a:lnTo>
                <a:lnTo>
                  <a:pt x="538734" y="36080"/>
                </a:lnTo>
                <a:lnTo>
                  <a:pt x="556044" y="56527"/>
                </a:lnTo>
                <a:lnTo>
                  <a:pt x="567220" y="92456"/>
                </a:lnTo>
                <a:lnTo>
                  <a:pt x="571182" y="145415"/>
                </a:lnTo>
                <a:lnTo>
                  <a:pt x="571182" y="26149"/>
                </a:lnTo>
                <a:lnTo>
                  <a:pt x="554139" y="9423"/>
                </a:lnTo>
                <a:lnTo>
                  <a:pt x="516369" y="0"/>
                </a:lnTo>
                <a:lnTo>
                  <a:pt x="478345" y="9423"/>
                </a:lnTo>
                <a:lnTo>
                  <a:pt x="449859" y="37236"/>
                </a:lnTo>
                <a:lnTo>
                  <a:pt x="431965" y="82791"/>
                </a:lnTo>
                <a:lnTo>
                  <a:pt x="425767" y="145415"/>
                </a:lnTo>
                <a:lnTo>
                  <a:pt x="431965" y="208318"/>
                </a:lnTo>
                <a:lnTo>
                  <a:pt x="449859" y="254482"/>
                </a:lnTo>
                <a:lnTo>
                  <a:pt x="478345" y="282905"/>
                </a:lnTo>
                <a:lnTo>
                  <a:pt x="516369" y="292595"/>
                </a:lnTo>
                <a:lnTo>
                  <a:pt x="554139" y="282905"/>
                </a:lnTo>
                <a:lnTo>
                  <a:pt x="574014" y="262978"/>
                </a:lnTo>
                <a:lnTo>
                  <a:pt x="582510" y="254482"/>
                </a:lnTo>
                <a:lnTo>
                  <a:pt x="600341" y="208318"/>
                </a:lnTo>
                <a:lnTo>
                  <a:pt x="606539" y="145415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1486538" y="1727724"/>
            <a:ext cx="185192" cy="21480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1696339" y="1655240"/>
            <a:ext cx="607060" cy="292735"/>
          </a:xfrm>
          <a:custGeom>
            <a:avLst/>
            <a:gdLst/>
            <a:ahLst/>
            <a:cxnLst/>
            <a:rect l="l" t="t" r="r" b="b"/>
            <a:pathLst>
              <a:path w="607060" h="292735">
                <a:moveTo>
                  <a:pt x="183426" y="255917"/>
                </a:moveTo>
                <a:lnTo>
                  <a:pt x="99009" y="255917"/>
                </a:lnTo>
                <a:lnTo>
                  <a:pt x="87642" y="256070"/>
                </a:lnTo>
                <a:lnTo>
                  <a:pt x="75692" y="256514"/>
                </a:lnTo>
                <a:lnTo>
                  <a:pt x="63576" y="257213"/>
                </a:lnTo>
                <a:lnTo>
                  <a:pt x="51714" y="258127"/>
                </a:lnTo>
                <a:lnTo>
                  <a:pt x="99060" y="208953"/>
                </a:lnTo>
                <a:lnTo>
                  <a:pt x="136410" y="164757"/>
                </a:lnTo>
                <a:lnTo>
                  <a:pt x="160921" y="123367"/>
                </a:lnTo>
                <a:lnTo>
                  <a:pt x="169722" y="82651"/>
                </a:lnTo>
                <a:lnTo>
                  <a:pt x="163804" y="48856"/>
                </a:lnTo>
                <a:lnTo>
                  <a:pt x="146850" y="22771"/>
                </a:lnTo>
                <a:lnTo>
                  <a:pt x="120129" y="5956"/>
                </a:lnTo>
                <a:lnTo>
                  <a:pt x="84861" y="0"/>
                </a:lnTo>
                <a:lnTo>
                  <a:pt x="59613" y="3111"/>
                </a:lnTo>
                <a:lnTo>
                  <a:pt x="37630" y="11938"/>
                </a:lnTo>
                <a:lnTo>
                  <a:pt x="18046" y="25730"/>
                </a:lnTo>
                <a:lnTo>
                  <a:pt x="0" y="43764"/>
                </a:lnTo>
                <a:lnTo>
                  <a:pt x="20777" y="63652"/>
                </a:lnTo>
                <a:lnTo>
                  <a:pt x="33515" y="50571"/>
                </a:lnTo>
                <a:lnTo>
                  <a:pt x="47790" y="39890"/>
                </a:lnTo>
                <a:lnTo>
                  <a:pt x="63474" y="32689"/>
                </a:lnTo>
                <a:lnTo>
                  <a:pt x="80441" y="30060"/>
                </a:lnTo>
                <a:lnTo>
                  <a:pt x="103911" y="34086"/>
                </a:lnTo>
                <a:lnTo>
                  <a:pt x="120611" y="45364"/>
                </a:lnTo>
                <a:lnTo>
                  <a:pt x="130606" y="62687"/>
                </a:lnTo>
                <a:lnTo>
                  <a:pt x="133921" y="84861"/>
                </a:lnTo>
                <a:lnTo>
                  <a:pt x="128193" y="113157"/>
                </a:lnTo>
                <a:lnTo>
                  <a:pt x="111442" y="144170"/>
                </a:lnTo>
                <a:lnTo>
                  <a:pt x="84277" y="179031"/>
                </a:lnTo>
                <a:lnTo>
                  <a:pt x="47371" y="218846"/>
                </a:lnTo>
                <a:lnTo>
                  <a:pt x="1333" y="264756"/>
                </a:lnTo>
                <a:lnTo>
                  <a:pt x="1333" y="287299"/>
                </a:lnTo>
                <a:lnTo>
                  <a:pt x="183426" y="287299"/>
                </a:lnTo>
                <a:lnTo>
                  <a:pt x="183426" y="255917"/>
                </a:lnTo>
                <a:close/>
              </a:path>
              <a:path w="607060" h="292735">
                <a:moveTo>
                  <a:pt x="388734" y="145415"/>
                </a:moveTo>
                <a:lnTo>
                  <a:pt x="382536" y="82791"/>
                </a:lnTo>
                <a:lnTo>
                  <a:pt x="364693" y="37236"/>
                </a:lnTo>
                <a:lnTo>
                  <a:pt x="356920" y="29616"/>
                </a:lnTo>
                <a:lnTo>
                  <a:pt x="353377" y="26149"/>
                </a:lnTo>
                <a:lnTo>
                  <a:pt x="353377" y="145415"/>
                </a:lnTo>
                <a:lnTo>
                  <a:pt x="349402" y="198653"/>
                </a:lnTo>
                <a:lnTo>
                  <a:pt x="338239" y="235191"/>
                </a:lnTo>
                <a:lnTo>
                  <a:pt x="320929" y="256235"/>
                </a:lnTo>
                <a:lnTo>
                  <a:pt x="298564" y="262978"/>
                </a:lnTo>
                <a:lnTo>
                  <a:pt x="276199" y="256235"/>
                </a:lnTo>
                <a:lnTo>
                  <a:pt x="258902" y="235191"/>
                </a:lnTo>
                <a:lnTo>
                  <a:pt x="247726" y="198653"/>
                </a:lnTo>
                <a:lnTo>
                  <a:pt x="243763" y="145415"/>
                </a:lnTo>
                <a:lnTo>
                  <a:pt x="247726" y="92456"/>
                </a:lnTo>
                <a:lnTo>
                  <a:pt x="258902" y="56527"/>
                </a:lnTo>
                <a:lnTo>
                  <a:pt x="276199" y="36080"/>
                </a:lnTo>
                <a:lnTo>
                  <a:pt x="298564" y="29616"/>
                </a:lnTo>
                <a:lnTo>
                  <a:pt x="320929" y="36080"/>
                </a:lnTo>
                <a:lnTo>
                  <a:pt x="338239" y="56527"/>
                </a:lnTo>
                <a:lnTo>
                  <a:pt x="349402" y="92456"/>
                </a:lnTo>
                <a:lnTo>
                  <a:pt x="353377" y="145415"/>
                </a:lnTo>
                <a:lnTo>
                  <a:pt x="353377" y="26149"/>
                </a:lnTo>
                <a:lnTo>
                  <a:pt x="336334" y="9423"/>
                </a:lnTo>
                <a:lnTo>
                  <a:pt x="298564" y="0"/>
                </a:lnTo>
                <a:lnTo>
                  <a:pt x="260540" y="9423"/>
                </a:lnTo>
                <a:lnTo>
                  <a:pt x="232041" y="37236"/>
                </a:lnTo>
                <a:lnTo>
                  <a:pt x="214160" y="82791"/>
                </a:lnTo>
                <a:lnTo>
                  <a:pt x="207962" y="145415"/>
                </a:lnTo>
                <a:lnTo>
                  <a:pt x="214160" y="208318"/>
                </a:lnTo>
                <a:lnTo>
                  <a:pt x="232041" y="254482"/>
                </a:lnTo>
                <a:lnTo>
                  <a:pt x="260540" y="282905"/>
                </a:lnTo>
                <a:lnTo>
                  <a:pt x="298564" y="292595"/>
                </a:lnTo>
                <a:lnTo>
                  <a:pt x="336334" y="282905"/>
                </a:lnTo>
                <a:lnTo>
                  <a:pt x="356209" y="262978"/>
                </a:lnTo>
                <a:lnTo>
                  <a:pt x="364693" y="254482"/>
                </a:lnTo>
                <a:lnTo>
                  <a:pt x="382536" y="208318"/>
                </a:lnTo>
                <a:lnTo>
                  <a:pt x="388734" y="145415"/>
                </a:lnTo>
                <a:close/>
              </a:path>
              <a:path w="607060" h="292735">
                <a:moveTo>
                  <a:pt x="606539" y="145415"/>
                </a:moveTo>
                <a:lnTo>
                  <a:pt x="600354" y="82791"/>
                </a:lnTo>
                <a:lnTo>
                  <a:pt x="582510" y="37236"/>
                </a:lnTo>
                <a:lnTo>
                  <a:pt x="574738" y="29616"/>
                </a:lnTo>
                <a:lnTo>
                  <a:pt x="571182" y="26136"/>
                </a:lnTo>
                <a:lnTo>
                  <a:pt x="571182" y="145415"/>
                </a:lnTo>
                <a:lnTo>
                  <a:pt x="567220" y="198653"/>
                </a:lnTo>
                <a:lnTo>
                  <a:pt x="556044" y="235191"/>
                </a:lnTo>
                <a:lnTo>
                  <a:pt x="538734" y="256235"/>
                </a:lnTo>
                <a:lnTo>
                  <a:pt x="516382" y="262978"/>
                </a:lnTo>
                <a:lnTo>
                  <a:pt x="494017" y="256235"/>
                </a:lnTo>
                <a:lnTo>
                  <a:pt x="476707" y="235191"/>
                </a:lnTo>
                <a:lnTo>
                  <a:pt x="465531" y="198653"/>
                </a:lnTo>
                <a:lnTo>
                  <a:pt x="461568" y="145415"/>
                </a:lnTo>
                <a:lnTo>
                  <a:pt x="465531" y="92456"/>
                </a:lnTo>
                <a:lnTo>
                  <a:pt x="476707" y="56527"/>
                </a:lnTo>
                <a:lnTo>
                  <a:pt x="494017" y="36080"/>
                </a:lnTo>
                <a:lnTo>
                  <a:pt x="516382" y="29616"/>
                </a:lnTo>
                <a:lnTo>
                  <a:pt x="538734" y="36080"/>
                </a:lnTo>
                <a:lnTo>
                  <a:pt x="556044" y="56527"/>
                </a:lnTo>
                <a:lnTo>
                  <a:pt x="567220" y="92456"/>
                </a:lnTo>
                <a:lnTo>
                  <a:pt x="571182" y="145415"/>
                </a:lnTo>
                <a:lnTo>
                  <a:pt x="571182" y="26136"/>
                </a:lnTo>
                <a:lnTo>
                  <a:pt x="554151" y="9423"/>
                </a:lnTo>
                <a:lnTo>
                  <a:pt x="516382" y="0"/>
                </a:lnTo>
                <a:lnTo>
                  <a:pt x="478358" y="9423"/>
                </a:lnTo>
                <a:lnTo>
                  <a:pt x="449859" y="37236"/>
                </a:lnTo>
                <a:lnTo>
                  <a:pt x="431977" y="82791"/>
                </a:lnTo>
                <a:lnTo>
                  <a:pt x="425767" y="145415"/>
                </a:lnTo>
                <a:lnTo>
                  <a:pt x="431977" y="208318"/>
                </a:lnTo>
                <a:lnTo>
                  <a:pt x="449859" y="254482"/>
                </a:lnTo>
                <a:lnTo>
                  <a:pt x="478358" y="282905"/>
                </a:lnTo>
                <a:lnTo>
                  <a:pt x="516382" y="292595"/>
                </a:lnTo>
                <a:lnTo>
                  <a:pt x="554151" y="282905"/>
                </a:lnTo>
                <a:lnTo>
                  <a:pt x="574014" y="262978"/>
                </a:lnTo>
                <a:lnTo>
                  <a:pt x="582510" y="254482"/>
                </a:lnTo>
                <a:lnTo>
                  <a:pt x="600354" y="208318"/>
                </a:lnTo>
                <a:lnTo>
                  <a:pt x="606539" y="145415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1921834" y="2282722"/>
            <a:ext cx="122635" cy="16972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2069282" y="2272891"/>
            <a:ext cx="28575" cy="179705"/>
          </a:xfrm>
          <a:custGeom>
            <a:avLst/>
            <a:gdLst/>
            <a:ahLst/>
            <a:cxnLst/>
            <a:rect l="l" t="t" r="r" b="b"/>
            <a:pathLst>
              <a:path w="28575" h="179705">
                <a:moveTo>
                  <a:pt x="24837" y="53814"/>
                </a:moveTo>
                <a:lnTo>
                  <a:pt x="3363" y="53814"/>
                </a:lnTo>
                <a:lnTo>
                  <a:pt x="3363" y="179555"/>
                </a:lnTo>
                <a:lnTo>
                  <a:pt x="24837" y="179555"/>
                </a:lnTo>
                <a:lnTo>
                  <a:pt x="24837" y="53814"/>
                </a:lnTo>
                <a:close/>
              </a:path>
              <a:path w="28575" h="179705">
                <a:moveTo>
                  <a:pt x="22509" y="0"/>
                </a:moveTo>
                <a:lnTo>
                  <a:pt x="5950" y="0"/>
                </a:lnTo>
                <a:lnTo>
                  <a:pt x="0" y="5691"/>
                </a:lnTo>
                <a:lnTo>
                  <a:pt x="0" y="22509"/>
                </a:lnTo>
                <a:lnTo>
                  <a:pt x="5950" y="27942"/>
                </a:lnTo>
                <a:lnTo>
                  <a:pt x="22509" y="27942"/>
                </a:lnTo>
                <a:lnTo>
                  <a:pt x="28459" y="22509"/>
                </a:lnTo>
                <a:lnTo>
                  <a:pt x="28459" y="5691"/>
                </a:lnTo>
                <a:lnTo>
                  <a:pt x="2250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2120147" y="2323601"/>
            <a:ext cx="106853" cy="13195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2311604" y="2272891"/>
            <a:ext cx="142299" cy="179555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2484484" y="2323601"/>
            <a:ext cx="100902" cy="12884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2614856" y="2272891"/>
            <a:ext cx="28575" cy="179705"/>
          </a:xfrm>
          <a:custGeom>
            <a:avLst/>
            <a:gdLst/>
            <a:ahLst/>
            <a:cxnLst/>
            <a:rect l="l" t="t" r="r" b="b"/>
            <a:pathLst>
              <a:path w="28575" h="179705">
                <a:moveTo>
                  <a:pt x="24837" y="53814"/>
                </a:moveTo>
                <a:lnTo>
                  <a:pt x="3363" y="53814"/>
                </a:lnTo>
                <a:lnTo>
                  <a:pt x="3363" y="179555"/>
                </a:lnTo>
                <a:lnTo>
                  <a:pt x="24837" y="179555"/>
                </a:lnTo>
                <a:lnTo>
                  <a:pt x="24837" y="53814"/>
                </a:lnTo>
                <a:close/>
              </a:path>
              <a:path w="28575" h="179705">
                <a:moveTo>
                  <a:pt x="22509" y="0"/>
                </a:moveTo>
                <a:lnTo>
                  <a:pt x="5950" y="0"/>
                </a:lnTo>
                <a:lnTo>
                  <a:pt x="0" y="5691"/>
                </a:lnTo>
                <a:lnTo>
                  <a:pt x="0" y="22509"/>
                </a:lnTo>
                <a:lnTo>
                  <a:pt x="5950" y="27942"/>
                </a:lnTo>
                <a:lnTo>
                  <a:pt x="22509" y="27942"/>
                </a:lnTo>
                <a:lnTo>
                  <a:pt x="28459" y="22509"/>
                </a:lnTo>
                <a:lnTo>
                  <a:pt x="28459" y="5691"/>
                </a:lnTo>
                <a:lnTo>
                  <a:pt x="2250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2665722" y="2323601"/>
            <a:ext cx="106853" cy="13195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2797879" y="2323601"/>
            <a:ext cx="100902" cy="128845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2982091" y="2268234"/>
            <a:ext cx="110217" cy="187317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3125477" y="2274702"/>
            <a:ext cx="100126" cy="18084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3259807" y="2265129"/>
            <a:ext cx="260096" cy="190421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3545233" y="2323601"/>
            <a:ext cx="100902" cy="128845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842172" y="2271597"/>
            <a:ext cx="2908126" cy="512535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95997" y="804164"/>
            <a:ext cx="17927954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95997" y="4623943"/>
            <a:ext cx="1792795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772783" y="18696814"/>
            <a:ext cx="6374384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95997" y="18696814"/>
            <a:ext cx="458158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342365" y="18696814"/>
            <a:ext cx="458158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RollUp_Classic_200x200_Displaystoff_PDF_Vorlage.indd</dc:title>
  <dcterms:created xsi:type="dcterms:W3CDTF">2020-10-14T06:26:22Z</dcterms:created>
  <dcterms:modified xsi:type="dcterms:W3CDTF">2020-10-14T06:26:22Z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2020-10-14T00:00:00Z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2020-10-14T00:00:00Z</vt:filetime>
  </property>
</Properties>
</file>