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988300" cy="20104100"/>
  <p:notesSz cx="79883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99122" y="6232271"/>
            <a:ext cx="679005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98245" y="11258296"/>
            <a:ext cx="559181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99415" y="4623943"/>
            <a:ext cx="34749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113974" y="4623943"/>
            <a:ext cx="34749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9415" y="804164"/>
            <a:ext cx="718947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9415" y="4623943"/>
            <a:ext cx="718947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716022" y="18696814"/>
            <a:ext cx="255625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99415" y="18696814"/>
            <a:ext cx="183730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751576" y="18696814"/>
            <a:ext cx="183730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54235" y="903993"/>
            <a:ext cx="803275" cy="296545"/>
            <a:chOff x="754235" y="903993"/>
            <a:chExt cx="803275" cy="296545"/>
          </a:xfrm>
        </p:grpSpPr>
        <p:sp>
          <p:nvSpPr>
            <p:cNvPr id="3" name="object 3"/>
            <p:cNvSpPr/>
            <p:nvPr/>
          </p:nvSpPr>
          <p:spPr>
            <a:xfrm>
              <a:off x="754235" y="926889"/>
              <a:ext cx="186055" cy="268605"/>
            </a:xfrm>
            <a:custGeom>
              <a:avLst/>
              <a:gdLst/>
              <a:ahLst/>
              <a:cxnLst/>
              <a:rect l="l" t="t" r="r" b="b"/>
              <a:pathLst>
                <a:path w="186055" h="268605">
                  <a:moveTo>
                    <a:pt x="83816" y="0"/>
                  </a:moveTo>
                  <a:lnTo>
                    <a:pt x="0" y="0"/>
                  </a:lnTo>
                  <a:lnTo>
                    <a:pt x="0" y="268214"/>
                  </a:lnTo>
                  <a:lnTo>
                    <a:pt x="34344" y="268214"/>
                  </a:lnTo>
                  <a:lnTo>
                    <a:pt x="34344" y="154959"/>
                  </a:lnTo>
                  <a:lnTo>
                    <a:pt x="119901" y="154959"/>
                  </a:lnTo>
                  <a:lnTo>
                    <a:pt x="117752" y="151279"/>
                  </a:lnTo>
                  <a:lnTo>
                    <a:pt x="142495" y="141358"/>
                  </a:lnTo>
                  <a:lnTo>
                    <a:pt x="159547" y="127156"/>
                  </a:lnTo>
                  <a:lnTo>
                    <a:pt x="34344" y="127156"/>
                  </a:lnTo>
                  <a:lnTo>
                    <a:pt x="34344" y="27802"/>
                  </a:lnTo>
                  <a:lnTo>
                    <a:pt x="160540" y="27802"/>
                  </a:lnTo>
                  <a:lnTo>
                    <a:pt x="151381" y="16814"/>
                  </a:lnTo>
                  <a:lnTo>
                    <a:pt x="121624" y="3941"/>
                  </a:lnTo>
                  <a:lnTo>
                    <a:pt x="83816" y="0"/>
                  </a:lnTo>
                  <a:close/>
                </a:path>
                <a:path w="186055" h="268605">
                  <a:moveTo>
                    <a:pt x="119901" y="154959"/>
                  </a:moveTo>
                  <a:lnTo>
                    <a:pt x="82590" y="154959"/>
                  </a:lnTo>
                  <a:lnTo>
                    <a:pt x="147190" y="268214"/>
                  </a:lnTo>
                  <a:lnTo>
                    <a:pt x="186032" y="268214"/>
                  </a:lnTo>
                  <a:lnTo>
                    <a:pt x="119901" y="154959"/>
                  </a:lnTo>
                  <a:close/>
                </a:path>
                <a:path w="186055" h="268605">
                  <a:moveTo>
                    <a:pt x="160540" y="27802"/>
                  </a:moveTo>
                  <a:lnTo>
                    <a:pt x="78910" y="27802"/>
                  </a:lnTo>
                  <a:lnTo>
                    <a:pt x="106598" y="30332"/>
                  </a:lnTo>
                  <a:lnTo>
                    <a:pt x="126849" y="38535"/>
                  </a:lnTo>
                  <a:lnTo>
                    <a:pt x="139281" y="53331"/>
                  </a:lnTo>
                  <a:lnTo>
                    <a:pt x="143510" y="75639"/>
                  </a:lnTo>
                  <a:lnTo>
                    <a:pt x="139281" y="98178"/>
                  </a:lnTo>
                  <a:lnTo>
                    <a:pt x="126849" y="114277"/>
                  </a:lnTo>
                  <a:lnTo>
                    <a:pt x="106598" y="123936"/>
                  </a:lnTo>
                  <a:lnTo>
                    <a:pt x="78910" y="127156"/>
                  </a:lnTo>
                  <a:lnTo>
                    <a:pt x="159547" y="127156"/>
                  </a:lnTo>
                  <a:lnTo>
                    <a:pt x="161449" y="125572"/>
                  </a:lnTo>
                  <a:lnTo>
                    <a:pt x="173581" y="103729"/>
                  </a:lnTo>
                  <a:lnTo>
                    <a:pt x="177855" y="75639"/>
                  </a:lnTo>
                  <a:lnTo>
                    <a:pt x="170866" y="40189"/>
                  </a:lnTo>
                  <a:lnTo>
                    <a:pt x="160540" y="2780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7645" y="991489"/>
              <a:ext cx="184397" cy="20852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183538" y="903997"/>
              <a:ext cx="374015" cy="296545"/>
            </a:xfrm>
            <a:custGeom>
              <a:avLst/>
              <a:gdLst/>
              <a:ahLst/>
              <a:cxnLst/>
              <a:rect l="l" t="t" r="r" b="b"/>
              <a:pathLst>
                <a:path w="374015" h="296544">
                  <a:moveTo>
                    <a:pt x="55194" y="292341"/>
                  </a:moveTo>
                  <a:lnTo>
                    <a:pt x="50698" y="266992"/>
                  </a:lnTo>
                  <a:lnTo>
                    <a:pt x="47421" y="267804"/>
                  </a:lnTo>
                  <a:lnTo>
                    <a:pt x="38430" y="267804"/>
                  </a:lnTo>
                  <a:lnTo>
                    <a:pt x="33934" y="264121"/>
                  </a:lnTo>
                  <a:lnTo>
                    <a:pt x="33934" y="0"/>
                  </a:lnTo>
                  <a:lnTo>
                    <a:pt x="0" y="0"/>
                  </a:lnTo>
                  <a:lnTo>
                    <a:pt x="0" y="251040"/>
                  </a:lnTo>
                  <a:lnTo>
                    <a:pt x="1993" y="270141"/>
                  </a:lnTo>
                  <a:lnTo>
                    <a:pt x="8280" y="284264"/>
                  </a:lnTo>
                  <a:lnTo>
                    <a:pt x="19316" y="293014"/>
                  </a:lnTo>
                  <a:lnTo>
                    <a:pt x="35572" y="296024"/>
                  </a:lnTo>
                  <a:lnTo>
                    <a:pt x="44157" y="296024"/>
                  </a:lnTo>
                  <a:lnTo>
                    <a:pt x="50292" y="294792"/>
                  </a:lnTo>
                  <a:lnTo>
                    <a:pt x="55194" y="292341"/>
                  </a:lnTo>
                  <a:close/>
                </a:path>
                <a:path w="374015" h="296544">
                  <a:moveTo>
                    <a:pt x="145999" y="292341"/>
                  </a:moveTo>
                  <a:lnTo>
                    <a:pt x="141503" y="266992"/>
                  </a:lnTo>
                  <a:lnTo>
                    <a:pt x="138239" y="267804"/>
                  </a:lnTo>
                  <a:lnTo>
                    <a:pt x="129235" y="267804"/>
                  </a:lnTo>
                  <a:lnTo>
                    <a:pt x="124739" y="264121"/>
                  </a:lnTo>
                  <a:lnTo>
                    <a:pt x="124739" y="0"/>
                  </a:lnTo>
                  <a:lnTo>
                    <a:pt x="90805" y="0"/>
                  </a:lnTo>
                  <a:lnTo>
                    <a:pt x="90805" y="251040"/>
                  </a:lnTo>
                  <a:lnTo>
                    <a:pt x="92798" y="270141"/>
                  </a:lnTo>
                  <a:lnTo>
                    <a:pt x="99085" y="284264"/>
                  </a:lnTo>
                  <a:lnTo>
                    <a:pt x="110121" y="293014"/>
                  </a:lnTo>
                  <a:lnTo>
                    <a:pt x="126377" y="296024"/>
                  </a:lnTo>
                  <a:lnTo>
                    <a:pt x="134962" y="296024"/>
                  </a:lnTo>
                  <a:lnTo>
                    <a:pt x="141097" y="294792"/>
                  </a:lnTo>
                  <a:lnTo>
                    <a:pt x="145999" y="292341"/>
                  </a:lnTo>
                  <a:close/>
                </a:path>
                <a:path w="374015" h="296544">
                  <a:moveTo>
                    <a:pt x="373418" y="22898"/>
                  </a:moveTo>
                  <a:lnTo>
                    <a:pt x="340296" y="22898"/>
                  </a:lnTo>
                  <a:lnTo>
                    <a:pt x="340296" y="181127"/>
                  </a:lnTo>
                  <a:lnTo>
                    <a:pt x="335394" y="221437"/>
                  </a:lnTo>
                  <a:lnTo>
                    <a:pt x="321945" y="247523"/>
                  </a:lnTo>
                  <a:lnTo>
                    <a:pt x="301828" y="261569"/>
                  </a:lnTo>
                  <a:lnTo>
                    <a:pt x="276923" y="265760"/>
                  </a:lnTo>
                  <a:lnTo>
                    <a:pt x="252374" y="261569"/>
                  </a:lnTo>
                  <a:lnTo>
                    <a:pt x="232664" y="247523"/>
                  </a:lnTo>
                  <a:lnTo>
                    <a:pt x="219544" y="221437"/>
                  </a:lnTo>
                  <a:lnTo>
                    <a:pt x="214769" y="181127"/>
                  </a:lnTo>
                  <a:lnTo>
                    <a:pt x="214769" y="22898"/>
                  </a:lnTo>
                  <a:lnTo>
                    <a:pt x="180428" y="22898"/>
                  </a:lnTo>
                  <a:lnTo>
                    <a:pt x="180428" y="180314"/>
                  </a:lnTo>
                  <a:lnTo>
                    <a:pt x="187794" y="234607"/>
                  </a:lnTo>
                  <a:lnTo>
                    <a:pt x="208127" y="270357"/>
                  </a:lnTo>
                  <a:lnTo>
                    <a:pt x="238734" y="290017"/>
                  </a:lnTo>
                  <a:lnTo>
                    <a:pt x="276923" y="296024"/>
                  </a:lnTo>
                  <a:lnTo>
                    <a:pt x="315112" y="290017"/>
                  </a:lnTo>
                  <a:lnTo>
                    <a:pt x="345706" y="270357"/>
                  </a:lnTo>
                  <a:lnTo>
                    <a:pt x="366039" y="234607"/>
                  </a:lnTo>
                  <a:lnTo>
                    <a:pt x="373418" y="180314"/>
                  </a:lnTo>
                  <a:lnTo>
                    <a:pt x="373418" y="2289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1612561" y="991489"/>
            <a:ext cx="174625" cy="287655"/>
          </a:xfrm>
          <a:custGeom>
            <a:avLst/>
            <a:gdLst/>
            <a:ahLst/>
            <a:cxnLst/>
            <a:rect l="l" t="t" r="r" b="b"/>
            <a:pathLst>
              <a:path w="174625" h="287655">
                <a:moveTo>
                  <a:pt x="27802" y="4906"/>
                </a:moveTo>
                <a:lnTo>
                  <a:pt x="0" y="4906"/>
                </a:lnTo>
                <a:lnTo>
                  <a:pt x="0" y="287430"/>
                </a:lnTo>
                <a:lnTo>
                  <a:pt x="33935" y="287430"/>
                </a:lnTo>
                <a:lnTo>
                  <a:pt x="33935" y="220377"/>
                </a:lnTo>
                <a:lnTo>
                  <a:pt x="33117" y="185623"/>
                </a:lnTo>
                <a:lnTo>
                  <a:pt x="141028" y="185623"/>
                </a:lnTo>
                <a:lnTo>
                  <a:pt x="148059" y="180257"/>
                </a:lnTo>
                <a:lnTo>
                  <a:pt x="148261" y="179899"/>
                </a:lnTo>
                <a:lnTo>
                  <a:pt x="82181" y="179899"/>
                </a:lnTo>
                <a:lnTo>
                  <a:pt x="71653" y="178832"/>
                </a:lnTo>
                <a:lnTo>
                  <a:pt x="59898" y="175351"/>
                </a:lnTo>
                <a:lnTo>
                  <a:pt x="47223" y="169032"/>
                </a:lnTo>
                <a:lnTo>
                  <a:pt x="33935" y="159456"/>
                </a:lnTo>
                <a:lnTo>
                  <a:pt x="33935" y="55605"/>
                </a:lnTo>
                <a:lnTo>
                  <a:pt x="47926" y="43799"/>
                </a:lnTo>
                <a:lnTo>
                  <a:pt x="61227" y="35366"/>
                </a:lnTo>
                <a:lnTo>
                  <a:pt x="74068" y="30306"/>
                </a:lnTo>
                <a:lnTo>
                  <a:pt x="86678" y="28620"/>
                </a:lnTo>
                <a:lnTo>
                  <a:pt x="154394" y="28620"/>
                </a:lnTo>
                <a:lnTo>
                  <a:pt x="154006" y="27802"/>
                </a:lnTo>
                <a:lnTo>
                  <a:pt x="30664" y="27802"/>
                </a:lnTo>
                <a:lnTo>
                  <a:pt x="27802" y="4906"/>
                </a:lnTo>
                <a:close/>
              </a:path>
              <a:path w="174625" h="287655">
                <a:moveTo>
                  <a:pt x="141028" y="185623"/>
                </a:moveTo>
                <a:lnTo>
                  <a:pt x="33117" y="185623"/>
                </a:lnTo>
                <a:lnTo>
                  <a:pt x="46738" y="195238"/>
                </a:lnTo>
                <a:lnTo>
                  <a:pt x="60511" y="202438"/>
                </a:lnTo>
                <a:lnTo>
                  <a:pt x="74285" y="206954"/>
                </a:lnTo>
                <a:lnTo>
                  <a:pt x="87905" y="208520"/>
                </a:lnTo>
                <a:lnTo>
                  <a:pt x="120531" y="201269"/>
                </a:lnTo>
                <a:lnTo>
                  <a:pt x="141028" y="185623"/>
                </a:lnTo>
                <a:close/>
              </a:path>
              <a:path w="174625" h="287655">
                <a:moveTo>
                  <a:pt x="154394" y="28620"/>
                </a:moveTo>
                <a:lnTo>
                  <a:pt x="86678" y="28620"/>
                </a:lnTo>
                <a:lnTo>
                  <a:pt x="110552" y="33839"/>
                </a:lnTo>
                <a:lnTo>
                  <a:pt x="126798" y="48603"/>
                </a:lnTo>
                <a:lnTo>
                  <a:pt x="136068" y="71570"/>
                </a:lnTo>
                <a:lnTo>
                  <a:pt x="139013" y="101398"/>
                </a:lnTo>
                <a:lnTo>
                  <a:pt x="134733" y="134362"/>
                </a:lnTo>
                <a:lnTo>
                  <a:pt x="122863" y="159047"/>
                </a:lnTo>
                <a:lnTo>
                  <a:pt x="104860" y="174533"/>
                </a:lnTo>
                <a:lnTo>
                  <a:pt x="82181" y="179899"/>
                </a:lnTo>
                <a:lnTo>
                  <a:pt x="148261" y="179899"/>
                </a:lnTo>
                <a:lnTo>
                  <a:pt x="167078" y="146596"/>
                </a:lnTo>
                <a:lnTo>
                  <a:pt x="174175" y="101398"/>
                </a:lnTo>
                <a:lnTo>
                  <a:pt x="169032" y="59508"/>
                </a:lnTo>
                <a:lnTo>
                  <a:pt x="154394" y="28620"/>
                </a:lnTo>
                <a:close/>
              </a:path>
              <a:path w="174625" h="287655">
                <a:moveTo>
                  <a:pt x="95265" y="0"/>
                </a:moveTo>
                <a:lnTo>
                  <a:pt x="78233" y="2216"/>
                </a:lnTo>
                <a:lnTo>
                  <a:pt x="61738" y="8228"/>
                </a:lnTo>
                <a:lnTo>
                  <a:pt x="46163" y="17076"/>
                </a:lnTo>
                <a:lnTo>
                  <a:pt x="31891" y="27802"/>
                </a:lnTo>
                <a:lnTo>
                  <a:pt x="154006" y="27802"/>
                </a:lnTo>
                <a:lnTo>
                  <a:pt x="153885" y="27547"/>
                </a:lnTo>
                <a:lnTo>
                  <a:pt x="129155" y="7161"/>
                </a:lnTo>
                <a:lnTo>
                  <a:pt x="9526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1908987" y="903993"/>
            <a:ext cx="1084580" cy="296545"/>
            <a:chOff x="1908987" y="903993"/>
            <a:chExt cx="1084580" cy="296545"/>
          </a:xfrm>
        </p:grpSpPr>
        <p:sp>
          <p:nvSpPr>
            <p:cNvPr id="8" name="object 8"/>
            <p:cNvSpPr/>
            <p:nvPr/>
          </p:nvSpPr>
          <p:spPr>
            <a:xfrm>
              <a:off x="1908975" y="903997"/>
              <a:ext cx="289560" cy="296545"/>
            </a:xfrm>
            <a:custGeom>
              <a:avLst/>
              <a:gdLst/>
              <a:ahLst/>
              <a:cxnLst/>
              <a:rect l="l" t="t" r="r" b="b"/>
              <a:pathLst>
                <a:path w="289560" h="296544">
                  <a:moveTo>
                    <a:pt x="199123" y="257175"/>
                  </a:moveTo>
                  <a:lnTo>
                    <a:pt x="180314" y="236728"/>
                  </a:lnTo>
                  <a:lnTo>
                    <a:pt x="166979" y="249199"/>
                  </a:lnTo>
                  <a:lnTo>
                    <a:pt x="152463" y="258305"/>
                  </a:lnTo>
                  <a:lnTo>
                    <a:pt x="136334" y="263867"/>
                  </a:lnTo>
                  <a:lnTo>
                    <a:pt x="118173" y="265760"/>
                  </a:lnTo>
                  <a:lnTo>
                    <a:pt x="83870" y="258127"/>
                  </a:lnTo>
                  <a:lnTo>
                    <a:pt x="57861" y="236270"/>
                  </a:lnTo>
                  <a:lnTo>
                    <a:pt x="41351" y="201764"/>
                  </a:lnTo>
                  <a:lnTo>
                    <a:pt x="35572" y="156184"/>
                  </a:lnTo>
                  <a:lnTo>
                    <a:pt x="41605" y="111201"/>
                  </a:lnTo>
                  <a:lnTo>
                    <a:pt x="58623" y="77228"/>
                  </a:lnTo>
                  <a:lnTo>
                    <a:pt x="85077" y="55740"/>
                  </a:lnTo>
                  <a:lnTo>
                    <a:pt x="119392" y="48247"/>
                  </a:lnTo>
                  <a:lnTo>
                    <a:pt x="135597" y="49949"/>
                  </a:lnTo>
                  <a:lnTo>
                    <a:pt x="150012" y="54787"/>
                  </a:lnTo>
                  <a:lnTo>
                    <a:pt x="162801" y="62395"/>
                  </a:lnTo>
                  <a:lnTo>
                    <a:pt x="174180" y="72364"/>
                  </a:lnTo>
                  <a:lnTo>
                    <a:pt x="192989" y="51104"/>
                  </a:lnTo>
                  <a:lnTo>
                    <a:pt x="179298" y="38519"/>
                  </a:lnTo>
                  <a:lnTo>
                    <a:pt x="162267" y="27952"/>
                  </a:lnTo>
                  <a:lnTo>
                    <a:pt x="142100" y="20688"/>
                  </a:lnTo>
                  <a:lnTo>
                    <a:pt x="118986" y="17995"/>
                  </a:lnTo>
                  <a:lnTo>
                    <a:pt x="71589" y="27584"/>
                  </a:lnTo>
                  <a:lnTo>
                    <a:pt x="33896" y="55143"/>
                  </a:lnTo>
                  <a:lnTo>
                    <a:pt x="8991" y="98894"/>
                  </a:lnTo>
                  <a:lnTo>
                    <a:pt x="0" y="157010"/>
                  </a:lnTo>
                  <a:lnTo>
                    <a:pt x="8851" y="215633"/>
                  </a:lnTo>
                  <a:lnTo>
                    <a:pt x="33324" y="259321"/>
                  </a:lnTo>
                  <a:lnTo>
                    <a:pt x="70383" y="286600"/>
                  </a:lnTo>
                  <a:lnTo>
                    <a:pt x="116941" y="296024"/>
                  </a:lnTo>
                  <a:lnTo>
                    <a:pt x="141224" y="293458"/>
                  </a:lnTo>
                  <a:lnTo>
                    <a:pt x="162788" y="285953"/>
                  </a:lnTo>
                  <a:lnTo>
                    <a:pt x="181965" y="273761"/>
                  </a:lnTo>
                  <a:lnTo>
                    <a:pt x="199123" y="257175"/>
                  </a:lnTo>
                  <a:close/>
                </a:path>
                <a:path w="289560" h="296544">
                  <a:moveTo>
                    <a:pt x="289356" y="292341"/>
                  </a:moveTo>
                  <a:lnTo>
                    <a:pt x="284861" y="266992"/>
                  </a:lnTo>
                  <a:lnTo>
                    <a:pt x="281584" y="267804"/>
                  </a:lnTo>
                  <a:lnTo>
                    <a:pt x="272592" y="267804"/>
                  </a:lnTo>
                  <a:lnTo>
                    <a:pt x="268097" y="264121"/>
                  </a:lnTo>
                  <a:lnTo>
                    <a:pt x="268097" y="0"/>
                  </a:lnTo>
                  <a:lnTo>
                    <a:pt x="234162" y="0"/>
                  </a:lnTo>
                  <a:lnTo>
                    <a:pt x="234162" y="251040"/>
                  </a:lnTo>
                  <a:lnTo>
                    <a:pt x="236156" y="270141"/>
                  </a:lnTo>
                  <a:lnTo>
                    <a:pt x="242443" y="284264"/>
                  </a:lnTo>
                  <a:lnTo>
                    <a:pt x="253479" y="293014"/>
                  </a:lnTo>
                  <a:lnTo>
                    <a:pt x="269735" y="296024"/>
                  </a:lnTo>
                  <a:lnTo>
                    <a:pt x="278320" y="296024"/>
                  </a:lnTo>
                  <a:lnTo>
                    <a:pt x="284454" y="294792"/>
                  </a:lnTo>
                  <a:lnTo>
                    <a:pt x="289356" y="2923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3157" y="991489"/>
              <a:ext cx="155776" cy="2085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10171" y="991489"/>
              <a:ext cx="146781" cy="2085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78337" y="991489"/>
              <a:ext cx="146781" cy="20852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755456" y="911352"/>
              <a:ext cx="45085" cy="283845"/>
            </a:xfrm>
            <a:custGeom>
              <a:avLst/>
              <a:gdLst/>
              <a:ahLst/>
              <a:cxnLst/>
              <a:rect l="l" t="t" r="r" b="b"/>
              <a:pathLst>
                <a:path w="45085" h="283844">
                  <a:moveTo>
                    <a:pt x="39250" y="85043"/>
                  </a:moveTo>
                  <a:lnTo>
                    <a:pt x="5315" y="85043"/>
                  </a:lnTo>
                  <a:lnTo>
                    <a:pt x="5315" y="283750"/>
                  </a:lnTo>
                  <a:lnTo>
                    <a:pt x="39250" y="283750"/>
                  </a:lnTo>
                  <a:lnTo>
                    <a:pt x="39250" y="85043"/>
                  </a:lnTo>
                  <a:close/>
                </a:path>
                <a:path w="45085" h="283844">
                  <a:moveTo>
                    <a:pt x="22487" y="0"/>
                  </a:moveTo>
                  <a:lnTo>
                    <a:pt x="13454" y="1609"/>
                  </a:lnTo>
                  <a:lnTo>
                    <a:pt x="6337" y="6132"/>
                  </a:lnTo>
                  <a:lnTo>
                    <a:pt x="1673" y="13109"/>
                  </a:lnTo>
                  <a:lnTo>
                    <a:pt x="0" y="22078"/>
                  </a:lnTo>
                  <a:lnTo>
                    <a:pt x="1673" y="31220"/>
                  </a:lnTo>
                  <a:lnTo>
                    <a:pt x="6337" y="38177"/>
                  </a:lnTo>
                  <a:lnTo>
                    <a:pt x="13454" y="42604"/>
                  </a:lnTo>
                  <a:lnTo>
                    <a:pt x="22487" y="44157"/>
                  </a:lnTo>
                  <a:lnTo>
                    <a:pt x="31520" y="42604"/>
                  </a:lnTo>
                  <a:lnTo>
                    <a:pt x="38637" y="38177"/>
                  </a:lnTo>
                  <a:lnTo>
                    <a:pt x="43301" y="31220"/>
                  </a:lnTo>
                  <a:lnTo>
                    <a:pt x="44974" y="22078"/>
                  </a:lnTo>
                  <a:lnTo>
                    <a:pt x="43301" y="13109"/>
                  </a:lnTo>
                  <a:lnTo>
                    <a:pt x="38637" y="6132"/>
                  </a:lnTo>
                  <a:lnTo>
                    <a:pt x="31520" y="1609"/>
                  </a:lnTo>
                  <a:lnTo>
                    <a:pt x="22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35839" y="991489"/>
              <a:ext cx="157412" cy="208520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3122043" y="903993"/>
            <a:ext cx="642620" cy="296545"/>
            <a:chOff x="3122043" y="903993"/>
            <a:chExt cx="642620" cy="296545"/>
          </a:xfrm>
        </p:grpSpPr>
        <p:sp>
          <p:nvSpPr>
            <p:cNvPr id="15" name="object 15"/>
            <p:cNvSpPr/>
            <p:nvPr/>
          </p:nvSpPr>
          <p:spPr>
            <a:xfrm>
              <a:off x="3122041" y="903997"/>
              <a:ext cx="269875" cy="296545"/>
            </a:xfrm>
            <a:custGeom>
              <a:avLst/>
              <a:gdLst/>
              <a:ahLst/>
              <a:cxnLst/>
              <a:rect l="l" t="t" r="r" b="b"/>
              <a:pathLst>
                <a:path w="269875" h="296544">
                  <a:moveTo>
                    <a:pt x="177444" y="101803"/>
                  </a:moveTo>
                  <a:lnTo>
                    <a:pt x="170116" y="64643"/>
                  </a:lnTo>
                  <a:lnTo>
                    <a:pt x="158318" y="50698"/>
                  </a:lnTo>
                  <a:lnTo>
                    <a:pt x="149491" y="40271"/>
                  </a:lnTo>
                  <a:lnTo>
                    <a:pt x="143103" y="37604"/>
                  </a:lnTo>
                  <a:lnTo>
                    <a:pt x="143103" y="101803"/>
                  </a:lnTo>
                  <a:lnTo>
                    <a:pt x="138861" y="126479"/>
                  </a:lnTo>
                  <a:lnTo>
                    <a:pt x="126022" y="143662"/>
                  </a:lnTo>
                  <a:lnTo>
                    <a:pt x="104457" y="153733"/>
                  </a:lnTo>
                  <a:lnTo>
                    <a:pt x="74002" y="157010"/>
                  </a:lnTo>
                  <a:lnTo>
                    <a:pt x="34340" y="157010"/>
                  </a:lnTo>
                  <a:lnTo>
                    <a:pt x="34340" y="50698"/>
                  </a:lnTo>
                  <a:lnTo>
                    <a:pt x="72364" y="50698"/>
                  </a:lnTo>
                  <a:lnTo>
                    <a:pt x="103251" y="53276"/>
                  </a:lnTo>
                  <a:lnTo>
                    <a:pt x="125361" y="61836"/>
                  </a:lnTo>
                  <a:lnTo>
                    <a:pt x="138658" y="77609"/>
                  </a:lnTo>
                  <a:lnTo>
                    <a:pt x="143103" y="101803"/>
                  </a:lnTo>
                  <a:lnTo>
                    <a:pt x="143103" y="37604"/>
                  </a:lnTo>
                  <a:lnTo>
                    <a:pt x="117589" y="26949"/>
                  </a:lnTo>
                  <a:lnTo>
                    <a:pt x="76454" y="22898"/>
                  </a:lnTo>
                  <a:lnTo>
                    <a:pt x="0" y="22898"/>
                  </a:lnTo>
                  <a:lnTo>
                    <a:pt x="0" y="291109"/>
                  </a:lnTo>
                  <a:lnTo>
                    <a:pt x="34340" y="291109"/>
                  </a:lnTo>
                  <a:lnTo>
                    <a:pt x="34340" y="184810"/>
                  </a:lnTo>
                  <a:lnTo>
                    <a:pt x="78092" y="184810"/>
                  </a:lnTo>
                  <a:lnTo>
                    <a:pt x="118452" y="179832"/>
                  </a:lnTo>
                  <a:lnTo>
                    <a:pt x="149847" y="164617"/>
                  </a:lnTo>
                  <a:lnTo>
                    <a:pt x="155841" y="157010"/>
                  </a:lnTo>
                  <a:lnTo>
                    <a:pt x="170192" y="138747"/>
                  </a:lnTo>
                  <a:lnTo>
                    <a:pt x="177444" y="101803"/>
                  </a:lnTo>
                  <a:close/>
                </a:path>
                <a:path w="269875" h="296544">
                  <a:moveTo>
                    <a:pt x="269684" y="292341"/>
                  </a:moveTo>
                  <a:lnTo>
                    <a:pt x="265188" y="266992"/>
                  </a:lnTo>
                  <a:lnTo>
                    <a:pt x="261912" y="267804"/>
                  </a:lnTo>
                  <a:lnTo>
                    <a:pt x="252920" y="267804"/>
                  </a:lnTo>
                  <a:lnTo>
                    <a:pt x="248424" y="264121"/>
                  </a:lnTo>
                  <a:lnTo>
                    <a:pt x="248424" y="0"/>
                  </a:lnTo>
                  <a:lnTo>
                    <a:pt x="214490" y="0"/>
                  </a:lnTo>
                  <a:lnTo>
                    <a:pt x="214490" y="251040"/>
                  </a:lnTo>
                  <a:lnTo>
                    <a:pt x="216484" y="270141"/>
                  </a:lnTo>
                  <a:lnTo>
                    <a:pt x="222770" y="284264"/>
                  </a:lnTo>
                  <a:lnTo>
                    <a:pt x="233807" y="293014"/>
                  </a:lnTo>
                  <a:lnTo>
                    <a:pt x="250050" y="296024"/>
                  </a:lnTo>
                  <a:lnTo>
                    <a:pt x="258648" y="296024"/>
                  </a:lnTo>
                  <a:lnTo>
                    <a:pt x="264769" y="294792"/>
                  </a:lnTo>
                  <a:lnTo>
                    <a:pt x="269684" y="2923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25092" y="996396"/>
              <a:ext cx="158230" cy="20361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17544" y="991489"/>
              <a:ext cx="146781" cy="208520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754235" y="1370914"/>
            <a:ext cx="1941195" cy="381635"/>
            <a:chOff x="754235" y="1370914"/>
            <a:chExt cx="1941195" cy="381635"/>
          </a:xfrm>
        </p:grpSpPr>
        <p:sp>
          <p:nvSpPr>
            <p:cNvPr id="19" name="object 19"/>
            <p:cNvSpPr/>
            <p:nvPr/>
          </p:nvSpPr>
          <p:spPr>
            <a:xfrm>
              <a:off x="754227" y="1383181"/>
              <a:ext cx="278130" cy="283845"/>
            </a:xfrm>
            <a:custGeom>
              <a:avLst/>
              <a:gdLst/>
              <a:ahLst/>
              <a:cxnLst/>
              <a:rect l="l" t="t" r="r" b="b"/>
              <a:pathLst>
                <a:path w="278130" h="283844">
                  <a:moveTo>
                    <a:pt x="193802" y="148424"/>
                  </a:moveTo>
                  <a:lnTo>
                    <a:pt x="188544" y="101942"/>
                  </a:lnTo>
                  <a:lnTo>
                    <a:pt x="172974" y="64909"/>
                  </a:lnTo>
                  <a:lnTo>
                    <a:pt x="158229" y="49326"/>
                  </a:lnTo>
                  <a:lnTo>
                    <a:pt x="158229" y="148424"/>
                  </a:lnTo>
                  <a:lnTo>
                    <a:pt x="152400" y="193789"/>
                  </a:lnTo>
                  <a:lnTo>
                    <a:pt x="134874" y="227431"/>
                  </a:lnTo>
                  <a:lnTo>
                    <a:pt x="105625" y="248348"/>
                  </a:lnTo>
                  <a:lnTo>
                    <a:pt x="64604" y="255549"/>
                  </a:lnTo>
                  <a:lnTo>
                    <a:pt x="34340" y="255549"/>
                  </a:lnTo>
                  <a:lnTo>
                    <a:pt x="34340" y="43751"/>
                  </a:lnTo>
                  <a:lnTo>
                    <a:pt x="64604" y="43751"/>
                  </a:lnTo>
                  <a:lnTo>
                    <a:pt x="105625" y="50622"/>
                  </a:lnTo>
                  <a:lnTo>
                    <a:pt x="134874" y="70789"/>
                  </a:lnTo>
                  <a:lnTo>
                    <a:pt x="152400" y="103606"/>
                  </a:lnTo>
                  <a:lnTo>
                    <a:pt x="158229" y="148424"/>
                  </a:lnTo>
                  <a:lnTo>
                    <a:pt x="158229" y="49326"/>
                  </a:lnTo>
                  <a:lnTo>
                    <a:pt x="152958" y="43751"/>
                  </a:lnTo>
                  <a:lnTo>
                    <a:pt x="147345" y="37820"/>
                  </a:lnTo>
                  <a:lnTo>
                    <a:pt x="111950" y="21196"/>
                  </a:lnTo>
                  <a:lnTo>
                    <a:pt x="67056" y="15544"/>
                  </a:lnTo>
                  <a:lnTo>
                    <a:pt x="0" y="15544"/>
                  </a:lnTo>
                  <a:lnTo>
                    <a:pt x="0" y="283756"/>
                  </a:lnTo>
                  <a:lnTo>
                    <a:pt x="68694" y="283756"/>
                  </a:lnTo>
                  <a:lnTo>
                    <a:pt x="112788" y="277888"/>
                  </a:lnTo>
                  <a:lnTo>
                    <a:pt x="147701" y="260731"/>
                  </a:lnTo>
                  <a:lnTo>
                    <a:pt x="152438" y="255549"/>
                  </a:lnTo>
                  <a:lnTo>
                    <a:pt x="173075" y="232981"/>
                  </a:lnTo>
                  <a:lnTo>
                    <a:pt x="188556" y="195313"/>
                  </a:lnTo>
                  <a:lnTo>
                    <a:pt x="193802" y="148424"/>
                  </a:lnTo>
                  <a:close/>
                </a:path>
                <a:path w="278130" h="283844">
                  <a:moveTo>
                    <a:pt x="272262" y="85051"/>
                  </a:moveTo>
                  <a:lnTo>
                    <a:pt x="238328" y="85051"/>
                  </a:lnTo>
                  <a:lnTo>
                    <a:pt x="238328" y="283756"/>
                  </a:lnTo>
                  <a:lnTo>
                    <a:pt x="272262" y="283756"/>
                  </a:lnTo>
                  <a:lnTo>
                    <a:pt x="272262" y="85051"/>
                  </a:lnTo>
                  <a:close/>
                </a:path>
                <a:path w="278130" h="283844">
                  <a:moveTo>
                    <a:pt x="277990" y="22085"/>
                  </a:moveTo>
                  <a:lnTo>
                    <a:pt x="276313" y="13119"/>
                  </a:lnTo>
                  <a:lnTo>
                    <a:pt x="271653" y="6134"/>
                  </a:lnTo>
                  <a:lnTo>
                    <a:pt x="264528" y="1612"/>
                  </a:lnTo>
                  <a:lnTo>
                    <a:pt x="255498" y="0"/>
                  </a:lnTo>
                  <a:lnTo>
                    <a:pt x="246468" y="1612"/>
                  </a:lnTo>
                  <a:lnTo>
                    <a:pt x="239344" y="6134"/>
                  </a:lnTo>
                  <a:lnTo>
                    <a:pt x="234683" y="13119"/>
                  </a:lnTo>
                  <a:lnTo>
                    <a:pt x="233006" y="22085"/>
                  </a:lnTo>
                  <a:lnTo>
                    <a:pt x="234683" y="31229"/>
                  </a:lnTo>
                  <a:lnTo>
                    <a:pt x="239344" y="38188"/>
                  </a:lnTo>
                  <a:lnTo>
                    <a:pt x="246468" y="42608"/>
                  </a:lnTo>
                  <a:lnTo>
                    <a:pt x="255498" y="44157"/>
                  </a:lnTo>
                  <a:lnTo>
                    <a:pt x="264528" y="42608"/>
                  </a:lnTo>
                  <a:lnTo>
                    <a:pt x="271653" y="38188"/>
                  </a:lnTo>
                  <a:lnTo>
                    <a:pt x="276313" y="31229"/>
                  </a:lnTo>
                  <a:lnTo>
                    <a:pt x="277990" y="2208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351" y="1463317"/>
              <a:ext cx="146781" cy="20852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244498" y="1375828"/>
              <a:ext cx="272415" cy="375285"/>
            </a:xfrm>
            <a:custGeom>
              <a:avLst/>
              <a:gdLst/>
              <a:ahLst/>
              <a:cxnLst/>
              <a:rect l="l" t="t" r="r" b="b"/>
              <a:pathLst>
                <a:path w="272415" h="375285">
                  <a:moveTo>
                    <a:pt x="174180" y="188899"/>
                  </a:moveTo>
                  <a:lnTo>
                    <a:pt x="169037" y="147002"/>
                  </a:lnTo>
                  <a:lnTo>
                    <a:pt x="154393" y="116116"/>
                  </a:lnTo>
                  <a:lnTo>
                    <a:pt x="154000" y="115303"/>
                  </a:lnTo>
                  <a:lnTo>
                    <a:pt x="153885" y="115036"/>
                  </a:lnTo>
                  <a:lnTo>
                    <a:pt x="139014" y="102781"/>
                  </a:lnTo>
                  <a:lnTo>
                    <a:pt x="139014" y="188899"/>
                  </a:lnTo>
                  <a:lnTo>
                    <a:pt x="134734" y="221856"/>
                  </a:lnTo>
                  <a:lnTo>
                    <a:pt x="122859" y="246545"/>
                  </a:lnTo>
                  <a:lnTo>
                    <a:pt x="104863" y="262026"/>
                  </a:lnTo>
                  <a:lnTo>
                    <a:pt x="82181" y="267398"/>
                  </a:lnTo>
                  <a:lnTo>
                    <a:pt x="71653" y="266331"/>
                  </a:lnTo>
                  <a:lnTo>
                    <a:pt x="59893" y="262851"/>
                  </a:lnTo>
                  <a:lnTo>
                    <a:pt x="47218" y="256527"/>
                  </a:lnTo>
                  <a:lnTo>
                    <a:pt x="33934" y="246951"/>
                  </a:lnTo>
                  <a:lnTo>
                    <a:pt x="33934" y="143103"/>
                  </a:lnTo>
                  <a:lnTo>
                    <a:pt x="47929" y="131292"/>
                  </a:lnTo>
                  <a:lnTo>
                    <a:pt x="61226" y="122859"/>
                  </a:lnTo>
                  <a:lnTo>
                    <a:pt x="74066" y="117805"/>
                  </a:lnTo>
                  <a:lnTo>
                    <a:pt x="86677" y="116116"/>
                  </a:lnTo>
                  <a:lnTo>
                    <a:pt x="110553" y="121335"/>
                  </a:lnTo>
                  <a:lnTo>
                    <a:pt x="126796" y="136093"/>
                  </a:lnTo>
                  <a:lnTo>
                    <a:pt x="136067" y="159067"/>
                  </a:lnTo>
                  <a:lnTo>
                    <a:pt x="139014" y="188899"/>
                  </a:lnTo>
                  <a:lnTo>
                    <a:pt x="139014" y="102781"/>
                  </a:lnTo>
                  <a:lnTo>
                    <a:pt x="129159" y="94653"/>
                  </a:lnTo>
                  <a:lnTo>
                    <a:pt x="95262" y="87490"/>
                  </a:lnTo>
                  <a:lnTo>
                    <a:pt x="78232" y="89712"/>
                  </a:lnTo>
                  <a:lnTo>
                    <a:pt x="61734" y="95719"/>
                  </a:lnTo>
                  <a:lnTo>
                    <a:pt x="46164" y="104571"/>
                  </a:lnTo>
                  <a:lnTo>
                    <a:pt x="31889" y="115303"/>
                  </a:lnTo>
                  <a:lnTo>
                    <a:pt x="30657" y="115303"/>
                  </a:lnTo>
                  <a:lnTo>
                    <a:pt x="27800" y="92405"/>
                  </a:lnTo>
                  <a:lnTo>
                    <a:pt x="0" y="92405"/>
                  </a:lnTo>
                  <a:lnTo>
                    <a:pt x="0" y="374929"/>
                  </a:lnTo>
                  <a:lnTo>
                    <a:pt x="33934" y="374929"/>
                  </a:lnTo>
                  <a:lnTo>
                    <a:pt x="33934" y="307873"/>
                  </a:lnTo>
                  <a:lnTo>
                    <a:pt x="33121" y="273113"/>
                  </a:lnTo>
                  <a:lnTo>
                    <a:pt x="46736" y="282740"/>
                  </a:lnTo>
                  <a:lnTo>
                    <a:pt x="60515" y="289928"/>
                  </a:lnTo>
                  <a:lnTo>
                    <a:pt x="74282" y="294449"/>
                  </a:lnTo>
                  <a:lnTo>
                    <a:pt x="87909" y="296011"/>
                  </a:lnTo>
                  <a:lnTo>
                    <a:pt x="120535" y="288759"/>
                  </a:lnTo>
                  <a:lnTo>
                    <a:pt x="141033" y="273113"/>
                  </a:lnTo>
                  <a:lnTo>
                    <a:pt x="148056" y="267754"/>
                  </a:lnTo>
                  <a:lnTo>
                    <a:pt x="148259" y="267398"/>
                  </a:lnTo>
                  <a:lnTo>
                    <a:pt x="167081" y="234086"/>
                  </a:lnTo>
                  <a:lnTo>
                    <a:pt x="174180" y="188899"/>
                  </a:lnTo>
                  <a:close/>
                </a:path>
                <a:path w="272415" h="375285">
                  <a:moveTo>
                    <a:pt x="271932" y="292341"/>
                  </a:moveTo>
                  <a:lnTo>
                    <a:pt x="267436" y="266992"/>
                  </a:lnTo>
                  <a:lnTo>
                    <a:pt x="264160" y="267804"/>
                  </a:lnTo>
                  <a:lnTo>
                    <a:pt x="255168" y="267804"/>
                  </a:lnTo>
                  <a:lnTo>
                    <a:pt x="250672" y="264121"/>
                  </a:lnTo>
                  <a:lnTo>
                    <a:pt x="250672" y="0"/>
                  </a:lnTo>
                  <a:lnTo>
                    <a:pt x="216738" y="0"/>
                  </a:lnTo>
                  <a:lnTo>
                    <a:pt x="216738" y="251040"/>
                  </a:lnTo>
                  <a:lnTo>
                    <a:pt x="218732" y="270141"/>
                  </a:lnTo>
                  <a:lnTo>
                    <a:pt x="225018" y="284264"/>
                  </a:lnTo>
                  <a:lnTo>
                    <a:pt x="236054" y="293014"/>
                  </a:lnTo>
                  <a:lnTo>
                    <a:pt x="252310" y="296011"/>
                  </a:lnTo>
                  <a:lnTo>
                    <a:pt x="260896" y="296011"/>
                  </a:lnTo>
                  <a:lnTo>
                    <a:pt x="267030" y="294792"/>
                  </a:lnTo>
                  <a:lnTo>
                    <a:pt x="271932" y="2923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41297" y="1463317"/>
              <a:ext cx="155776" cy="20852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715922" y="1468224"/>
              <a:ext cx="181610" cy="284480"/>
            </a:xfrm>
            <a:custGeom>
              <a:avLst/>
              <a:gdLst/>
              <a:ahLst/>
              <a:cxnLst/>
              <a:rect l="l" t="t" r="r" b="b"/>
              <a:pathLst>
                <a:path w="181610" h="284480">
                  <a:moveTo>
                    <a:pt x="181535" y="0"/>
                  </a:moveTo>
                  <a:lnTo>
                    <a:pt x="148417" y="0"/>
                  </a:lnTo>
                  <a:lnTo>
                    <a:pt x="112846" y="109575"/>
                  </a:lnTo>
                  <a:lnTo>
                    <a:pt x="108795" y="123214"/>
                  </a:lnTo>
                  <a:lnTo>
                    <a:pt x="96491" y="165589"/>
                  </a:lnTo>
                  <a:lnTo>
                    <a:pt x="94856" y="165589"/>
                  </a:lnTo>
                  <a:lnTo>
                    <a:pt x="89949" y="151490"/>
                  </a:lnTo>
                  <a:lnTo>
                    <a:pt x="85043" y="137122"/>
                  </a:lnTo>
                  <a:lnTo>
                    <a:pt x="80137" y="122984"/>
                  </a:lnTo>
                  <a:lnTo>
                    <a:pt x="35162" y="0"/>
                  </a:lnTo>
                  <a:lnTo>
                    <a:pt x="0" y="0"/>
                  </a:lnTo>
                  <a:lnTo>
                    <a:pt x="79728" y="199116"/>
                  </a:lnTo>
                  <a:lnTo>
                    <a:pt x="75230" y="213835"/>
                  </a:lnTo>
                  <a:lnTo>
                    <a:pt x="67922" y="230764"/>
                  </a:lnTo>
                  <a:lnTo>
                    <a:pt x="58160" y="244091"/>
                  </a:lnTo>
                  <a:lnTo>
                    <a:pt x="45792" y="252817"/>
                  </a:lnTo>
                  <a:lnTo>
                    <a:pt x="30664" y="255948"/>
                  </a:lnTo>
                  <a:lnTo>
                    <a:pt x="25758" y="255948"/>
                  </a:lnTo>
                  <a:lnTo>
                    <a:pt x="20852" y="255130"/>
                  </a:lnTo>
                  <a:lnTo>
                    <a:pt x="15945" y="253495"/>
                  </a:lnTo>
                  <a:lnTo>
                    <a:pt x="8586" y="280071"/>
                  </a:lnTo>
                  <a:lnTo>
                    <a:pt x="15127" y="282524"/>
                  </a:lnTo>
                  <a:lnTo>
                    <a:pt x="22896" y="284159"/>
                  </a:lnTo>
                  <a:lnTo>
                    <a:pt x="32300" y="284159"/>
                  </a:lnTo>
                  <a:lnTo>
                    <a:pt x="58703" y="278882"/>
                  </a:lnTo>
                  <a:lnTo>
                    <a:pt x="79166" y="264329"/>
                  </a:lnTo>
                  <a:lnTo>
                    <a:pt x="94798" y="242417"/>
                  </a:lnTo>
                  <a:lnTo>
                    <a:pt x="106713" y="215061"/>
                  </a:lnTo>
                  <a:lnTo>
                    <a:pt x="1815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05226" y="1463317"/>
              <a:ext cx="146781" cy="208520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072164" y="1404441"/>
              <a:ext cx="124460" cy="267970"/>
            </a:xfrm>
            <a:custGeom>
              <a:avLst/>
              <a:gdLst/>
              <a:ahLst/>
              <a:cxnLst/>
              <a:rect l="l" t="t" r="r" b="b"/>
              <a:pathLst>
                <a:path w="124460" h="267969">
                  <a:moveTo>
                    <a:pt x="63373" y="0"/>
                  </a:moveTo>
                  <a:lnTo>
                    <a:pt x="35162" y="0"/>
                  </a:lnTo>
                  <a:lnTo>
                    <a:pt x="31073" y="63782"/>
                  </a:lnTo>
                  <a:lnTo>
                    <a:pt x="0" y="65826"/>
                  </a:lnTo>
                  <a:lnTo>
                    <a:pt x="0" y="91176"/>
                  </a:lnTo>
                  <a:lnTo>
                    <a:pt x="29438" y="91176"/>
                  </a:lnTo>
                  <a:lnTo>
                    <a:pt x="29438" y="200751"/>
                  </a:lnTo>
                  <a:lnTo>
                    <a:pt x="32338" y="227896"/>
                  </a:lnTo>
                  <a:lnTo>
                    <a:pt x="41908" y="248946"/>
                  </a:lnTo>
                  <a:lnTo>
                    <a:pt x="59451" y="262560"/>
                  </a:lnTo>
                  <a:lnTo>
                    <a:pt x="86270" y="267396"/>
                  </a:lnTo>
                  <a:lnTo>
                    <a:pt x="96344" y="266744"/>
                  </a:lnTo>
                  <a:lnTo>
                    <a:pt x="106151" y="264943"/>
                  </a:lnTo>
                  <a:lnTo>
                    <a:pt x="115420" y="262221"/>
                  </a:lnTo>
                  <a:lnTo>
                    <a:pt x="123885" y="258810"/>
                  </a:lnTo>
                  <a:lnTo>
                    <a:pt x="116934" y="234687"/>
                  </a:lnTo>
                  <a:lnTo>
                    <a:pt x="108757" y="238367"/>
                  </a:lnTo>
                  <a:lnTo>
                    <a:pt x="101398" y="239593"/>
                  </a:lnTo>
                  <a:lnTo>
                    <a:pt x="94038" y="239593"/>
                  </a:lnTo>
                  <a:lnTo>
                    <a:pt x="79760" y="237044"/>
                  </a:lnTo>
                  <a:lnTo>
                    <a:pt x="70273" y="229627"/>
                  </a:lnTo>
                  <a:lnTo>
                    <a:pt x="65002" y="217687"/>
                  </a:lnTo>
                  <a:lnTo>
                    <a:pt x="63373" y="201569"/>
                  </a:lnTo>
                  <a:lnTo>
                    <a:pt x="63373" y="91176"/>
                  </a:lnTo>
                  <a:lnTo>
                    <a:pt x="117343" y="91176"/>
                  </a:lnTo>
                  <a:lnTo>
                    <a:pt x="117343" y="63782"/>
                  </a:lnTo>
                  <a:lnTo>
                    <a:pt x="63373" y="63782"/>
                  </a:lnTo>
                  <a:lnTo>
                    <a:pt x="633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5372" y="1463317"/>
              <a:ext cx="184397" cy="208520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409558" y="1370926"/>
              <a:ext cx="285750" cy="365760"/>
            </a:xfrm>
            <a:custGeom>
              <a:avLst/>
              <a:gdLst/>
              <a:ahLst/>
              <a:cxnLst/>
              <a:rect l="l" t="t" r="r" b="b"/>
              <a:pathLst>
                <a:path w="285750" h="365760">
                  <a:moveTo>
                    <a:pt x="235089" y="6540"/>
                  </a:moveTo>
                  <a:lnTo>
                    <a:pt x="227850" y="3962"/>
                  </a:lnTo>
                  <a:lnTo>
                    <a:pt x="219760" y="1879"/>
                  </a:lnTo>
                  <a:lnTo>
                    <a:pt x="211061" y="495"/>
                  </a:lnTo>
                  <a:lnTo>
                    <a:pt x="201968" y="0"/>
                  </a:lnTo>
                  <a:lnTo>
                    <a:pt x="175933" y="4648"/>
                  </a:lnTo>
                  <a:lnTo>
                    <a:pt x="157708" y="17932"/>
                  </a:lnTo>
                  <a:lnTo>
                    <a:pt x="147002" y="38798"/>
                  </a:lnTo>
                  <a:lnTo>
                    <a:pt x="143510" y="66230"/>
                  </a:lnTo>
                  <a:lnTo>
                    <a:pt x="143510" y="97307"/>
                  </a:lnTo>
                  <a:lnTo>
                    <a:pt x="60909" y="97307"/>
                  </a:lnTo>
                  <a:lnTo>
                    <a:pt x="60909" y="71958"/>
                  </a:lnTo>
                  <a:lnTo>
                    <a:pt x="62941" y="54584"/>
                  </a:lnTo>
                  <a:lnTo>
                    <a:pt x="68884" y="41897"/>
                  </a:lnTo>
                  <a:lnTo>
                    <a:pt x="78511" y="34124"/>
                  </a:lnTo>
                  <a:lnTo>
                    <a:pt x="91579" y="31483"/>
                  </a:lnTo>
                  <a:lnTo>
                    <a:pt x="98831" y="31800"/>
                  </a:lnTo>
                  <a:lnTo>
                    <a:pt x="105486" y="32804"/>
                  </a:lnTo>
                  <a:lnTo>
                    <a:pt x="111823" y="34582"/>
                  </a:lnTo>
                  <a:lnTo>
                    <a:pt x="118160" y="37198"/>
                  </a:lnTo>
                  <a:lnTo>
                    <a:pt x="125514" y="11442"/>
                  </a:lnTo>
                  <a:lnTo>
                    <a:pt x="117348" y="8394"/>
                  </a:lnTo>
                  <a:lnTo>
                    <a:pt x="108343" y="6070"/>
                  </a:lnTo>
                  <a:lnTo>
                    <a:pt x="98717" y="4597"/>
                  </a:lnTo>
                  <a:lnTo>
                    <a:pt x="88722" y="4089"/>
                  </a:lnTo>
                  <a:lnTo>
                    <a:pt x="61645" y="8750"/>
                  </a:lnTo>
                  <a:lnTo>
                    <a:pt x="42367" y="22123"/>
                  </a:lnTo>
                  <a:lnTo>
                    <a:pt x="30822" y="43243"/>
                  </a:lnTo>
                  <a:lnTo>
                    <a:pt x="26974" y="71132"/>
                  </a:lnTo>
                  <a:lnTo>
                    <a:pt x="26974" y="97307"/>
                  </a:lnTo>
                  <a:lnTo>
                    <a:pt x="0" y="99352"/>
                  </a:lnTo>
                  <a:lnTo>
                    <a:pt x="0" y="124701"/>
                  </a:lnTo>
                  <a:lnTo>
                    <a:pt x="26974" y="124701"/>
                  </a:lnTo>
                  <a:lnTo>
                    <a:pt x="26974" y="296011"/>
                  </a:lnTo>
                  <a:lnTo>
                    <a:pt x="60909" y="296011"/>
                  </a:lnTo>
                  <a:lnTo>
                    <a:pt x="60909" y="124701"/>
                  </a:lnTo>
                  <a:lnTo>
                    <a:pt x="143510" y="124701"/>
                  </a:lnTo>
                  <a:lnTo>
                    <a:pt x="143510" y="296011"/>
                  </a:lnTo>
                  <a:lnTo>
                    <a:pt x="177444" y="296011"/>
                  </a:lnTo>
                  <a:lnTo>
                    <a:pt x="177444" y="124701"/>
                  </a:lnTo>
                  <a:lnTo>
                    <a:pt x="219557" y="124701"/>
                  </a:lnTo>
                  <a:lnTo>
                    <a:pt x="219557" y="97307"/>
                  </a:lnTo>
                  <a:lnTo>
                    <a:pt x="177444" y="97307"/>
                  </a:lnTo>
                  <a:lnTo>
                    <a:pt x="177444" y="66230"/>
                  </a:lnTo>
                  <a:lnTo>
                    <a:pt x="179197" y="49288"/>
                  </a:lnTo>
                  <a:lnTo>
                    <a:pt x="184442" y="37147"/>
                  </a:lnTo>
                  <a:lnTo>
                    <a:pt x="193141" y="29832"/>
                  </a:lnTo>
                  <a:lnTo>
                    <a:pt x="205244" y="27393"/>
                  </a:lnTo>
                  <a:lnTo>
                    <a:pt x="212598" y="27393"/>
                  </a:lnTo>
                  <a:lnTo>
                    <a:pt x="220370" y="29019"/>
                  </a:lnTo>
                  <a:lnTo>
                    <a:pt x="227736" y="32702"/>
                  </a:lnTo>
                  <a:lnTo>
                    <a:pt x="235089" y="6540"/>
                  </a:lnTo>
                  <a:close/>
                </a:path>
                <a:path w="285750" h="365760">
                  <a:moveTo>
                    <a:pt x="285508" y="289064"/>
                  </a:moveTo>
                  <a:lnTo>
                    <a:pt x="283565" y="272275"/>
                  </a:lnTo>
                  <a:lnTo>
                    <a:pt x="277939" y="259676"/>
                  </a:lnTo>
                  <a:lnTo>
                    <a:pt x="268947" y="251752"/>
                  </a:lnTo>
                  <a:lnTo>
                    <a:pt x="256882" y="248996"/>
                  </a:lnTo>
                  <a:lnTo>
                    <a:pt x="247294" y="250621"/>
                  </a:lnTo>
                  <a:lnTo>
                    <a:pt x="239356" y="255333"/>
                  </a:lnTo>
                  <a:lnTo>
                    <a:pt x="233946" y="262788"/>
                  </a:lnTo>
                  <a:lnTo>
                    <a:pt x="231940" y="272707"/>
                  </a:lnTo>
                  <a:lnTo>
                    <a:pt x="233870" y="282968"/>
                  </a:lnTo>
                  <a:lnTo>
                    <a:pt x="239102" y="290385"/>
                  </a:lnTo>
                  <a:lnTo>
                    <a:pt x="246773" y="294894"/>
                  </a:lnTo>
                  <a:lnTo>
                    <a:pt x="256070" y="296418"/>
                  </a:lnTo>
                  <a:lnTo>
                    <a:pt x="258927" y="296418"/>
                  </a:lnTo>
                  <a:lnTo>
                    <a:pt x="260565" y="296011"/>
                  </a:lnTo>
                  <a:lnTo>
                    <a:pt x="258025" y="311505"/>
                  </a:lnTo>
                  <a:lnTo>
                    <a:pt x="250698" y="325247"/>
                  </a:lnTo>
                  <a:lnTo>
                    <a:pt x="239001" y="336829"/>
                  </a:lnTo>
                  <a:lnTo>
                    <a:pt x="223354" y="345897"/>
                  </a:lnTo>
                  <a:lnTo>
                    <a:pt x="231533" y="365518"/>
                  </a:lnTo>
                  <a:lnTo>
                    <a:pt x="254114" y="352818"/>
                  </a:lnTo>
                  <a:lnTo>
                    <a:pt x="271094" y="335419"/>
                  </a:lnTo>
                  <a:lnTo>
                    <a:pt x="281787" y="313944"/>
                  </a:lnTo>
                  <a:lnTo>
                    <a:pt x="285508" y="2890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2814447" y="1401177"/>
            <a:ext cx="367030" cy="271145"/>
          </a:xfrm>
          <a:custGeom>
            <a:avLst/>
            <a:gdLst/>
            <a:ahLst/>
            <a:cxnLst/>
            <a:rect l="l" t="t" r="r" b="b"/>
            <a:pathLst>
              <a:path w="367030" h="271144">
                <a:moveTo>
                  <a:pt x="169684" y="201155"/>
                </a:moveTo>
                <a:lnTo>
                  <a:pt x="165862" y="177749"/>
                </a:lnTo>
                <a:lnTo>
                  <a:pt x="155727" y="159512"/>
                </a:lnTo>
                <a:lnTo>
                  <a:pt x="141224" y="145326"/>
                </a:lnTo>
                <a:lnTo>
                  <a:pt x="137375" y="142786"/>
                </a:lnTo>
                <a:lnTo>
                  <a:pt x="137375" y="199936"/>
                </a:lnTo>
                <a:lnTo>
                  <a:pt x="133654" y="218414"/>
                </a:lnTo>
                <a:lnTo>
                  <a:pt x="123177" y="232740"/>
                </a:lnTo>
                <a:lnTo>
                  <a:pt x="107022" y="242023"/>
                </a:lnTo>
                <a:lnTo>
                  <a:pt x="86271" y="245313"/>
                </a:lnTo>
                <a:lnTo>
                  <a:pt x="64135" y="241617"/>
                </a:lnTo>
                <a:lnTo>
                  <a:pt x="46507" y="231317"/>
                </a:lnTo>
                <a:lnTo>
                  <a:pt x="34874" y="215646"/>
                </a:lnTo>
                <a:lnTo>
                  <a:pt x="30670" y="195846"/>
                </a:lnTo>
                <a:lnTo>
                  <a:pt x="33413" y="178917"/>
                </a:lnTo>
                <a:lnTo>
                  <a:pt x="40995" y="163804"/>
                </a:lnTo>
                <a:lnTo>
                  <a:pt x="52400" y="150596"/>
                </a:lnTo>
                <a:lnTo>
                  <a:pt x="66649" y="139420"/>
                </a:lnTo>
                <a:lnTo>
                  <a:pt x="93662" y="150596"/>
                </a:lnTo>
                <a:lnTo>
                  <a:pt x="116116" y="162775"/>
                </a:lnTo>
                <a:lnTo>
                  <a:pt x="131622" y="178460"/>
                </a:lnTo>
                <a:lnTo>
                  <a:pt x="137375" y="199936"/>
                </a:lnTo>
                <a:lnTo>
                  <a:pt x="137375" y="142786"/>
                </a:lnTo>
                <a:lnTo>
                  <a:pt x="132308" y="139420"/>
                </a:lnTo>
                <a:lnTo>
                  <a:pt x="124294" y="134112"/>
                </a:lnTo>
                <a:lnTo>
                  <a:pt x="124294" y="132473"/>
                </a:lnTo>
                <a:lnTo>
                  <a:pt x="156959" y="89179"/>
                </a:lnTo>
                <a:lnTo>
                  <a:pt x="160274" y="69507"/>
                </a:lnTo>
                <a:lnTo>
                  <a:pt x="155155" y="41567"/>
                </a:lnTo>
                <a:lnTo>
                  <a:pt x="144348" y="25349"/>
                </a:lnTo>
                <a:lnTo>
                  <a:pt x="140500" y="19570"/>
                </a:lnTo>
                <a:lnTo>
                  <a:pt x="131241" y="13830"/>
                </a:lnTo>
                <a:lnTo>
                  <a:pt x="131241" y="71145"/>
                </a:lnTo>
                <a:lnTo>
                  <a:pt x="129438" y="85242"/>
                </a:lnTo>
                <a:lnTo>
                  <a:pt x="124142" y="98691"/>
                </a:lnTo>
                <a:lnTo>
                  <a:pt x="115544" y="111442"/>
                </a:lnTo>
                <a:lnTo>
                  <a:pt x="103847" y="123482"/>
                </a:lnTo>
                <a:lnTo>
                  <a:pt x="81178" y="113855"/>
                </a:lnTo>
                <a:lnTo>
                  <a:pt x="62001" y="102311"/>
                </a:lnTo>
                <a:lnTo>
                  <a:pt x="48717" y="87249"/>
                </a:lnTo>
                <a:lnTo>
                  <a:pt x="43751" y="67056"/>
                </a:lnTo>
                <a:lnTo>
                  <a:pt x="46939" y="49847"/>
                </a:lnTo>
                <a:lnTo>
                  <a:pt x="55765" y="36690"/>
                </a:lnTo>
                <a:lnTo>
                  <a:pt x="69100" y="28295"/>
                </a:lnTo>
                <a:lnTo>
                  <a:pt x="85864" y="25349"/>
                </a:lnTo>
                <a:lnTo>
                  <a:pt x="105029" y="28943"/>
                </a:lnTo>
                <a:lnTo>
                  <a:pt x="119291" y="38735"/>
                </a:lnTo>
                <a:lnTo>
                  <a:pt x="128181" y="53289"/>
                </a:lnTo>
                <a:lnTo>
                  <a:pt x="131241" y="71145"/>
                </a:lnTo>
                <a:lnTo>
                  <a:pt x="131241" y="13830"/>
                </a:lnTo>
                <a:lnTo>
                  <a:pt x="117322" y="5168"/>
                </a:lnTo>
                <a:lnTo>
                  <a:pt x="86677" y="0"/>
                </a:lnTo>
                <a:lnTo>
                  <a:pt x="57353" y="4838"/>
                </a:lnTo>
                <a:lnTo>
                  <a:pt x="33883" y="18503"/>
                </a:lnTo>
                <a:lnTo>
                  <a:pt x="18313" y="39674"/>
                </a:lnTo>
                <a:lnTo>
                  <a:pt x="12674" y="67056"/>
                </a:lnTo>
                <a:lnTo>
                  <a:pt x="15659" y="86106"/>
                </a:lnTo>
                <a:lnTo>
                  <a:pt x="23660" y="102311"/>
                </a:lnTo>
                <a:lnTo>
                  <a:pt x="35267" y="115925"/>
                </a:lnTo>
                <a:lnTo>
                  <a:pt x="49060" y="127152"/>
                </a:lnTo>
                <a:lnTo>
                  <a:pt x="49060" y="128790"/>
                </a:lnTo>
                <a:lnTo>
                  <a:pt x="31051" y="140525"/>
                </a:lnTo>
                <a:lnTo>
                  <a:pt x="15328" y="156133"/>
                </a:lnTo>
                <a:lnTo>
                  <a:pt x="4216" y="175653"/>
                </a:lnTo>
                <a:lnTo>
                  <a:pt x="0" y="199110"/>
                </a:lnTo>
                <a:lnTo>
                  <a:pt x="6451" y="227711"/>
                </a:lnTo>
                <a:lnTo>
                  <a:pt x="24333" y="250380"/>
                </a:lnTo>
                <a:lnTo>
                  <a:pt x="51409" y="265290"/>
                </a:lnTo>
                <a:lnTo>
                  <a:pt x="85458" y="270662"/>
                </a:lnTo>
                <a:lnTo>
                  <a:pt x="120002" y="265264"/>
                </a:lnTo>
                <a:lnTo>
                  <a:pt x="146583" y="250482"/>
                </a:lnTo>
                <a:lnTo>
                  <a:pt x="150571" y="245313"/>
                </a:lnTo>
                <a:lnTo>
                  <a:pt x="163652" y="228409"/>
                </a:lnTo>
                <a:lnTo>
                  <a:pt x="169684" y="201155"/>
                </a:lnTo>
                <a:close/>
              </a:path>
              <a:path w="367030" h="271144">
                <a:moveTo>
                  <a:pt x="366877" y="182346"/>
                </a:moveTo>
                <a:lnTo>
                  <a:pt x="360502" y="145770"/>
                </a:lnTo>
                <a:lnTo>
                  <a:pt x="343166" y="120307"/>
                </a:lnTo>
                <a:lnTo>
                  <a:pt x="317538" y="105422"/>
                </a:lnTo>
                <a:lnTo>
                  <a:pt x="286334" y="100584"/>
                </a:lnTo>
                <a:lnTo>
                  <a:pt x="275069" y="101320"/>
                </a:lnTo>
                <a:lnTo>
                  <a:pt x="264909" y="103441"/>
                </a:lnTo>
                <a:lnTo>
                  <a:pt x="255447" y="106794"/>
                </a:lnTo>
                <a:lnTo>
                  <a:pt x="246265" y="111213"/>
                </a:lnTo>
                <a:lnTo>
                  <a:pt x="253212" y="34340"/>
                </a:lnTo>
                <a:lnTo>
                  <a:pt x="354203" y="34340"/>
                </a:lnTo>
                <a:lnTo>
                  <a:pt x="354203" y="4902"/>
                </a:lnTo>
                <a:lnTo>
                  <a:pt x="223367" y="4902"/>
                </a:lnTo>
                <a:lnTo>
                  <a:pt x="214782" y="130429"/>
                </a:lnTo>
                <a:lnTo>
                  <a:pt x="232765" y="141871"/>
                </a:lnTo>
                <a:lnTo>
                  <a:pt x="243751" y="135140"/>
                </a:lnTo>
                <a:lnTo>
                  <a:pt x="254127" y="130276"/>
                </a:lnTo>
                <a:lnTo>
                  <a:pt x="264960" y="127330"/>
                </a:lnTo>
                <a:lnTo>
                  <a:pt x="277329" y="126339"/>
                </a:lnTo>
                <a:lnTo>
                  <a:pt x="300101" y="130162"/>
                </a:lnTo>
                <a:lnTo>
                  <a:pt x="317500" y="141262"/>
                </a:lnTo>
                <a:lnTo>
                  <a:pt x="328625" y="159105"/>
                </a:lnTo>
                <a:lnTo>
                  <a:pt x="332536" y="183172"/>
                </a:lnTo>
                <a:lnTo>
                  <a:pt x="328129" y="207784"/>
                </a:lnTo>
                <a:lnTo>
                  <a:pt x="316077" y="226453"/>
                </a:lnTo>
                <a:lnTo>
                  <a:pt x="298030" y="238302"/>
                </a:lnTo>
                <a:lnTo>
                  <a:pt x="275704" y="242455"/>
                </a:lnTo>
                <a:lnTo>
                  <a:pt x="254660" y="239979"/>
                </a:lnTo>
                <a:lnTo>
                  <a:pt x="237109" y="233362"/>
                </a:lnTo>
                <a:lnTo>
                  <a:pt x="222402" y="223824"/>
                </a:lnTo>
                <a:lnTo>
                  <a:pt x="209867" y="212610"/>
                </a:lnTo>
                <a:lnTo>
                  <a:pt x="193522" y="235089"/>
                </a:lnTo>
                <a:lnTo>
                  <a:pt x="208597" y="248246"/>
                </a:lnTo>
                <a:lnTo>
                  <a:pt x="227355" y="259626"/>
                </a:lnTo>
                <a:lnTo>
                  <a:pt x="250558" y="267639"/>
                </a:lnTo>
                <a:lnTo>
                  <a:pt x="278968" y="270662"/>
                </a:lnTo>
                <a:lnTo>
                  <a:pt x="311848" y="264807"/>
                </a:lnTo>
                <a:lnTo>
                  <a:pt x="339940" y="247662"/>
                </a:lnTo>
                <a:lnTo>
                  <a:pt x="359524" y="219951"/>
                </a:lnTo>
                <a:lnTo>
                  <a:pt x="366877" y="18234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" name="object 2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288450" y="1468224"/>
            <a:ext cx="171313" cy="198707"/>
          </a:xfrm>
          <a:prstGeom prst="rect">
            <a:avLst/>
          </a:prstGeom>
        </p:spPr>
      </p:pic>
      <p:sp>
        <p:nvSpPr>
          <p:cNvPr id="30" name="object 30"/>
          <p:cNvSpPr/>
          <p:nvPr/>
        </p:nvSpPr>
        <p:spPr>
          <a:xfrm>
            <a:off x="3562388" y="1401177"/>
            <a:ext cx="561340" cy="271145"/>
          </a:xfrm>
          <a:custGeom>
            <a:avLst/>
            <a:gdLst/>
            <a:ahLst/>
            <a:cxnLst/>
            <a:rect l="l" t="t" r="r" b="b"/>
            <a:pathLst>
              <a:path w="561339" h="271144">
                <a:moveTo>
                  <a:pt x="169672" y="236728"/>
                </a:moveTo>
                <a:lnTo>
                  <a:pt x="91579" y="236728"/>
                </a:lnTo>
                <a:lnTo>
                  <a:pt x="81064" y="236880"/>
                </a:lnTo>
                <a:lnTo>
                  <a:pt x="70015" y="237286"/>
                </a:lnTo>
                <a:lnTo>
                  <a:pt x="58801" y="237934"/>
                </a:lnTo>
                <a:lnTo>
                  <a:pt x="47828" y="238772"/>
                </a:lnTo>
                <a:lnTo>
                  <a:pt x="91630" y="193294"/>
                </a:lnTo>
                <a:lnTo>
                  <a:pt x="126174" y="152400"/>
                </a:lnTo>
                <a:lnTo>
                  <a:pt x="148856" y="114122"/>
                </a:lnTo>
                <a:lnTo>
                  <a:pt x="156997" y="76454"/>
                </a:lnTo>
                <a:lnTo>
                  <a:pt x="151511" y="45186"/>
                </a:lnTo>
                <a:lnTo>
                  <a:pt x="135839" y="21056"/>
                </a:lnTo>
                <a:lnTo>
                  <a:pt x="111112" y="5511"/>
                </a:lnTo>
                <a:lnTo>
                  <a:pt x="78498" y="0"/>
                </a:lnTo>
                <a:lnTo>
                  <a:pt x="55130" y="2870"/>
                </a:lnTo>
                <a:lnTo>
                  <a:pt x="34798" y="11036"/>
                </a:lnTo>
                <a:lnTo>
                  <a:pt x="16687" y="23799"/>
                </a:lnTo>
                <a:lnTo>
                  <a:pt x="0" y="40474"/>
                </a:lnTo>
                <a:lnTo>
                  <a:pt x="19215" y="58877"/>
                </a:lnTo>
                <a:lnTo>
                  <a:pt x="31000" y="46774"/>
                </a:lnTo>
                <a:lnTo>
                  <a:pt x="44208" y="36893"/>
                </a:lnTo>
                <a:lnTo>
                  <a:pt x="58712" y="30238"/>
                </a:lnTo>
                <a:lnTo>
                  <a:pt x="74409" y="27800"/>
                </a:lnTo>
                <a:lnTo>
                  <a:pt x="96113" y="31521"/>
                </a:lnTo>
                <a:lnTo>
                  <a:pt x="111556" y="41960"/>
                </a:lnTo>
                <a:lnTo>
                  <a:pt x="120802" y="57988"/>
                </a:lnTo>
                <a:lnTo>
                  <a:pt x="123875" y="78498"/>
                </a:lnTo>
                <a:lnTo>
                  <a:pt x="115633" y="111569"/>
                </a:lnTo>
                <a:lnTo>
                  <a:pt x="91681" y="148983"/>
                </a:lnTo>
                <a:lnTo>
                  <a:pt x="53162" y="192747"/>
                </a:lnTo>
                <a:lnTo>
                  <a:pt x="1219" y="244906"/>
                </a:lnTo>
                <a:lnTo>
                  <a:pt x="1219" y="265760"/>
                </a:lnTo>
                <a:lnTo>
                  <a:pt x="169672" y="265760"/>
                </a:lnTo>
                <a:lnTo>
                  <a:pt x="169672" y="236728"/>
                </a:lnTo>
                <a:close/>
              </a:path>
              <a:path w="561339" h="271144">
                <a:moveTo>
                  <a:pt x="359587" y="134518"/>
                </a:moveTo>
                <a:lnTo>
                  <a:pt x="353860" y="76581"/>
                </a:lnTo>
                <a:lnTo>
                  <a:pt x="337362" y="34442"/>
                </a:lnTo>
                <a:lnTo>
                  <a:pt x="330161" y="27393"/>
                </a:lnTo>
                <a:lnTo>
                  <a:pt x="326885" y="24180"/>
                </a:lnTo>
                <a:lnTo>
                  <a:pt x="326885" y="134518"/>
                </a:lnTo>
                <a:lnTo>
                  <a:pt x="323215" y="183769"/>
                </a:lnTo>
                <a:lnTo>
                  <a:pt x="312877" y="217563"/>
                </a:lnTo>
                <a:lnTo>
                  <a:pt x="296862" y="237032"/>
                </a:lnTo>
                <a:lnTo>
                  <a:pt x="276186" y="243268"/>
                </a:lnTo>
                <a:lnTo>
                  <a:pt x="255498" y="237032"/>
                </a:lnTo>
                <a:lnTo>
                  <a:pt x="239483" y="217563"/>
                </a:lnTo>
                <a:lnTo>
                  <a:pt x="229146" y="183769"/>
                </a:lnTo>
                <a:lnTo>
                  <a:pt x="225488" y="134518"/>
                </a:lnTo>
                <a:lnTo>
                  <a:pt x="229146" y="85521"/>
                </a:lnTo>
                <a:lnTo>
                  <a:pt x="255498" y="33375"/>
                </a:lnTo>
                <a:lnTo>
                  <a:pt x="296862" y="33375"/>
                </a:lnTo>
                <a:lnTo>
                  <a:pt x="323215" y="85521"/>
                </a:lnTo>
                <a:lnTo>
                  <a:pt x="326885" y="134518"/>
                </a:lnTo>
                <a:lnTo>
                  <a:pt x="326885" y="24180"/>
                </a:lnTo>
                <a:lnTo>
                  <a:pt x="311124" y="8712"/>
                </a:lnTo>
                <a:lnTo>
                  <a:pt x="276186" y="0"/>
                </a:lnTo>
                <a:lnTo>
                  <a:pt x="241007" y="8712"/>
                </a:lnTo>
                <a:lnTo>
                  <a:pt x="214642" y="34442"/>
                </a:lnTo>
                <a:lnTo>
                  <a:pt x="198107" y="76581"/>
                </a:lnTo>
                <a:lnTo>
                  <a:pt x="192366" y="134518"/>
                </a:lnTo>
                <a:lnTo>
                  <a:pt x="198107" y="192697"/>
                </a:lnTo>
                <a:lnTo>
                  <a:pt x="214642" y="235407"/>
                </a:lnTo>
                <a:lnTo>
                  <a:pt x="241007" y="261696"/>
                </a:lnTo>
                <a:lnTo>
                  <a:pt x="276186" y="270662"/>
                </a:lnTo>
                <a:lnTo>
                  <a:pt x="311124" y="261696"/>
                </a:lnTo>
                <a:lnTo>
                  <a:pt x="329501" y="243268"/>
                </a:lnTo>
                <a:lnTo>
                  <a:pt x="337362" y="235407"/>
                </a:lnTo>
                <a:lnTo>
                  <a:pt x="353860" y="192697"/>
                </a:lnTo>
                <a:lnTo>
                  <a:pt x="359587" y="134518"/>
                </a:lnTo>
                <a:close/>
              </a:path>
              <a:path w="561339" h="271144">
                <a:moveTo>
                  <a:pt x="561073" y="134518"/>
                </a:moveTo>
                <a:lnTo>
                  <a:pt x="555345" y="76581"/>
                </a:lnTo>
                <a:lnTo>
                  <a:pt x="538848" y="34442"/>
                </a:lnTo>
                <a:lnTo>
                  <a:pt x="531660" y="27393"/>
                </a:lnTo>
                <a:lnTo>
                  <a:pt x="528370" y="24180"/>
                </a:lnTo>
                <a:lnTo>
                  <a:pt x="528370" y="134518"/>
                </a:lnTo>
                <a:lnTo>
                  <a:pt x="524700" y="183769"/>
                </a:lnTo>
                <a:lnTo>
                  <a:pt x="514362" y="217563"/>
                </a:lnTo>
                <a:lnTo>
                  <a:pt x="498360" y="237032"/>
                </a:lnTo>
                <a:lnTo>
                  <a:pt x="477672" y="243268"/>
                </a:lnTo>
                <a:lnTo>
                  <a:pt x="456984" y="237032"/>
                </a:lnTo>
                <a:lnTo>
                  <a:pt x="440969" y="217563"/>
                </a:lnTo>
                <a:lnTo>
                  <a:pt x="430631" y="183769"/>
                </a:lnTo>
                <a:lnTo>
                  <a:pt x="426974" y="134518"/>
                </a:lnTo>
                <a:lnTo>
                  <a:pt x="430631" y="85521"/>
                </a:lnTo>
                <a:lnTo>
                  <a:pt x="440969" y="52285"/>
                </a:lnTo>
                <a:lnTo>
                  <a:pt x="456984" y="33375"/>
                </a:lnTo>
                <a:lnTo>
                  <a:pt x="477672" y="27393"/>
                </a:lnTo>
                <a:lnTo>
                  <a:pt x="498360" y="33375"/>
                </a:lnTo>
                <a:lnTo>
                  <a:pt x="514362" y="52285"/>
                </a:lnTo>
                <a:lnTo>
                  <a:pt x="524700" y="85521"/>
                </a:lnTo>
                <a:lnTo>
                  <a:pt x="528370" y="134518"/>
                </a:lnTo>
                <a:lnTo>
                  <a:pt x="528370" y="24180"/>
                </a:lnTo>
                <a:lnTo>
                  <a:pt x="512610" y="8712"/>
                </a:lnTo>
                <a:lnTo>
                  <a:pt x="477672" y="0"/>
                </a:lnTo>
                <a:lnTo>
                  <a:pt x="442493" y="8712"/>
                </a:lnTo>
                <a:lnTo>
                  <a:pt x="416140" y="34442"/>
                </a:lnTo>
                <a:lnTo>
                  <a:pt x="399592" y="76581"/>
                </a:lnTo>
                <a:lnTo>
                  <a:pt x="393852" y="134518"/>
                </a:lnTo>
                <a:lnTo>
                  <a:pt x="399592" y="192697"/>
                </a:lnTo>
                <a:lnTo>
                  <a:pt x="416140" y="235407"/>
                </a:lnTo>
                <a:lnTo>
                  <a:pt x="442493" y="261696"/>
                </a:lnTo>
                <a:lnTo>
                  <a:pt x="477672" y="270662"/>
                </a:lnTo>
                <a:lnTo>
                  <a:pt x="512610" y="261696"/>
                </a:lnTo>
                <a:lnTo>
                  <a:pt x="530987" y="243268"/>
                </a:lnTo>
                <a:lnTo>
                  <a:pt x="538848" y="235407"/>
                </a:lnTo>
                <a:lnTo>
                  <a:pt x="555345" y="192697"/>
                </a:lnTo>
                <a:lnTo>
                  <a:pt x="561073" y="13451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1714271" y="1972535"/>
            <a:ext cx="282575" cy="169545"/>
            <a:chOff x="1714271" y="1972535"/>
            <a:chExt cx="282575" cy="169545"/>
          </a:xfrm>
        </p:grpSpPr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14271" y="1981629"/>
              <a:ext cx="113445" cy="15700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1850669" y="1972535"/>
              <a:ext cx="26670" cy="166370"/>
            </a:xfrm>
            <a:custGeom>
              <a:avLst/>
              <a:gdLst/>
              <a:ahLst/>
              <a:cxnLst/>
              <a:rect l="l" t="t" r="r" b="b"/>
              <a:pathLst>
                <a:path w="26669" h="166369">
                  <a:moveTo>
                    <a:pt x="22976" y="49781"/>
                  </a:moveTo>
                  <a:lnTo>
                    <a:pt x="3111" y="49781"/>
                  </a:lnTo>
                  <a:lnTo>
                    <a:pt x="3111" y="166099"/>
                  </a:lnTo>
                  <a:lnTo>
                    <a:pt x="22976" y="166099"/>
                  </a:lnTo>
                  <a:lnTo>
                    <a:pt x="22976" y="49781"/>
                  </a:lnTo>
                  <a:close/>
                </a:path>
                <a:path w="26669" h="166369">
                  <a:moveTo>
                    <a:pt x="20822" y="0"/>
                  </a:moveTo>
                  <a:lnTo>
                    <a:pt x="5504" y="0"/>
                  </a:lnTo>
                  <a:lnTo>
                    <a:pt x="0" y="5265"/>
                  </a:lnTo>
                  <a:lnTo>
                    <a:pt x="0" y="20822"/>
                  </a:lnTo>
                  <a:lnTo>
                    <a:pt x="5504" y="25848"/>
                  </a:lnTo>
                  <a:lnTo>
                    <a:pt x="20822" y="25848"/>
                  </a:lnTo>
                  <a:lnTo>
                    <a:pt x="26326" y="20822"/>
                  </a:lnTo>
                  <a:lnTo>
                    <a:pt x="26326" y="5265"/>
                  </a:lnTo>
                  <a:lnTo>
                    <a:pt x="208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97722" y="2019444"/>
              <a:ext cx="98845" cy="122061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2074830" y="1972535"/>
            <a:ext cx="543560" cy="169545"/>
            <a:chOff x="2074830" y="1972535"/>
            <a:chExt cx="543560" cy="169545"/>
          </a:xfrm>
        </p:grpSpPr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74830" y="1972535"/>
              <a:ext cx="131634" cy="166145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34755" y="2019444"/>
              <a:ext cx="93340" cy="119189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2355356" y="1972535"/>
              <a:ext cx="26670" cy="166370"/>
            </a:xfrm>
            <a:custGeom>
              <a:avLst/>
              <a:gdLst/>
              <a:ahLst/>
              <a:cxnLst/>
              <a:rect l="l" t="t" r="r" b="b"/>
              <a:pathLst>
                <a:path w="26669" h="166369">
                  <a:moveTo>
                    <a:pt x="22976" y="49781"/>
                  </a:moveTo>
                  <a:lnTo>
                    <a:pt x="3111" y="49781"/>
                  </a:lnTo>
                  <a:lnTo>
                    <a:pt x="3111" y="166099"/>
                  </a:lnTo>
                  <a:lnTo>
                    <a:pt x="22976" y="166099"/>
                  </a:lnTo>
                  <a:lnTo>
                    <a:pt x="22976" y="49781"/>
                  </a:lnTo>
                  <a:close/>
                </a:path>
                <a:path w="26669" h="166369">
                  <a:moveTo>
                    <a:pt x="20822" y="0"/>
                  </a:moveTo>
                  <a:lnTo>
                    <a:pt x="5504" y="0"/>
                  </a:lnTo>
                  <a:lnTo>
                    <a:pt x="0" y="5265"/>
                  </a:lnTo>
                  <a:lnTo>
                    <a:pt x="0" y="20822"/>
                  </a:lnTo>
                  <a:lnTo>
                    <a:pt x="5504" y="25848"/>
                  </a:lnTo>
                  <a:lnTo>
                    <a:pt x="20822" y="25848"/>
                  </a:lnTo>
                  <a:lnTo>
                    <a:pt x="26326" y="20822"/>
                  </a:lnTo>
                  <a:lnTo>
                    <a:pt x="26326" y="5265"/>
                  </a:lnTo>
                  <a:lnTo>
                    <a:pt x="208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02409" y="2019444"/>
              <a:ext cx="98845" cy="12206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24662" y="2019444"/>
              <a:ext cx="93340" cy="119189"/>
            </a:xfrm>
            <a:prstGeom prst="rect">
              <a:avLst/>
            </a:prstGeom>
          </p:spPr>
        </p:pic>
      </p:grpSp>
      <p:grpSp>
        <p:nvGrpSpPr>
          <p:cNvPr id="41" name="object 41"/>
          <p:cNvGrpSpPr/>
          <p:nvPr/>
        </p:nvGrpSpPr>
        <p:grpSpPr>
          <a:xfrm>
            <a:off x="136146" y="226908"/>
            <a:ext cx="7715250" cy="19695795"/>
            <a:chOff x="136146" y="226908"/>
            <a:chExt cx="7715250" cy="19695795"/>
          </a:xfrm>
        </p:grpSpPr>
        <p:pic>
          <p:nvPicPr>
            <p:cNvPr id="42" name="object 4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695069" y="1968226"/>
              <a:ext cx="101957" cy="17327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827709" y="1974210"/>
              <a:ext cx="92622" cy="167295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951972" y="1965354"/>
              <a:ext cx="240604" cy="176151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16007" y="2019444"/>
              <a:ext cx="93340" cy="11918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15523" y="1971338"/>
              <a:ext cx="2690182" cy="474124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144150" y="234913"/>
              <a:ext cx="7699375" cy="19679920"/>
            </a:xfrm>
            <a:custGeom>
              <a:avLst/>
              <a:gdLst/>
              <a:ahLst/>
              <a:cxnLst/>
              <a:rect l="l" t="t" r="r" b="b"/>
              <a:pathLst>
                <a:path w="7699375" h="19679920">
                  <a:moveTo>
                    <a:pt x="0" y="19679654"/>
                  </a:moveTo>
                  <a:lnTo>
                    <a:pt x="7698882" y="19679654"/>
                  </a:lnTo>
                  <a:lnTo>
                    <a:pt x="7698882" y="0"/>
                  </a:lnTo>
                  <a:lnTo>
                    <a:pt x="0" y="0"/>
                  </a:lnTo>
                  <a:lnTo>
                    <a:pt x="0" y="19679654"/>
                  </a:lnTo>
                  <a:close/>
                </a:path>
              </a:pathLst>
            </a:custGeom>
            <a:ln w="1600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4914" y="421885"/>
              <a:ext cx="0" cy="19338290"/>
            </a:xfrm>
            <a:custGeom>
              <a:avLst/>
              <a:gdLst/>
              <a:ahLst/>
              <a:cxnLst/>
              <a:rect l="l" t="t" r="r" b="b"/>
              <a:pathLst>
                <a:path w="0" h="19338290">
                  <a:moveTo>
                    <a:pt x="0" y="0"/>
                  </a:moveTo>
                  <a:lnTo>
                    <a:pt x="0" y="19337778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30473" y="19823803"/>
              <a:ext cx="7358380" cy="0"/>
            </a:xfrm>
            <a:custGeom>
              <a:avLst/>
              <a:gdLst/>
              <a:ahLst/>
              <a:cxnLst/>
              <a:rect l="l" t="t" r="r" b="b"/>
              <a:pathLst>
                <a:path w="7358380" h="0">
                  <a:moveTo>
                    <a:pt x="0" y="0"/>
                  </a:moveTo>
                  <a:lnTo>
                    <a:pt x="7358088" y="0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7752267" y="389817"/>
              <a:ext cx="0" cy="19338290"/>
            </a:xfrm>
            <a:custGeom>
              <a:avLst/>
              <a:gdLst/>
              <a:ahLst/>
              <a:cxnLst/>
              <a:rect l="l" t="t" r="r" b="b"/>
              <a:pathLst>
                <a:path w="0" h="19338290">
                  <a:moveTo>
                    <a:pt x="0" y="19337778"/>
                  </a:moveTo>
                  <a:lnTo>
                    <a:pt x="0" y="0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98619" y="325677"/>
              <a:ext cx="7358380" cy="0"/>
            </a:xfrm>
            <a:custGeom>
              <a:avLst/>
              <a:gdLst/>
              <a:ahLst/>
              <a:cxnLst/>
              <a:rect l="l" t="t" r="r" b="b"/>
              <a:pathLst>
                <a:path w="7358380" h="0">
                  <a:moveTo>
                    <a:pt x="7358088" y="0"/>
                  </a:moveTo>
                  <a:lnTo>
                    <a:pt x="0" y="0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34914" y="325677"/>
              <a:ext cx="7517765" cy="19498310"/>
            </a:xfrm>
            <a:custGeom>
              <a:avLst/>
              <a:gdLst/>
              <a:ahLst/>
              <a:cxnLst/>
              <a:rect l="l" t="t" r="r" b="b"/>
              <a:pathLst>
                <a:path w="7517765" h="19498310">
                  <a:moveTo>
                    <a:pt x="0" y="19466057"/>
                  </a:moveTo>
                  <a:lnTo>
                    <a:pt x="0" y="19498127"/>
                  </a:lnTo>
                  <a:lnTo>
                    <a:pt x="31852" y="19498127"/>
                  </a:lnTo>
                </a:path>
                <a:path w="7517765" h="19498310">
                  <a:moveTo>
                    <a:pt x="7485499" y="19498127"/>
                  </a:moveTo>
                  <a:lnTo>
                    <a:pt x="7517352" y="19498127"/>
                  </a:lnTo>
                  <a:lnTo>
                    <a:pt x="7517352" y="19466057"/>
                  </a:lnTo>
                </a:path>
                <a:path w="7517765" h="19498310">
                  <a:moveTo>
                    <a:pt x="7517352" y="32070"/>
                  </a:moveTo>
                  <a:lnTo>
                    <a:pt x="7517352" y="0"/>
                  </a:lnTo>
                  <a:lnTo>
                    <a:pt x="7485499" y="0"/>
                  </a:lnTo>
                </a:path>
                <a:path w="7517765" h="19498310">
                  <a:moveTo>
                    <a:pt x="31852" y="0"/>
                  </a:moveTo>
                  <a:lnTo>
                    <a:pt x="0" y="0"/>
                  </a:lnTo>
                  <a:lnTo>
                    <a:pt x="0" y="32070"/>
                  </a:lnTo>
                </a:path>
              </a:pathLst>
            </a:custGeom>
            <a:ln w="1600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RollUp_Classic-Plus_85x200_Displaystoff_PDF-Vorlage.indd</dc:title>
  <dcterms:created xsi:type="dcterms:W3CDTF">2021-06-10T11:30:10Z</dcterms:created>
  <dcterms:modified xsi:type="dcterms:W3CDTF">2021-06-10T11:30:10Z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2021-06-09T00:00:00Z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2021-06-10T00:00:00Z</vt:filetime>
  </property>
</Properties>
</file>