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20104100"/>
  <p:notesSz cx="7772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6232271"/>
            <a:ext cx="660654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11258296"/>
            <a:ext cx="54406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4623943"/>
            <a:ext cx="338099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4623943"/>
            <a:ext cx="338099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804164"/>
            <a:ext cx="69951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4623943"/>
            <a:ext cx="69951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18696814"/>
            <a:ext cx="248716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18696814"/>
            <a:ext cx="17876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18696814"/>
            <a:ext cx="17876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5231" y="576608"/>
            <a:ext cx="808355" cy="298450"/>
            <a:chOff x="485231" y="576608"/>
            <a:chExt cx="808355" cy="298450"/>
          </a:xfrm>
        </p:grpSpPr>
        <p:sp>
          <p:nvSpPr>
            <p:cNvPr id="3" name="object 3"/>
            <p:cNvSpPr/>
            <p:nvPr/>
          </p:nvSpPr>
          <p:spPr>
            <a:xfrm>
              <a:off x="485231" y="599660"/>
              <a:ext cx="187325" cy="270510"/>
            </a:xfrm>
            <a:custGeom>
              <a:avLst/>
              <a:gdLst/>
              <a:ahLst/>
              <a:cxnLst/>
              <a:rect l="l" t="t" r="r" b="b"/>
              <a:pathLst>
                <a:path w="187325" h="270509">
                  <a:moveTo>
                    <a:pt x="84388" y="0"/>
                  </a:moveTo>
                  <a:lnTo>
                    <a:pt x="0" y="0"/>
                  </a:lnTo>
                  <a:lnTo>
                    <a:pt x="0" y="270042"/>
                  </a:lnTo>
                  <a:lnTo>
                    <a:pt x="34578" y="270042"/>
                  </a:lnTo>
                  <a:lnTo>
                    <a:pt x="34578" y="156015"/>
                  </a:lnTo>
                  <a:lnTo>
                    <a:pt x="120718" y="156015"/>
                  </a:lnTo>
                  <a:lnTo>
                    <a:pt x="118555" y="152310"/>
                  </a:lnTo>
                  <a:lnTo>
                    <a:pt x="143466" y="142321"/>
                  </a:lnTo>
                  <a:lnTo>
                    <a:pt x="160635" y="128023"/>
                  </a:lnTo>
                  <a:lnTo>
                    <a:pt x="34578" y="128023"/>
                  </a:lnTo>
                  <a:lnTo>
                    <a:pt x="34578" y="27992"/>
                  </a:lnTo>
                  <a:lnTo>
                    <a:pt x="161635" y="27992"/>
                  </a:lnTo>
                  <a:lnTo>
                    <a:pt x="152413" y="16929"/>
                  </a:lnTo>
                  <a:lnTo>
                    <a:pt x="122453" y="3968"/>
                  </a:lnTo>
                  <a:lnTo>
                    <a:pt x="84388" y="0"/>
                  </a:lnTo>
                  <a:close/>
                </a:path>
                <a:path w="187325" h="270509">
                  <a:moveTo>
                    <a:pt x="120718" y="156015"/>
                  </a:moveTo>
                  <a:lnTo>
                    <a:pt x="83153" y="156015"/>
                  </a:lnTo>
                  <a:lnTo>
                    <a:pt x="148194" y="270042"/>
                  </a:lnTo>
                  <a:lnTo>
                    <a:pt x="187301" y="270042"/>
                  </a:lnTo>
                  <a:lnTo>
                    <a:pt x="120718" y="156015"/>
                  </a:lnTo>
                  <a:close/>
                </a:path>
                <a:path w="187325" h="270509">
                  <a:moveTo>
                    <a:pt x="161635" y="27992"/>
                  </a:moveTo>
                  <a:lnTo>
                    <a:pt x="79448" y="27992"/>
                  </a:lnTo>
                  <a:lnTo>
                    <a:pt x="107325" y="30539"/>
                  </a:lnTo>
                  <a:lnTo>
                    <a:pt x="127714" y="38798"/>
                  </a:lnTo>
                  <a:lnTo>
                    <a:pt x="140231" y="53694"/>
                  </a:lnTo>
                  <a:lnTo>
                    <a:pt x="144489" y="76155"/>
                  </a:lnTo>
                  <a:lnTo>
                    <a:pt x="140231" y="98847"/>
                  </a:lnTo>
                  <a:lnTo>
                    <a:pt x="127714" y="115056"/>
                  </a:lnTo>
                  <a:lnTo>
                    <a:pt x="107325" y="124781"/>
                  </a:lnTo>
                  <a:lnTo>
                    <a:pt x="79448" y="128023"/>
                  </a:lnTo>
                  <a:lnTo>
                    <a:pt x="160635" y="128023"/>
                  </a:lnTo>
                  <a:lnTo>
                    <a:pt x="162550" y="126428"/>
                  </a:lnTo>
                  <a:lnTo>
                    <a:pt x="174765" y="104437"/>
                  </a:lnTo>
                  <a:lnTo>
                    <a:pt x="179068" y="76155"/>
                  </a:lnTo>
                  <a:lnTo>
                    <a:pt x="172031" y="40464"/>
                  </a:lnTo>
                  <a:lnTo>
                    <a:pt x="161635" y="279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0027" y="664701"/>
              <a:ext cx="185654" cy="20994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17460" y="576617"/>
              <a:ext cx="376555" cy="298450"/>
            </a:xfrm>
            <a:custGeom>
              <a:avLst/>
              <a:gdLst/>
              <a:ahLst/>
              <a:cxnLst/>
              <a:rect l="l" t="t" r="r" b="b"/>
              <a:pathLst>
                <a:path w="376555" h="298450">
                  <a:moveTo>
                    <a:pt x="55575" y="294322"/>
                  </a:moveTo>
                  <a:lnTo>
                    <a:pt x="51041" y="268808"/>
                  </a:lnTo>
                  <a:lnTo>
                    <a:pt x="47752" y="269633"/>
                  </a:lnTo>
                  <a:lnTo>
                    <a:pt x="38696" y="269633"/>
                  </a:lnTo>
                  <a:lnTo>
                    <a:pt x="34163" y="265925"/>
                  </a:lnTo>
                  <a:lnTo>
                    <a:pt x="34163" y="0"/>
                  </a:lnTo>
                  <a:lnTo>
                    <a:pt x="0" y="0"/>
                  </a:lnTo>
                  <a:lnTo>
                    <a:pt x="0" y="252755"/>
                  </a:lnTo>
                  <a:lnTo>
                    <a:pt x="2006" y="271983"/>
                  </a:lnTo>
                  <a:lnTo>
                    <a:pt x="8331" y="286194"/>
                  </a:lnTo>
                  <a:lnTo>
                    <a:pt x="19443" y="295008"/>
                  </a:lnTo>
                  <a:lnTo>
                    <a:pt x="35814" y="298030"/>
                  </a:lnTo>
                  <a:lnTo>
                    <a:pt x="44450" y="298030"/>
                  </a:lnTo>
                  <a:lnTo>
                    <a:pt x="50634" y="296799"/>
                  </a:lnTo>
                  <a:lnTo>
                    <a:pt x="55575" y="294322"/>
                  </a:lnTo>
                  <a:close/>
                </a:path>
                <a:path w="376555" h="298450">
                  <a:moveTo>
                    <a:pt x="147002" y="294322"/>
                  </a:moveTo>
                  <a:lnTo>
                    <a:pt x="142468" y="268808"/>
                  </a:lnTo>
                  <a:lnTo>
                    <a:pt x="139179" y="269633"/>
                  </a:lnTo>
                  <a:lnTo>
                    <a:pt x="130124" y="269633"/>
                  </a:lnTo>
                  <a:lnTo>
                    <a:pt x="125590" y="265925"/>
                  </a:lnTo>
                  <a:lnTo>
                    <a:pt x="125590" y="0"/>
                  </a:lnTo>
                  <a:lnTo>
                    <a:pt x="91427" y="0"/>
                  </a:lnTo>
                  <a:lnTo>
                    <a:pt x="91427" y="252755"/>
                  </a:lnTo>
                  <a:lnTo>
                    <a:pt x="93433" y="271983"/>
                  </a:lnTo>
                  <a:lnTo>
                    <a:pt x="99758" y="286194"/>
                  </a:lnTo>
                  <a:lnTo>
                    <a:pt x="110871" y="295008"/>
                  </a:lnTo>
                  <a:lnTo>
                    <a:pt x="127241" y="298030"/>
                  </a:lnTo>
                  <a:lnTo>
                    <a:pt x="135890" y="298030"/>
                  </a:lnTo>
                  <a:lnTo>
                    <a:pt x="142062" y="296799"/>
                  </a:lnTo>
                  <a:lnTo>
                    <a:pt x="147002" y="294322"/>
                  </a:lnTo>
                  <a:close/>
                </a:path>
                <a:path w="376555" h="298450">
                  <a:moveTo>
                    <a:pt x="375958" y="23050"/>
                  </a:moveTo>
                  <a:lnTo>
                    <a:pt x="342620" y="23050"/>
                  </a:lnTo>
                  <a:lnTo>
                    <a:pt x="342620" y="182359"/>
                  </a:lnTo>
                  <a:lnTo>
                    <a:pt x="337680" y="222935"/>
                  </a:lnTo>
                  <a:lnTo>
                    <a:pt x="324142" y="249199"/>
                  </a:lnTo>
                  <a:lnTo>
                    <a:pt x="303885" y="263347"/>
                  </a:lnTo>
                  <a:lnTo>
                    <a:pt x="278803" y="267576"/>
                  </a:lnTo>
                  <a:lnTo>
                    <a:pt x="254101" y="263347"/>
                  </a:lnTo>
                  <a:lnTo>
                    <a:pt x="234251" y="249199"/>
                  </a:lnTo>
                  <a:lnTo>
                    <a:pt x="221030" y="222935"/>
                  </a:lnTo>
                  <a:lnTo>
                    <a:pt x="216242" y="182359"/>
                  </a:lnTo>
                  <a:lnTo>
                    <a:pt x="216242" y="23050"/>
                  </a:lnTo>
                  <a:lnTo>
                    <a:pt x="181660" y="23050"/>
                  </a:lnTo>
                  <a:lnTo>
                    <a:pt x="181660" y="181533"/>
                  </a:lnTo>
                  <a:lnTo>
                    <a:pt x="189077" y="236207"/>
                  </a:lnTo>
                  <a:lnTo>
                    <a:pt x="209550" y="272199"/>
                  </a:lnTo>
                  <a:lnTo>
                    <a:pt x="240360" y="291985"/>
                  </a:lnTo>
                  <a:lnTo>
                    <a:pt x="278803" y="298030"/>
                  </a:lnTo>
                  <a:lnTo>
                    <a:pt x="317258" y="291985"/>
                  </a:lnTo>
                  <a:lnTo>
                    <a:pt x="348068" y="272199"/>
                  </a:lnTo>
                  <a:lnTo>
                    <a:pt x="368541" y="236207"/>
                  </a:lnTo>
                  <a:lnTo>
                    <a:pt x="375958" y="181533"/>
                  </a:lnTo>
                  <a:lnTo>
                    <a:pt x="375958" y="230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1349410" y="664701"/>
            <a:ext cx="175895" cy="289560"/>
          </a:xfrm>
          <a:custGeom>
            <a:avLst/>
            <a:gdLst/>
            <a:ahLst/>
            <a:cxnLst/>
            <a:rect l="l" t="t" r="r" b="b"/>
            <a:pathLst>
              <a:path w="175894" h="289559">
                <a:moveTo>
                  <a:pt x="27992" y="4939"/>
                </a:moveTo>
                <a:lnTo>
                  <a:pt x="0" y="4939"/>
                </a:lnTo>
                <a:lnTo>
                  <a:pt x="0" y="289390"/>
                </a:lnTo>
                <a:lnTo>
                  <a:pt x="34166" y="289390"/>
                </a:lnTo>
                <a:lnTo>
                  <a:pt x="34166" y="221879"/>
                </a:lnTo>
                <a:lnTo>
                  <a:pt x="33343" y="186889"/>
                </a:lnTo>
                <a:lnTo>
                  <a:pt x="141990" y="186889"/>
                </a:lnTo>
                <a:lnTo>
                  <a:pt x="149069" y="181486"/>
                </a:lnTo>
                <a:lnTo>
                  <a:pt x="149272" y="181126"/>
                </a:lnTo>
                <a:lnTo>
                  <a:pt x="82741" y="181126"/>
                </a:lnTo>
                <a:lnTo>
                  <a:pt x="72141" y="180052"/>
                </a:lnTo>
                <a:lnTo>
                  <a:pt x="60306" y="176546"/>
                </a:lnTo>
                <a:lnTo>
                  <a:pt x="47545" y="170185"/>
                </a:lnTo>
                <a:lnTo>
                  <a:pt x="34166" y="160543"/>
                </a:lnTo>
                <a:lnTo>
                  <a:pt x="34166" y="55984"/>
                </a:lnTo>
                <a:lnTo>
                  <a:pt x="48253" y="44098"/>
                </a:lnTo>
                <a:lnTo>
                  <a:pt x="61644" y="35607"/>
                </a:lnTo>
                <a:lnTo>
                  <a:pt x="74573" y="30513"/>
                </a:lnTo>
                <a:lnTo>
                  <a:pt x="87269" y="28815"/>
                </a:lnTo>
                <a:lnTo>
                  <a:pt x="155447" y="28815"/>
                </a:lnTo>
                <a:lnTo>
                  <a:pt x="155056" y="27992"/>
                </a:lnTo>
                <a:lnTo>
                  <a:pt x="30873" y="27992"/>
                </a:lnTo>
                <a:lnTo>
                  <a:pt x="27992" y="4939"/>
                </a:lnTo>
                <a:close/>
              </a:path>
              <a:path w="175894" h="289559">
                <a:moveTo>
                  <a:pt x="141990" y="186889"/>
                </a:moveTo>
                <a:lnTo>
                  <a:pt x="33343" y="186889"/>
                </a:lnTo>
                <a:lnTo>
                  <a:pt x="47056" y="196569"/>
                </a:lnTo>
                <a:lnTo>
                  <a:pt x="60924" y="203818"/>
                </a:lnTo>
                <a:lnTo>
                  <a:pt x="74791" y="208366"/>
                </a:lnTo>
                <a:lnTo>
                  <a:pt x="88504" y="209941"/>
                </a:lnTo>
                <a:lnTo>
                  <a:pt x="121353" y="202641"/>
                </a:lnTo>
                <a:lnTo>
                  <a:pt x="141990" y="186889"/>
                </a:lnTo>
                <a:close/>
              </a:path>
              <a:path w="175894" h="289559">
                <a:moveTo>
                  <a:pt x="155447" y="28815"/>
                </a:moveTo>
                <a:lnTo>
                  <a:pt x="87269" y="28815"/>
                </a:lnTo>
                <a:lnTo>
                  <a:pt x="111306" y="34070"/>
                </a:lnTo>
                <a:lnTo>
                  <a:pt x="127663" y="48934"/>
                </a:lnTo>
                <a:lnTo>
                  <a:pt x="136996" y="72058"/>
                </a:lnTo>
                <a:lnTo>
                  <a:pt x="139961" y="102089"/>
                </a:lnTo>
                <a:lnTo>
                  <a:pt x="135651" y="135278"/>
                </a:lnTo>
                <a:lnTo>
                  <a:pt x="123701" y="160132"/>
                </a:lnTo>
                <a:lnTo>
                  <a:pt x="105575" y="175723"/>
                </a:lnTo>
                <a:lnTo>
                  <a:pt x="82741" y="181126"/>
                </a:lnTo>
                <a:lnTo>
                  <a:pt x="149272" y="181126"/>
                </a:lnTo>
                <a:lnTo>
                  <a:pt x="168217" y="147596"/>
                </a:lnTo>
                <a:lnTo>
                  <a:pt x="175363" y="102089"/>
                </a:lnTo>
                <a:lnTo>
                  <a:pt x="170185" y="59914"/>
                </a:lnTo>
                <a:lnTo>
                  <a:pt x="155447" y="28815"/>
                </a:lnTo>
                <a:close/>
              </a:path>
              <a:path w="175894" h="289559">
                <a:moveTo>
                  <a:pt x="95914" y="0"/>
                </a:moveTo>
                <a:lnTo>
                  <a:pt x="78766" y="2231"/>
                </a:lnTo>
                <a:lnTo>
                  <a:pt x="62159" y="8284"/>
                </a:lnTo>
                <a:lnTo>
                  <a:pt x="46477" y="17192"/>
                </a:lnTo>
                <a:lnTo>
                  <a:pt x="32108" y="27992"/>
                </a:lnTo>
                <a:lnTo>
                  <a:pt x="155056" y="27992"/>
                </a:lnTo>
                <a:lnTo>
                  <a:pt x="154935" y="27734"/>
                </a:lnTo>
                <a:lnTo>
                  <a:pt x="130036" y="7210"/>
                </a:lnTo>
                <a:lnTo>
                  <a:pt x="9591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647856" y="576608"/>
            <a:ext cx="1092200" cy="298450"/>
            <a:chOff x="1647856" y="576608"/>
            <a:chExt cx="1092200" cy="298450"/>
          </a:xfrm>
        </p:grpSpPr>
        <p:sp>
          <p:nvSpPr>
            <p:cNvPr id="8" name="object 8"/>
            <p:cNvSpPr/>
            <p:nvPr/>
          </p:nvSpPr>
          <p:spPr>
            <a:xfrm>
              <a:off x="1647850" y="576617"/>
              <a:ext cx="291465" cy="298450"/>
            </a:xfrm>
            <a:custGeom>
              <a:avLst/>
              <a:gdLst/>
              <a:ahLst/>
              <a:cxnLst/>
              <a:rect l="l" t="t" r="r" b="b"/>
              <a:pathLst>
                <a:path w="291464" h="298450">
                  <a:moveTo>
                    <a:pt x="200469" y="258927"/>
                  </a:moveTo>
                  <a:lnTo>
                    <a:pt x="181533" y="238340"/>
                  </a:lnTo>
                  <a:lnTo>
                    <a:pt x="168109" y="250901"/>
                  </a:lnTo>
                  <a:lnTo>
                    <a:pt x="153492" y="260057"/>
                  </a:lnTo>
                  <a:lnTo>
                    <a:pt x="137248" y="265671"/>
                  </a:lnTo>
                  <a:lnTo>
                    <a:pt x="118973" y="267576"/>
                  </a:lnTo>
                  <a:lnTo>
                    <a:pt x="84442" y="259880"/>
                  </a:lnTo>
                  <a:lnTo>
                    <a:pt x="58254" y="237883"/>
                  </a:lnTo>
                  <a:lnTo>
                    <a:pt x="41630" y="203136"/>
                  </a:lnTo>
                  <a:lnTo>
                    <a:pt x="35814" y="157251"/>
                  </a:lnTo>
                  <a:lnTo>
                    <a:pt x="41884" y="111963"/>
                  </a:lnTo>
                  <a:lnTo>
                    <a:pt x="59016" y="77749"/>
                  </a:lnTo>
                  <a:lnTo>
                    <a:pt x="85661" y="56121"/>
                  </a:lnTo>
                  <a:lnTo>
                    <a:pt x="120205" y="48577"/>
                  </a:lnTo>
                  <a:lnTo>
                    <a:pt x="136525" y="50279"/>
                  </a:lnTo>
                  <a:lnTo>
                    <a:pt x="151028" y="55156"/>
                  </a:lnTo>
                  <a:lnTo>
                    <a:pt x="163906" y="62814"/>
                  </a:lnTo>
                  <a:lnTo>
                    <a:pt x="175361" y="72859"/>
                  </a:lnTo>
                  <a:lnTo>
                    <a:pt x="194297" y="51447"/>
                  </a:lnTo>
                  <a:lnTo>
                    <a:pt x="180517" y="38773"/>
                  </a:lnTo>
                  <a:lnTo>
                    <a:pt x="163372" y="28143"/>
                  </a:lnTo>
                  <a:lnTo>
                    <a:pt x="143065" y="20828"/>
                  </a:lnTo>
                  <a:lnTo>
                    <a:pt x="119786" y="18110"/>
                  </a:lnTo>
                  <a:lnTo>
                    <a:pt x="80937" y="24333"/>
                  </a:lnTo>
                  <a:lnTo>
                    <a:pt x="47929" y="42367"/>
                  </a:lnTo>
                  <a:lnTo>
                    <a:pt x="22364" y="71285"/>
                  </a:lnTo>
                  <a:lnTo>
                    <a:pt x="5854" y="110159"/>
                  </a:lnTo>
                  <a:lnTo>
                    <a:pt x="0" y="158076"/>
                  </a:lnTo>
                  <a:lnTo>
                    <a:pt x="8902" y="217106"/>
                  </a:lnTo>
                  <a:lnTo>
                    <a:pt x="33553" y="261086"/>
                  </a:lnTo>
                  <a:lnTo>
                    <a:pt x="70853" y="288556"/>
                  </a:lnTo>
                  <a:lnTo>
                    <a:pt x="117729" y="298030"/>
                  </a:lnTo>
                  <a:lnTo>
                    <a:pt x="142176" y="295452"/>
                  </a:lnTo>
                  <a:lnTo>
                    <a:pt x="163893" y="287896"/>
                  </a:lnTo>
                  <a:lnTo>
                    <a:pt x="183210" y="275628"/>
                  </a:lnTo>
                  <a:lnTo>
                    <a:pt x="200469" y="258927"/>
                  </a:lnTo>
                  <a:close/>
                </a:path>
                <a:path w="291464" h="298450">
                  <a:moveTo>
                    <a:pt x="291325" y="294322"/>
                  </a:moveTo>
                  <a:lnTo>
                    <a:pt x="286791" y="268808"/>
                  </a:lnTo>
                  <a:lnTo>
                    <a:pt x="283502" y="269633"/>
                  </a:lnTo>
                  <a:lnTo>
                    <a:pt x="274447" y="269633"/>
                  </a:lnTo>
                  <a:lnTo>
                    <a:pt x="269925" y="265925"/>
                  </a:lnTo>
                  <a:lnTo>
                    <a:pt x="269925" y="0"/>
                  </a:lnTo>
                  <a:lnTo>
                    <a:pt x="235750" y="0"/>
                  </a:lnTo>
                  <a:lnTo>
                    <a:pt x="235750" y="252755"/>
                  </a:lnTo>
                  <a:lnTo>
                    <a:pt x="237756" y="271983"/>
                  </a:lnTo>
                  <a:lnTo>
                    <a:pt x="244094" y="286194"/>
                  </a:lnTo>
                  <a:lnTo>
                    <a:pt x="255206" y="295008"/>
                  </a:lnTo>
                  <a:lnTo>
                    <a:pt x="271564" y="298030"/>
                  </a:lnTo>
                  <a:lnTo>
                    <a:pt x="280212" y="298030"/>
                  </a:lnTo>
                  <a:lnTo>
                    <a:pt x="286385" y="296799"/>
                  </a:lnTo>
                  <a:lnTo>
                    <a:pt x="291325" y="2943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4169" y="664701"/>
              <a:ext cx="156838" cy="2099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52458" y="664701"/>
              <a:ext cx="147782" cy="2099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1770" y="664701"/>
              <a:ext cx="147782" cy="20994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500097" y="584017"/>
              <a:ext cx="45720" cy="285750"/>
            </a:xfrm>
            <a:custGeom>
              <a:avLst/>
              <a:gdLst/>
              <a:ahLst/>
              <a:cxnLst/>
              <a:rect l="l" t="t" r="r" b="b"/>
              <a:pathLst>
                <a:path w="45719" h="285750">
                  <a:moveTo>
                    <a:pt x="39518" y="85623"/>
                  </a:moveTo>
                  <a:lnTo>
                    <a:pt x="5351" y="85623"/>
                  </a:lnTo>
                  <a:lnTo>
                    <a:pt x="5351" y="285685"/>
                  </a:lnTo>
                  <a:lnTo>
                    <a:pt x="39518" y="285685"/>
                  </a:lnTo>
                  <a:lnTo>
                    <a:pt x="39518" y="85623"/>
                  </a:lnTo>
                  <a:close/>
                </a:path>
                <a:path w="45719" h="285750">
                  <a:moveTo>
                    <a:pt x="22640" y="0"/>
                  </a:moveTo>
                  <a:lnTo>
                    <a:pt x="13545" y="1620"/>
                  </a:lnTo>
                  <a:lnTo>
                    <a:pt x="6380" y="6174"/>
                  </a:lnTo>
                  <a:lnTo>
                    <a:pt x="1685" y="13198"/>
                  </a:lnTo>
                  <a:lnTo>
                    <a:pt x="0" y="22229"/>
                  </a:lnTo>
                  <a:lnTo>
                    <a:pt x="1685" y="31433"/>
                  </a:lnTo>
                  <a:lnTo>
                    <a:pt x="6380" y="38437"/>
                  </a:lnTo>
                  <a:lnTo>
                    <a:pt x="13545" y="42895"/>
                  </a:lnTo>
                  <a:lnTo>
                    <a:pt x="22640" y="44458"/>
                  </a:lnTo>
                  <a:lnTo>
                    <a:pt x="31735" y="42895"/>
                  </a:lnTo>
                  <a:lnTo>
                    <a:pt x="38901" y="38437"/>
                  </a:lnTo>
                  <a:lnTo>
                    <a:pt x="43596" y="31433"/>
                  </a:lnTo>
                  <a:lnTo>
                    <a:pt x="45281" y="22229"/>
                  </a:lnTo>
                  <a:lnTo>
                    <a:pt x="43596" y="13198"/>
                  </a:lnTo>
                  <a:lnTo>
                    <a:pt x="38901" y="6174"/>
                  </a:lnTo>
                  <a:lnTo>
                    <a:pt x="31735" y="1620"/>
                  </a:lnTo>
                  <a:lnTo>
                    <a:pt x="226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81028" y="664701"/>
              <a:ext cx="158485" cy="209941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869183" y="576608"/>
            <a:ext cx="647065" cy="298450"/>
            <a:chOff x="2869183" y="576608"/>
            <a:chExt cx="647065" cy="298450"/>
          </a:xfrm>
        </p:grpSpPr>
        <p:sp>
          <p:nvSpPr>
            <p:cNvPr id="15" name="object 15"/>
            <p:cNvSpPr/>
            <p:nvPr/>
          </p:nvSpPr>
          <p:spPr>
            <a:xfrm>
              <a:off x="2869171" y="576617"/>
              <a:ext cx="271780" cy="298450"/>
            </a:xfrm>
            <a:custGeom>
              <a:avLst/>
              <a:gdLst/>
              <a:ahLst/>
              <a:cxnLst/>
              <a:rect l="l" t="t" r="r" b="b"/>
              <a:pathLst>
                <a:path w="271780" h="298450">
                  <a:moveTo>
                    <a:pt x="178663" y="102501"/>
                  </a:moveTo>
                  <a:lnTo>
                    <a:pt x="171284" y="65074"/>
                  </a:lnTo>
                  <a:lnTo>
                    <a:pt x="159397" y="51041"/>
                  </a:lnTo>
                  <a:lnTo>
                    <a:pt x="150520" y="40538"/>
                  </a:lnTo>
                  <a:lnTo>
                    <a:pt x="144081" y="37858"/>
                  </a:lnTo>
                  <a:lnTo>
                    <a:pt x="144081" y="102501"/>
                  </a:lnTo>
                  <a:lnTo>
                    <a:pt x="139814" y="127330"/>
                  </a:lnTo>
                  <a:lnTo>
                    <a:pt x="126898" y="144640"/>
                  </a:lnTo>
                  <a:lnTo>
                    <a:pt x="105181" y="154774"/>
                  </a:lnTo>
                  <a:lnTo>
                    <a:pt x="74510" y="158076"/>
                  </a:lnTo>
                  <a:lnTo>
                    <a:pt x="34582" y="158076"/>
                  </a:lnTo>
                  <a:lnTo>
                    <a:pt x="34582" y="51041"/>
                  </a:lnTo>
                  <a:lnTo>
                    <a:pt x="72872" y="51041"/>
                  </a:lnTo>
                  <a:lnTo>
                    <a:pt x="103962" y="53644"/>
                  </a:lnTo>
                  <a:lnTo>
                    <a:pt x="126225" y="62255"/>
                  </a:lnTo>
                  <a:lnTo>
                    <a:pt x="139611" y="78130"/>
                  </a:lnTo>
                  <a:lnTo>
                    <a:pt x="144081" y="102501"/>
                  </a:lnTo>
                  <a:lnTo>
                    <a:pt x="144081" y="37858"/>
                  </a:lnTo>
                  <a:lnTo>
                    <a:pt x="118402" y="27127"/>
                  </a:lnTo>
                  <a:lnTo>
                    <a:pt x="76987" y="23050"/>
                  </a:lnTo>
                  <a:lnTo>
                    <a:pt x="0" y="23050"/>
                  </a:lnTo>
                  <a:lnTo>
                    <a:pt x="0" y="293090"/>
                  </a:lnTo>
                  <a:lnTo>
                    <a:pt x="34582" y="293090"/>
                  </a:lnTo>
                  <a:lnTo>
                    <a:pt x="34582" y="186067"/>
                  </a:lnTo>
                  <a:lnTo>
                    <a:pt x="78625" y="186067"/>
                  </a:lnTo>
                  <a:lnTo>
                    <a:pt x="119265" y="181051"/>
                  </a:lnTo>
                  <a:lnTo>
                    <a:pt x="150876" y="165735"/>
                  </a:lnTo>
                  <a:lnTo>
                    <a:pt x="156908" y="158076"/>
                  </a:lnTo>
                  <a:lnTo>
                    <a:pt x="171373" y="139700"/>
                  </a:lnTo>
                  <a:lnTo>
                    <a:pt x="178663" y="102501"/>
                  </a:lnTo>
                  <a:close/>
                </a:path>
                <a:path w="271780" h="298450">
                  <a:moveTo>
                    <a:pt x="271526" y="294322"/>
                  </a:moveTo>
                  <a:lnTo>
                    <a:pt x="267004" y="268808"/>
                  </a:lnTo>
                  <a:lnTo>
                    <a:pt x="263715" y="269633"/>
                  </a:lnTo>
                  <a:lnTo>
                    <a:pt x="254647" y="269633"/>
                  </a:lnTo>
                  <a:lnTo>
                    <a:pt x="250126" y="265925"/>
                  </a:lnTo>
                  <a:lnTo>
                    <a:pt x="250126" y="0"/>
                  </a:lnTo>
                  <a:lnTo>
                    <a:pt x="215963" y="0"/>
                  </a:lnTo>
                  <a:lnTo>
                    <a:pt x="215963" y="252755"/>
                  </a:lnTo>
                  <a:lnTo>
                    <a:pt x="217970" y="271983"/>
                  </a:lnTo>
                  <a:lnTo>
                    <a:pt x="224294" y="286194"/>
                  </a:lnTo>
                  <a:lnTo>
                    <a:pt x="235407" y="295008"/>
                  </a:lnTo>
                  <a:lnTo>
                    <a:pt x="251777" y="298030"/>
                  </a:lnTo>
                  <a:lnTo>
                    <a:pt x="260413" y="298030"/>
                  </a:lnTo>
                  <a:lnTo>
                    <a:pt x="266585" y="296799"/>
                  </a:lnTo>
                  <a:lnTo>
                    <a:pt x="271526" y="2943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74299" y="669641"/>
              <a:ext cx="159308" cy="20500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68063" y="664701"/>
              <a:ext cx="147782" cy="209941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485231" y="1051653"/>
            <a:ext cx="808355" cy="298450"/>
            <a:chOff x="485231" y="1051653"/>
            <a:chExt cx="808355" cy="298450"/>
          </a:xfrm>
        </p:grpSpPr>
        <p:sp>
          <p:nvSpPr>
            <p:cNvPr id="19" name="object 19"/>
            <p:cNvSpPr/>
            <p:nvPr/>
          </p:nvSpPr>
          <p:spPr>
            <a:xfrm>
              <a:off x="485231" y="1074705"/>
              <a:ext cx="187325" cy="270510"/>
            </a:xfrm>
            <a:custGeom>
              <a:avLst/>
              <a:gdLst/>
              <a:ahLst/>
              <a:cxnLst/>
              <a:rect l="l" t="t" r="r" b="b"/>
              <a:pathLst>
                <a:path w="187325" h="270509">
                  <a:moveTo>
                    <a:pt x="84388" y="0"/>
                  </a:moveTo>
                  <a:lnTo>
                    <a:pt x="0" y="0"/>
                  </a:lnTo>
                  <a:lnTo>
                    <a:pt x="0" y="270042"/>
                  </a:lnTo>
                  <a:lnTo>
                    <a:pt x="34578" y="270042"/>
                  </a:lnTo>
                  <a:lnTo>
                    <a:pt x="34578" y="156015"/>
                  </a:lnTo>
                  <a:lnTo>
                    <a:pt x="120718" y="156015"/>
                  </a:lnTo>
                  <a:lnTo>
                    <a:pt x="118555" y="152310"/>
                  </a:lnTo>
                  <a:lnTo>
                    <a:pt x="143466" y="142321"/>
                  </a:lnTo>
                  <a:lnTo>
                    <a:pt x="160635" y="128023"/>
                  </a:lnTo>
                  <a:lnTo>
                    <a:pt x="34578" y="128023"/>
                  </a:lnTo>
                  <a:lnTo>
                    <a:pt x="34578" y="27992"/>
                  </a:lnTo>
                  <a:lnTo>
                    <a:pt x="161635" y="27992"/>
                  </a:lnTo>
                  <a:lnTo>
                    <a:pt x="152413" y="16929"/>
                  </a:lnTo>
                  <a:lnTo>
                    <a:pt x="122453" y="3968"/>
                  </a:lnTo>
                  <a:lnTo>
                    <a:pt x="84388" y="0"/>
                  </a:lnTo>
                  <a:close/>
                </a:path>
                <a:path w="187325" h="270509">
                  <a:moveTo>
                    <a:pt x="120718" y="156015"/>
                  </a:moveTo>
                  <a:lnTo>
                    <a:pt x="83153" y="156015"/>
                  </a:lnTo>
                  <a:lnTo>
                    <a:pt x="148194" y="270042"/>
                  </a:lnTo>
                  <a:lnTo>
                    <a:pt x="187301" y="270042"/>
                  </a:lnTo>
                  <a:lnTo>
                    <a:pt x="120718" y="156015"/>
                  </a:lnTo>
                  <a:close/>
                </a:path>
                <a:path w="187325" h="270509">
                  <a:moveTo>
                    <a:pt x="161635" y="27992"/>
                  </a:moveTo>
                  <a:lnTo>
                    <a:pt x="79448" y="27992"/>
                  </a:lnTo>
                  <a:lnTo>
                    <a:pt x="107325" y="30539"/>
                  </a:lnTo>
                  <a:lnTo>
                    <a:pt x="127714" y="38798"/>
                  </a:lnTo>
                  <a:lnTo>
                    <a:pt x="140231" y="53694"/>
                  </a:lnTo>
                  <a:lnTo>
                    <a:pt x="144489" y="76155"/>
                  </a:lnTo>
                  <a:lnTo>
                    <a:pt x="140231" y="98847"/>
                  </a:lnTo>
                  <a:lnTo>
                    <a:pt x="127714" y="115056"/>
                  </a:lnTo>
                  <a:lnTo>
                    <a:pt x="107325" y="124781"/>
                  </a:lnTo>
                  <a:lnTo>
                    <a:pt x="79448" y="128023"/>
                  </a:lnTo>
                  <a:lnTo>
                    <a:pt x="160635" y="128023"/>
                  </a:lnTo>
                  <a:lnTo>
                    <a:pt x="162550" y="126428"/>
                  </a:lnTo>
                  <a:lnTo>
                    <a:pt x="174765" y="104437"/>
                  </a:lnTo>
                  <a:lnTo>
                    <a:pt x="179068" y="76155"/>
                  </a:lnTo>
                  <a:lnTo>
                    <a:pt x="172031" y="40464"/>
                  </a:lnTo>
                  <a:lnTo>
                    <a:pt x="161635" y="279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0027" y="1139746"/>
              <a:ext cx="185654" cy="209941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917460" y="1051660"/>
              <a:ext cx="376555" cy="298450"/>
            </a:xfrm>
            <a:custGeom>
              <a:avLst/>
              <a:gdLst/>
              <a:ahLst/>
              <a:cxnLst/>
              <a:rect l="l" t="t" r="r" b="b"/>
              <a:pathLst>
                <a:path w="376555" h="298450">
                  <a:moveTo>
                    <a:pt x="55575" y="294335"/>
                  </a:moveTo>
                  <a:lnTo>
                    <a:pt x="51041" y="268808"/>
                  </a:lnTo>
                  <a:lnTo>
                    <a:pt x="47752" y="269633"/>
                  </a:lnTo>
                  <a:lnTo>
                    <a:pt x="38696" y="269633"/>
                  </a:lnTo>
                  <a:lnTo>
                    <a:pt x="34163" y="265925"/>
                  </a:lnTo>
                  <a:lnTo>
                    <a:pt x="34163" y="0"/>
                  </a:lnTo>
                  <a:lnTo>
                    <a:pt x="0" y="0"/>
                  </a:lnTo>
                  <a:lnTo>
                    <a:pt x="0" y="252755"/>
                  </a:lnTo>
                  <a:lnTo>
                    <a:pt x="2006" y="271983"/>
                  </a:lnTo>
                  <a:lnTo>
                    <a:pt x="8331" y="286194"/>
                  </a:lnTo>
                  <a:lnTo>
                    <a:pt x="19443" y="295008"/>
                  </a:lnTo>
                  <a:lnTo>
                    <a:pt x="35814" y="298030"/>
                  </a:lnTo>
                  <a:lnTo>
                    <a:pt x="44450" y="298030"/>
                  </a:lnTo>
                  <a:lnTo>
                    <a:pt x="50634" y="296799"/>
                  </a:lnTo>
                  <a:lnTo>
                    <a:pt x="55575" y="294335"/>
                  </a:lnTo>
                  <a:close/>
                </a:path>
                <a:path w="376555" h="298450">
                  <a:moveTo>
                    <a:pt x="147002" y="294335"/>
                  </a:moveTo>
                  <a:lnTo>
                    <a:pt x="142468" y="268808"/>
                  </a:lnTo>
                  <a:lnTo>
                    <a:pt x="139179" y="269633"/>
                  </a:lnTo>
                  <a:lnTo>
                    <a:pt x="130124" y="269633"/>
                  </a:lnTo>
                  <a:lnTo>
                    <a:pt x="125590" y="265925"/>
                  </a:lnTo>
                  <a:lnTo>
                    <a:pt x="125590" y="0"/>
                  </a:lnTo>
                  <a:lnTo>
                    <a:pt x="91427" y="0"/>
                  </a:lnTo>
                  <a:lnTo>
                    <a:pt x="91427" y="252755"/>
                  </a:lnTo>
                  <a:lnTo>
                    <a:pt x="93433" y="271983"/>
                  </a:lnTo>
                  <a:lnTo>
                    <a:pt x="99758" y="286194"/>
                  </a:lnTo>
                  <a:lnTo>
                    <a:pt x="110871" y="295008"/>
                  </a:lnTo>
                  <a:lnTo>
                    <a:pt x="127241" y="298030"/>
                  </a:lnTo>
                  <a:lnTo>
                    <a:pt x="135890" y="298030"/>
                  </a:lnTo>
                  <a:lnTo>
                    <a:pt x="142062" y="296799"/>
                  </a:lnTo>
                  <a:lnTo>
                    <a:pt x="147002" y="294335"/>
                  </a:lnTo>
                  <a:close/>
                </a:path>
                <a:path w="376555" h="298450">
                  <a:moveTo>
                    <a:pt x="375958" y="23050"/>
                  </a:moveTo>
                  <a:lnTo>
                    <a:pt x="342620" y="23050"/>
                  </a:lnTo>
                  <a:lnTo>
                    <a:pt x="342620" y="182359"/>
                  </a:lnTo>
                  <a:lnTo>
                    <a:pt x="337680" y="222935"/>
                  </a:lnTo>
                  <a:lnTo>
                    <a:pt x="324142" y="249199"/>
                  </a:lnTo>
                  <a:lnTo>
                    <a:pt x="303885" y="263347"/>
                  </a:lnTo>
                  <a:lnTo>
                    <a:pt x="278803" y="267576"/>
                  </a:lnTo>
                  <a:lnTo>
                    <a:pt x="254101" y="263347"/>
                  </a:lnTo>
                  <a:lnTo>
                    <a:pt x="234251" y="249199"/>
                  </a:lnTo>
                  <a:lnTo>
                    <a:pt x="221030" y="222935"/>
                  </a:lnTo>
                  <a:lnTo>
                    <a:pt x="216242" y="182359"/>
                  </a:lnTo>
                  <a:lnTo>
                    <a:pt x="216242" y="23050"/>
                  </a:lnTo>
                  <a:lnTo>
                    <a:pt x="181660" y="23050"/>
                  </a:lnTo>
                  <a:lnTo>
                    <a:pt x="181660" y="181533"/>
                  </a:lnTo>
                  <a:lnTo>
                    <a:pt x="189077" y="236207"/>
                  </a:lnTo>
                  <a:lnTo>
                    <a:pt x="209550" y="272199"/>
                  </a:lnTo>
                  <a:lnTo>
                    <a:pt x="240360" y="291985"/>
                  </a:lnTo>
                  <a:lnTo>
                    <a:pt x="278803" y="298030"/>
                  </a:lnTo>
                  <a:lnTo>
                    <a:pt x="317258" y="291985"/>
                  </a:lnTo>
                  <a:lnTo>
                    <a:pt x="348068" y="272199"/>
                  </a:lnTo>
                  <a:lnTo>
                    <a:pt x="368541" y="236207"/>
                  </a:lnTo>
                  <a:lnTo>
                    <a:pt x="375958" y="181533"/>
                  </a:lnTo>
                  <a:lnTo>
                    <a:pt x="375958" y="230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1349410" y="1139746"/>
            <a:ext cx="175895" cy="289560"/>
          </a:xfrm>
          <a:custGeom>
            <a:avLst/>
            <a:gdLst/>
            <a:ahLst/>
            <a:cxnLst/>
            <a:rect l="l" t="t" r="r" b="b"/>
            <a:pathLst>
              <a:path w="175894" h="289559">
                <a:moveTo>
                  <a:pt x="27992" y="4939"/>
                </a:moveTo>
                <a:lnTo>
                  <a:pt x="0" y="4939"/>
                </a:lnTo>
                <a:lnTo>
                  <a:pt x="0" y="289390"/>
                </a:lnTo>
                <a:lnTo>
                  <a:pt x="34166" y="289390"/>
                </a:lnTo>
                <a:lnTo>
                  <a:pt x="34166" y="221879"/>
                </a:lnTo>
                <a:lnTo>
                  <a:pt x="33343" y="186889"/>
                </a:lnTo>
                <a:lnTo>
                  <a:pt x="141990" y="186889"/>
                </a:lnTo>
                <a:lnTo>
                  <a:pt x="149069" y="181486"/>
                </a:lnTo>
                <a:lnTo>
                  <a:pt x="149272" y="181126"/>
                </a:lnTo>
                <a:lnTo>
                  <a:pt x="82741" y="181126"/>
                </a:lnTo>
                <a:lnTo>
                  <a:pt x="72141" y="180052"/>
                </a:lnTo>
                <a:lnTo>
                  <a:pt x="60306" y="176546"/>
                </a:lnTo>
                <a:lnTo>
                  <a:pt x="47545" y="170185"/>
                </a:lnTo>
                <a:lnTo>
                  <a:pt x="34166" y="160543"/>
                </a:lnTo>
                <a:lnTo>
                  <a:pt x="34166" y="55984"/>
                </a:lnTo>
                <a:lnTo>
                  <a:pt x="48253" y="44098"/>
                </a:lnTo>
                <a:lnTo>
                  <a:pt x="61644" y="35607"/>
                </a:lnTo>
                <a:lnTo>
                  <a:pt x="74573" y="30513"/>
                </a:lnTo>
                <a:lnTo>
                  <a:pt x="87269" y="28815"/>
                </a:lnTo>
                <a:lnTo>
                  <a:pt x="155447" y="28815"/>
                </a:lnTo>
                <a:lnTo>
                  <a:pt x="155056" y="27992"/>
                </a:lnTo>
                <a:lnTo>
                  <a:pt x="30873" y="27992"/>
                </a:lnTo>
                <a:lnTo>
                  <a:pt x="27992" y="4939"/>
                </a:lnTo>
                <a:close/>
              </a:path>
              <a:path w="175894" h="289559">
                <a:moveTo>
                  <a:pt x="141990" y="186889"/>
                </a:moveTo>
                <a:lnTo>
                  <a:pt x="33343" y="186889"/>
                </a:lnTo>
                <a:lnTo>
                  <a:pt x="47056" y="196569"/>
                </a:lnTo>
                <a:lnTo>
                  <a:pt x="60924" y="203818"/>
                </a:lnTo>
                <a:lnTo>
                  <a:pt x="74791" y="208366"/>
                </a:lnTo>
                <a:lnTo>
                  <a:pt x="88504" y="209941"/>
                </a:lnTo>
                <a:lnTo>
                  <a:pt x="121353" y="202641"/>
                </a:lnTo>
                <a:lnTo>
                  <a:pt x="141990" y="186889"/>
                </a:lnTo>
                <a:close/>
              </a:path>
              <a:path w="175894" h="289559">
                <a:moveTo>
                  <a:pt x="155447" y="28815"/>
                </a:moveTo>
                <a:lnTo>
                  <a:pt x="87269" y="28815"/>
                </a:lnTo>
                <a:lnTo>
                  <a:pt x="111306" y="34070"/>
                </a:lnTo>
                <a:lnTo>
                  <a:pt x="127663" y="48934"/>
                </a:lnTo>
                <a:lnTo>
                  <a:pt x="136996" y="72058"/>
                </a:lnTo>
                <a:lnTo>
                  <a:pt x="139961" y="102089"/>
                </a:lnTo>
                <a:lnTo>
                  <a:pt x="135651" y="135278"/>
                </a:lnTo>
                <a:lnTo>
                  <a:pt x="123701" y="160132"/>
                </a:lnTo>
                <a:lnTo>
                  <a:pt x="105575" y="175723"/>
                </a:lnTo>
                <a:lnTo>
                  <a:pt x="82741" y="181126"/>
                </a:lnTo>
                <a:lnTo>
                  <a:pt x="149272" y="181126"/>
                </a:lnTo>
                <a:lnTo>
                  <a:pt x="168217" y="147596"/>
                </a:lnTo>
                <a:lnTo>
                  <a:pt x="175363" y="102089"/>
                </a:lnTo>
                <a:lnTo>
                  <a:pt x="170185" y="59914"/>
                </a:lnTo>
                <a:lnTo>
                  <a:pt x="155447" y="28815"/>
                </a:lnTo>
                <a:close/>
              </a:path>
              <a:path w="175894" h="289559">
                <a:moveTo>
                  <a:pt x="95914" y="0"/>
                </a:moveTo>
                <a:lnTo>
                  <a:pt x="78766" y="2231"/>
                </a:lnTo>
                <a:lnTo>
                  <a:pt x="62159" y="8284"/>
                </a:lnTo>
                <a:lnTo>
                  <a:pt x="46477" y="17192"/>
                </a:lnTo>
                <a:lnTo>
                  <a:pt x="32108" y="27992"/>
                </a:lnTo>
                <a:lnTo>
                  <a:pt x="155056" y="27992"/>
                </a:lnTo>
                <a:lnTo>
                  <a:pt x="154935" y="27734"/>
                </a:lnTo>
                <a:lnTo>
                  <a:pt x="130036" y="7210"/>
                </a:lnTo>
                <a:lnTo>
                  <a:pt x="9591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63496" y="1059064"/>
            <a:ext cx="233045" cy="286385"/>
          </a:xfrm>
          <a:custGeom>
            <a:avLst/>
            <a:gdLst/>
            <a:ahLst/>
            <a:cxnLst/>
            <a:rect l="l" t="t" r="r" b="b"/>
            <a:pathLst>
              <a:path w="233044" h="286384">
                <a:moveTo>
                  <a:pt x="155600" y="15367"/>
                </a:moveTo>
                <a:lnTo>
                  <a:pt x="0" y="15367"/>
                </a:lnTo>
                <a:lnTo>
                  <a:pt x="0" y="44577"/>
                </a:lnTo>
                <a:lnTo>
                  <a:pt x="0" y="136017"/>
                </a:lnTo>
                <a:lnTo>
                  <a:pt x="0" y="165227"/>
                </a:lnTo>
                <a:lnTo>
                  <a:pt x="0" y="285877"/>
                </a:lnTo>
                <a:lnTo>
                  <a:pt x="34569" y="285877"/>
                </a:lnTo>
                <a:lnTo>
                  <a:pt x="34569" y="165227"/>
                </a:lnTo>
                <a:lnTo>
                  <a:pt x="137490" y="165227"/>
                </a:lnTo>
                <a:lnTo>
                  <a:pt x="137490" y="136017"/>
                </a:lnTo>
                <a:lnTo>
                  <a:pt x="34569" y="136017"/>
                </a:lnTo>
                <a:lnTo>
                  <a:pt x="34569" y="44577"/>
                </a:lnTo>
                <a:lnTo>
                  <a:pt x="155600" y="44577"/>
                </a:lnTo>
                <a:lnTo>
                  <a:pt x="155600" y="15367"/>
                </a:lnTo>
                <a:close/>
              </a:path>
              <a:path w="233044" h="286384">
                <a:moveTo>
                  <a:pt x="227025" y="85623"/>
                </a:moveTo>
                <a:lnTo>
                  <a:pt x="192849" y="85623"/>
                </a:lnTo>
                <a:lnTo>
                  <a:pt x="192849" y="285686"/>
                </a:lnTo>
                <a:lnTo>
                  <a:pt x="227025" y="285686"/>
                </a:lnTo>
                <a:lnTo>
                  <a:pt x="227025" y="85623"/>
                </a:lnTo>
                <a:close/>
              </a:path>
              <a:path w="233044" h="286384">
                <a:moveTo>
                  <a:pt x="232791" y="22237"/>
                </a:moveTo>
                <a:lnTo>
                  <a:pt x="231101" y="13208"/>
                </a:lnTo>
                <a:lnTo>
                  <a:pt x="226402" y="6184"/>
                </a:lnTo>
                <a:lnTo>
                  <a:pt x="219240" y="1625"/>
                </a:lnTo>
                <a:lnTo>
                  <a:pt x="210146" y="0"/>
                </a:lnTo>
                <a:lnTo>
                  <a:pt x="201053" y="1625"/>
                </a:lnTo>
                <a:lnTo>
                  <a:pt x="193878" y="6184"/>
                </a:lnTo>
                <a:lnTo>
                  <a:pt x="189191" y="13208"/>
                </a:lnTo>
                <a:lnTo>
                  <a:pt x="187502" y="22237"/>
                </a:lnTo>
                <a:lnTo>
                  <a:pt x="189191" y="31432"/>
                </a:lnTo>
                <a:lnTo>
                  <a:pt x="193878" y="38442"/>
                </a:lnTo>
                <a:lnTo>
                  <a:pt x="201053" y="42900"/>
                </a:lnTo>
                <a:lnTo>
                  <a:pt x="210146" y="44462"/>
                </a:lnTo>
                <a:lnTo>
                  <a:pt x="219240" y="42900"/>
                </a:lnTo>
                <a:lnTo>
                  <a:pt x="226402" y="38442"/>
                </a:lnTo>
                <a:lnTo>
                  <a:pt x="231101" y="31432"/>
                </a:lnTo>
                <a:lnTo>
                  <a:pt x="232791" y="2223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944408" y="1051660"/>
            <a:ext cx="472440" cy="363220"/>
          </a:xfrm>
          <a:custGeom>
            <a:avLst/>
            <a:gdLst/>
            <a:ahLst/>
            <a:cxnLst/>
            <a:rect l="l" t="t" r="r" b="b"/>
            <a:pathLst>
              <a:path w="472439" h="363219">
                <a:moveTo>
                  <a:pt x="55562" y="294335"/>
                </a:moveTo>
                <a:lnTo>
                  <a:pt x="51041" y="268808"/>
                </a:lnTo>
                <a:lnTo>
                  <a:pt x="47752" y="269633"/>
                </a:lnTo>
                <a:lnTo>
                  <a:pt x="38696" y="269633"/>
                </a:lnTo>
                <a:lnTo>
                  <a:pt x="34163" y="265925"/>
                </a:lnTo>
                <a:lnTo>
                  <a:pt x="34163" y="0"/>
                </a:lnTo>
                <a:lnTo>
                  <a:pt x="0" y="0"/>
                </a:lnTo>
                <a:lnTo>
                  <a:pt x="0" y="252755"/>
                </a:lnTo>
                <a:lnTo>
                  <a:pt x="2006" y="271983"/>
                </a:lnTo>
                <a:lnTo>
                  <a:pt x="8331" y="286194"/>
                </a:lnTo>
                <a:lnTo>
                  <a:pt x="19443" y="295008"/>
                </a:lnTo>
                <a:lnTo>
                  <a:pt x="35814" y="298030"/>
                </a:lnTo>
                <a:lnTo>
                  <a:pt x="44450" y="298030"/>
                </a:lnTo>
                <a:lnTo>
                  <a:pt x="50634" y="296799"/>
                </a:lnTo>
                <a:lnTo>
                  <a:pt x="55562" y="294335"/>
                </a:lnTo>
                <a:close/>
              </a:path>
              <a:path w="472439" h="363219">
                <a:moveTo>
                  <a:pt x="368960" y="166306"/>
                </a:moveTo>
                <a:lnTo>
                  <a:pt x="365226" y="132549"/>
                </a:lnTo>
                <a:lnTo>
                  <a:pt x="353936" y="108051"/>
                </a:lnTo>
                <a:lnTo>
                  <a:pt x="334924" y="93129"/>
                </a:lnTo>
                <a:lnTo>
                  <a:pt x="308038" y="88087"/>
                </a:lnTo>
                <a:lnTo>
                  <a:pt x="290385" y="90881"/>
                </a:lnTo>
                <a:lnTo>
                  <a:pt x="273710" y="98691"/>
                </a:lnTo>
                <a:lnTo>
                  <a:pt x="257733" y="110667"/>
                </a:lnTo>
                <a:lnTo>
                  <a:pt x="242163" y="125958"/>
                </a:lnTo>
                <a:lnTo>
                  <a:pt x="234353" y="110147"/>
                </a:lnTo>
                <a:lnTo>
                  <a:pt x="222872" y="98234"/>
                </a:lnTo>
                <a:lnTo>
                  <a:pt x="207149" y="90716"/>
                </a:lnTo>
                <a:lnTo>
                  <a:pt x="186601" y="88087"/>
                </a:lnTo>
                <a:lnTo>
                  <a:pt x="169303" y="90703"/>
                </a:lnTo>
                <a:lnTo>
                  <a:pt x="153200" y="97866"/>
                </a:lnTo>
                <a:lnTo>
                  <a:pt x="138264" y="108585"/>
                </a:lnTo>
                <a:lnTo>
                  <a:pt x="124434" y="121843"/>
                </a:lnTo>
                <a:lnTo>
                  <a:pt x="123202" y="121843"/>
                </a:lnTo>
                <a:lnTo>
                  <a:pt x="120319" y="93027"/>
                </a:lnTo>
                <a:lnTo>
                  <a:pt x="92329" y="93027"/>
                </a:lnTo>
                <a:lnTo>
                  <a:pt x="92329" y="293090"/>
                </a:lnTo>
                <a:lnTo>
                  <a:pt x="126492" y="293090"/>
                </a:lnTo>
                <a:lnTo>
                  <a:pt x="126492" y="148196"/>
                </a:lnTo>
                <a:lnTo>
                  <a:pt x="140004" y="134747"/>
                </a:lnTo>
                <a:lnTo>
                  <a:pt x="152793" y="125247"/>
                </a:lnTo>
                <a:lnTo>
                  <a:pt x="164871" y="119595"/>
                </a:lnTo>
                <a:lnTo>
                  <a:pt x="176301" y="117729"/>
                </a:lnTo>
                <a:lnTo>
                  <a:pt x="192862" y="120764"/>
                </a:lnTo>
                <a:lnTo>
                  <a:pt x="204406" y="130238"/>
                </a:lnTo>
                <a:lnTo>
                  <a:pt x="211150" y="146735"/>
                </a:lnTo>
                <a:lnTo>
                  <a:pt x="213360" y="170827"/>
                </a:lnTo>
                <a:lnTo>
                  <a:pt x="213360" y="293090"/>
                </a:lnTo>
                <a:lnTo>
                  <a:pt x="247523" y="293090"/>
                </a:lnTo>
                <a:lnTo>
                  <a:pt x="247523" y="148196"/>
                </a:lnTo>
                <a:lnTo>
                  <a:pt x="260985" y="134747"/>
                </a:lnTo>
                <a:lnTo>
                  <a:pt x="273710" y="125247"/>
                </a:lnTo>
                <a:lnTo>
                  <a:pt x="285902" y="119595"/>
                </a:lnTo>
                <a:lnTo>
                  <a:pt x="297738" y="117729"/>
                </a:lnTo>
                <a:lnTo>
                  <a:pt x="314121" y="120764"/>
                </a:lnTo>
                <a:lnTo>
                  <a:pt x="325678" y="130238"/>
                </a:lnTo>
                <a:lnTo>
                  <a:pt x="332536" y="146735"/>
                </a:lnTo>
                <a:lnTo>
                  <a:pt x="334797" y="170827"/>
                </a:lnTo>
                <a:lnTo>
                  <a:pt x="334797" y="293090"/>
                </a:lnTo>
                <a:lnTo>
                  <a:pt x="368960" y="293090"/>
                </a:lnTo>
                <a:lnTo>
                  <a:pt x="368960" y="166306"/>
                </a:lnTo>
                <a:close/>
              </a:path>
              <a:path w="472439" h="363219">
                <a:moveTo>
                  <a:pt x="472325" y="286092"/>
                </a:moveTo>
                <a:lnTo>
                  <a:pt x="470369" y="269201"/>
                </a:lnTo>
                <a:lnTo>
                  <a:pt x="464705" y="256514"/>
                </a:lnTo>
                <a:lnTo>
                  <a:pt x="455650" y="248526"/>
                </a:lnTo>
                <a:lnTo>
                  <a:pt x="443509" y="245757"/>
                </a:lnTo>
                <a:lnTo>
                  <a:pt x="433857" y="247396"/>
                </a:lnTo>
                <a:lnTo>
                  <a:pt x="425856" y="252133"/>
                </a:lnTo>
                <a:lnTo>
                  <a:pt x="420408" y="259651"/>
                </a:lnTo>
                <a:lnTo>
                  <a:pt x="418401" y="269633"/>
                </a:lnTo>
                <a:lnTo>
                  <a:pt x="420344" y="279958"/>
                </a:lnTo>
                <a:lnTo>
                  <a:pt x="425602" y="287439"/>
                </a:lnTo>
                <a:lnTo>
                  <a:pt x="433336" y="291973"/>
                </a:lnTo>
                <a:lnTo>
                  <a:pt x="442683" y="293509"/>
                </a:lnTo>
                <a:lnTo>
                  <a:pt x="445566" y="293509"/>
                </a:lnTo>
                <a:lnTo>
                  <a:pt x="447217" y="293090"/>
                </a:lnTo>
                <a:lnTo>
                  <a:pt x="444665" y="308698"/>
                </a:lnTo>
                <a:lnTo>
                  <a:pt x="437286" y="322529"/>
                </a:lnTo>
                <a:lnTo>
                  <a:pt x="425500" y="334200"/>
                </a:lnTo>
                <a:lnTo>
                  <a:pt x="409752" y="343319"/>
                </a:lnTo>
                <a:lnTo>
                  <a:pt x="417982" y="363080"/>
                </a:lnTo>
                <a:lnTo>
                  <a:pt x="440715" y="350291"/>
                </a:lnTo>
                <a:lnTo>
                  <a:pt x="457809" y="332765"/>
                </a:lnTo>
                <a:lnTo>
                  <a:pt x="468579" y="311150"/>
                </a:lnTo>
                <a:lnTo>
                  <a:pt x="472325" y="28609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36939" y="1077187"/>
            <a:ext cx="369570" cy="273050"/>
          </a:xfrm>
          <a:custGeom>
            <a:avLst/>
            <a:gdLst/>
            <a:ahLst/>
            <a:cxnLst/>
            <a:rect l="l" t="t" r="r" b="b"/>
            <a:pathLst>
              <a:path w="369569" h="273050">
                <a:moveTo>
                  <a:pt x="170827" y="202526"/>
                </a:moveTo>
                <a:lnTo>
                  <a:pt x="166992" y="178955"/>
                </a:lnTo>
                <a:lnTo>
                  <a:pt x="156781" y="160591"/>
                </a:lnTo>
                <a:lnTo>
                  <a:pt x="142176" y="146316"/>
                </a:lnTo>
                <a:lnTo>
                  <a:pt x="138303" y="143751"/>
                </a:lnTo>
                <a:lnTo>
                  <a:pt x="138303" y="201295"/>
                </a:lnTo>
                <a:lnTo>
                  <a:pt x="134556" y="219887"/>
                </a:lnTo>
                <a:lnTo>
                  <a:pt x="124002" y="234327"/>
                </a:lnTo>
                <a:lnTo>
                  <a:pt x="107746" y="243662"/>
                </a:lnTo>
                <a:lnTo>
                  <a:pt x="86855" y="246989"/>
                </a:lnTo>
                <a:lnTo>
                  <a:pt x="64554" y="243255"/>
                </a:lnTo>
                <a:lnTo>
                  <a:pt x="46824" y="232879"/>
                </a:lnTo>
                <a:lnTo>
                  <a:pt x="35102" y="217119"/>
                </a:lnTo>
                <a:lnTo>
                  <a:pt x="30873" y="197180"/>
                </a:lnTo>
                <a:lnTo>
                  <a:pt x="33629" y="180136"/>
                </a:lnTo>
                <a:lnTo>
                  <a:pt x="41262" y="164909"/>
                </a:lnTo>
                <a:lnTo>
                  <a:pt x="52755" y="151612"/>
                </a:lnTo>
                <a:lnTo>
                  <a:pt x="67094" y="140373"/>
                </a:lnTo>
                <a:lnTo>
                  <a:pt x="94297" y="151612"/>
                </a:lnTo>
                <a:lnTo>
                  <a:pt x="116903" y="163880"/>
                </a:lnTo>
                <a:lnTo>
                  <a:pt x="132511" y="179666"/>
                </a:lnTo>
                <a:lnTo>
                  <a:pt x="138303" y="201295"/>
                </a:lnTo>
                <a:lnTo>
                  <a:pt x="138303" y="143751"/>
                </a:lnTo>
                <a:lnTo>
                  <a:pt x="133210" y="140373"/>
                </a:lnTo>
                <a:lnTo>
                  <a:pt x="125133" y="135013"/>
                </a:lnTo>
                <a:lnTo>
                  <a:pt x="125133" y="133362"/>
                </a:lnTo>
                <a:lnTo>
                  <a:pt x="135293" y="124307"/>
                </a:lnTo>
                <a:lnTo>
                  <a:pt x="137744" y="122135"/>
                </a:lnTo>
                <a:lnTo>
                  <a:pt x="149428" y="107378"/>
                </a:lnTo>
                <a:lnTo>
                  <a:pt x="158013" y="89776"/>
                </a:lnTo>
                <a:lnTo>
                  <a:pt x="161366" y="69977"/>
                </a:lnTo>
                <a:lnTo>
                  <a:pt x="156210" y="41846"/>
                </a:lnTo>
                <a:lnTo>
                  <a:pt x="145326" y="25514"/>
                </a:lnTo>
                <a:lnTo>
                  <a:pt x="141452" y="19697"/>
                </a:lnTo>
                <a:lnTo>
                  <a:pt x="132130" y="13906"/>
                </a:lnTo>
                <a:lnTo>
                  <a:pt x="132130" y="71615"/>
                </a:lnTo>
                <a:lnTo>
                  <a:pt x="130314" y="85813"/>
                </a:lnTo>
                <a:lnTo>
                  <a:pt x="124980" y="99352"/>
                </a:lnTo>
                <a:lnTo>
                  <a:pt x="116332" y="112204"/>
                </a:lnTo>
                <a:lnTo>
                  <a:pt x="104559" y="124307"/>
                </a:lnTo>
                <a:lnTo>
                  <a:pt x="81724" y="114630"/>
                </a:lnTo>
                <a:lnTo>
                  <a:pt x="62407" y="103009"/>
                </a:lnTo>
                <a:lnTo>
                  <a:pt x="49034" y="87845"/>
                </a:lnTo>
                <a:lnTo>
                  <a:pt x="44043" y="67500"/>
                </a:lnTo>
                <a:lnTo>
                  <a:pt x="47256" y="50177"/>
                </a:lnTo>
                <a:lnTo>
                  <a:pt x="56134" y="36944"/>
                </a:lnTo>
                <a:lnTo>
                  <a:pt x="69570" y="28486"/>
                </a:lnTo>
                <a:lnTo>
                  <a:pt x="86436" y="25514"/>
                </a:lnTo>
                <a:lnTo>
                  <a:pt x="105740" y="29133"/>
                </a:lnTo>
                <a:lnTo>
                  <a:pt x="120091" y="39001"/>
                </a:lnTo>
                <a:lnTo>
                  <a:pt x="129044" y="53644"/>
                </a:lnTo>
                <a:lnTo>
                  <a:pt x="132130" y="71615"/>
                </a:lnTo>
                <a:lnTo>
                  <a:pt x="132130" y="13906"/>
                </a:lnTo>
                <a:lnTo>
                  <a:pt x="118122" y="5194"/>
                </a:lnTo>
                <a:lnTo>
                  <a:pt x="87261" y="0"/>
                </a:lnTo>
                <a:lnTo>
                  <a:pt x="57734" y="4864"/>
                </a:lnTo>
                <a:lnTo>
                  <a:pt x="34112" y="18618"/>
                </a:lnTo>
                <a:lnTo>
                  <a:pt x="18440" y="39941"/>
                </a:lnTo>
                <a:lnTo>
                  <a:pt x="12750" y="67500"/>
                </a:lnTo>
                <a:lnTo>
                  <a:pt x="15760" y="86690"/>
                </a:lnTo>
                <a:lnTo>
                  <a:pt x="23825" y="103009"/>
                </a:lnTo>
                <a:lnTo>
                  <a:pt x="35509" y="116713"/>
                </a:lnTo>
                <a:lnTo>
                  <a:pt x="49390" y="128016"/>
                </a:lnTo>
                <a:lnTo>
                  <a:pt x="49390" y="129667"/>
                </a:lnTo>
                <a:lnTo>
                  <a:pt x="31254" y="141478"/>
                </a:lnTo>
                <a:lnTo>
                  <a:pt x="15430" y="157187"/>
                </a:lnTo>
                <a:lnTo>
                  <a:pt x="4241" y="176847"/>
                </a:lnTo>
                <a:lnTo>
                  <a:pt x="0" y="200469"/>
                </a:lnTo>
                <a:lnTo>
                  <a:pt x="6489" y="229260"/>
                </a:lnTo>
                <a:lnTo>
                  <a:pt x="24485" y="252082"/>
                </a:lnTo>
                <a:lnTo>
                  <a:pt x="51752" y="267093"/>
                </a:lnTo>
                <a:lnTo>
                  <a:pt x="86029" y="272503"/>
                </a:lnTo>
                <a:lnTo>
                  <a:pt x="120815" y="267068"/>
                </a:lnTo>
                <a:lnTo>
                  <a:pt x="147574" y="252183"/>
                </a:lnTo>
                <a:lnTo>
                  <a:pt x="151587" y="246989"/>
                </a:lnTo>
                <a:lnTo>
                  <a:pt x="164757" y="229958"/>
                </a:lnTo>
                <a:lnTo>
                  <a:pt x="170827" y="202526"/>
                </a:lnTo>
                <a:close/>
              </a:path>
              <a:path w="369569" h="273050">
                <a:moveTo>
                  <a:pt x="369366" y="183591"/>
                </a:moveTo>
                <a:lnTo>
                  <a:pt x="362953" y="146761"/>
                </a:lnTo>
                <a:lnTo>
                  <a:pt x="345490" y="121119"/>
                </a:lnTo>
                <a:lnTo>
                  <a:pt x="319697" y="106133"/>
                </a:lnTo>
                <a:lnTo>
                  <a:pt x="288277" y="101257"/>
                </a:lnTo>
                <a:lnTo>
                  <a:pt x="276936" y="102006"/>
                </a:lnTo>
                <a:lnTo>
                  <a:pt x="266712" y="104140"/>
                </a:lnTo>
                <a:lnTo>
                  <a:pt x="257187" y="107518"/>
                </a:lnTo>
                <a:lnTo>
                  <a:pt x="247929" y="111963"/>
                </a:lnTo>
                <a:lnTo>
                  <a:pt x="254927" y="34569"/>
                </a:lnTo>
                <a:lnTo>
                  <a:pt x="356603" y="34569"/>
                </a:lnTo>
                <a:lnTo>
                  <a:pt x="356603" y="4940"/>
                </a:lnTo>
                <a:lnTo>
                  <a:pt x="224878" y="4940"/>
                </a:lnTo>
                <a:lnTo>
                  <a:pt x="216230" y="131305"/>
                </a:lnTo>
                <a:lnTo>
                  <a:pt x="234353" y="142836"/>
                </a:lnTo>
                <a:lnTo>
                  <a:pt x="245414" y="136055"/>
                </a:lnTo>
                <a:lnTo>
                  <a:pt x="255854" y="131152"/>
                </a:lnTo>
                <a:lnTo>
                  <a:pt x="266763" y="128193"/>
                </a:lnTo>
                <a:lnTo>
                  <a:pt x="279222" y="127190"/>
                </a:lnTo>
                <a:lnTo>
                  <a:pt x="302145" y="131038"/>
                </a:lnTo>
                <a:lnTo>
                  <a:pt x="319659" y="142214"/>
                </a:lnTo>
                <a:lnTo>
                  <a:pt x="330847" y="160185"/>
                </a:lnTo>
                <a:lnTo>
                  <a:pt x="334784" y="184416"/>
                </a:lnTo>
                <a:lnTo>
                  <a:pt x="330365" y="209194"/>
                </a:lnTo>
                <a:lnTo>
                  <a:pt x="318223" y="228003"/>
                </a:lnTo>
                <a:lnTo>
                  <a:pt x="300062" y="239928"/>
                </a:lnTo>
                <a:lnTo>
                  <a:pt x="277571" y="244106"/>
                </a:lnTo>
                <a:lnTo>
                  <a:pt x="256387" y="241604"/>
                </a:lnTo>
                <a:lnTo>
                  <a:pt x="238721" y="234950"/>
                </a:lnTo>
                <a:lnTo>
                  <a:pt x="223913" y="225348"/>
                </a:lnTo>
                <a:lnTo>
                  <a:pt x="211289" y="214058"/>
                </a:lnTo>
                <a:lnTo>
                  <a:pt x="194830" y="236689"/>
                </a:lnTo>
                <a:lnTo>
                  <a:pt x="210007" y="249936"/>
                </a:lnTo>
                <a:lnTo>
                  <a:pt x="228892" y="261391"/>
                </a:lnTo>
                <a:lnTo>
                  <a:pt x="252260" y="269455"/>
                </a:lnTo>
                <a:lnTo>
                  <a:pt x="280860" y="272503"/>
                </a:lnTo>
                <a:lnTo>
                  <a:pt x="313969" y="266598"/>
                </a:lnTo>
                <a:lnTo>
                  <a:pt x="342252" y="249351"/>
                </a:lnTo>
                <a:lnTo>
                  <a:pt x="361962" y="221449"/>
                </a:lnTo>
                <a:lnTo>
                  <a:pt x="369366" y="18359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14167" y="1144686"/>
            <a:ext cx="172481" cy="200062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3289960" y="1077187"/>
            <a:ext cx="565150" cy="273050"/>
          </a:xfrm>
          <a:custGeom>
            <a:avLst/>
            <a:gdLst/>
            <a:ahLst/>
            <a:cxnLst/>
            <a:rect l="l" t="t" r="r" b="b"/>
            <a:pathLst>
              <a:path w="565150" h="273050">
                <a:moveTo>
                  <a:pt x="170840" y="238340"/>
                </a:moveTo>
                <a:lnTo>
                  <a:pt x="92214" y="238340"/>
                </a:lnTo>
                <a:lnTo>
                  <a:pt x="81622" y="238493"/>
                </a:lnTo>
                <a:lnTo>
                  <a:pt x="70497" y="238899"/>
                </a:lnTo>
                <a:lnTo>
                  <a:pt x="59220" y="239560"/>
                </a:lnTo>
                <a:lnTo>
                  <a:pt x="48171" y="240398"/>
                </a:lnTo>
                <a:lnTo>
                  <a:pt x="92265" y="194602"/>
                </a:lnTo>
                <a:lnTo>
                  <a:pt x="127050" y="153441"/>
                </a:lnTo>
                <a:lnTo>
                  <a:pt x="149885" y="114896"/>
                </a:lnTo>
                <a:lnTo>
                  <a:pt x="158076" y="76974"/>
                </a:lnTo>
                <a:lnTo>
                  <a:pt x="152565" y="45491"/>
                </a:lnTo>
                <a:lnTo>
                  <a:pt x="136779" y="21196"/>
                </a:lnTo>
                <a:lnTo>
                  <a:pt x="111887" y="5537"/>
                </a:lnTo>
                <a:lnTo>
                  <a:pt x="79044" y="0"/>
                </a:lnTo>
                <a:lnTo>
                  <a:pt x="55524" y="2882"/>
                </a:lnTo>
                <a:lnTo>
                  <a:pt x="35052" y="11112"/>
                </a:lnTo>
                <a:lnTo>
                  <a:pt x="16814" y="23964"/>
                </a:lnTo>
                <a:lnTo>
                  <a:pt x="0" y="40741"/>
                </a:lnTo>
                <a:lnTo>
                  <a:pt x="19354" y="59270"/>
                </a:lnTo>
                <a:lnTo>
                  <a:pt x="31216" y="47091"/>
                </a:lnTo>
                <a:lnTo>
                  <a:pt x="44513" y="37147"/>
                </a:lnTo>
                <a:lnTo>
                  <a:pt x="59118" y="30441"/>
                </a:lnTo>
                <a:lnTo>
                  <a:pt x="74930" y="27990"/>
                </a:lnTo>
                <a:lnTo>
                  <a:pt x="96774" y="31737"/>
                </a:lnTo>
                <a:lnTo>
                  <a:pt x="112331" y="42240"/>
                </a:lnTo>
                <a:lnTo>
                  <a:pt x="121640" y="58381"/>
                </a:lnTo>
                <a:lnTo>
                  <a:pt x="124739" y="79032"/>
                </a:lnTo>
                <a:lnTo>
                  <a:pt x="116433" y="112331"/>
                </a:lnTo>
                <a:lnTo>
                  <a:pt x="92316" y="149987"/>
                </a:lnTo>
                <a:lnTo>
                  <a:pt x="53530" y="194056"/>
                </a:lnTo>
                <a:lnTo>
                  <a:pt x="1244" y="246570"/>
                </a:lnTo>
                <a:lnTo>
                  <a:pt x="1244" y="267563"/>
                </a:lnTo>
                <a:lnTo>
                  <a:pt x="170840" y="267563"/>
                </a:lnTo>
                <a:lnTo>
                  <a:pt x="170840" y="238340"/>
                </a:lnTo>
                <a:close/>
              </a:path>
              <a:path w="565150" h="273050">
                <a:moveTo>
                  <a:pt x="362051" y="135432"/>
                </a:moveTo>
                <a:lnTo>
                  <a:pt x="356285" y="77101"/>
                </a:lnTo>
                <a:lnTo>
                  <a:pt x="339674" y="34671"/>
                </a:lnTo>
                <a:lnTo>
                  <a:pt x="332435" y="27571"/>
                </a:lnTo>
                <a:lnTo>
                  <a:pt x="329120" y="24333"/>
                </a:lnTo>
                <a:lnTo>
                  <a:pt x="329120" y="135432"/>
                </a:lnTo>
                <a:lnTo>
                  <a:pt x="325424" y="185013"/>
                </a:lnTo>
                <a:lnTo>
                  <a:pt x="315023" y="219049"/>
                </a:lnTo>
                <a:lnTo>
                  <a:pt x="298907" y="238645"/>
                </a:lnTo>
                <a:lnTo>
                  <a:pt x="278079" y="244932"/>
                </a:lnTo>
                <a:lnTo>
                  <a:pt x="257251" y="238645"/>
                </a:lnTo>
                <a:lnTo>
                  <a:pt x="241134" y="219049"/>
                </a:lnTo>
                <a:lnTo>
                  <a:pt x="230720" y="185013"/>
                </a:lnTo>
                <a:lnTo>
                  <a:pt x="227037" y="135432"/>
                </a:lnTo>
                <a:lnTo>
                  <a:pt x="230720" y="86093"/>
                </a:lnTo>
                <a:lnTo>
                  <a:pt x="241134" y="52628"/>
                </a:lnTo>
                <a:lnTo>
                  <a:pt x="257251" y="33604"/>
                </a:lnTo>
                <a:lnTo>
                  <a:pt x="278079" y="27571"/>
                </a:lnTo>
                <a:lnTo>
                  <a:pt x="298907" y="33604"/>
                </a:lnTo>
                <a:lnTo>
                  <a:pt x="315023" y="52628"/>
                </a:lnTo>
                <a:lnTo>
                  <a:pt x="325424" y="86093"/>
                </a:lnTo>
                <a:lnTo>
                  <a:pt x="329120" y="135432"/>
                </a:lnTo>
                <a:lnTo>
                  <a:pt x="329120" y="24333"/>
                </a:lnTo>
                <a:lnTo>
                  <a:pt x="313258" y="8763"/>
                </a:lnTo>
                <a:lnTo>
                  <a:pt x="278079" y="0"/>
                </a:lnTo>
                <a:lnTo>
                  <a:pt x="242658" y="8763"/>
                </a:lnTo>
                <a:lnTo>
                  <a:pt x="216128" y="34671"/>
                </a:lnTo>
                <a:lnTo>
                  <a:pt x="199466" y="77101"/>
                </a:lnTo>
                <a:lnTo>
                  <a:pt x="193687" y="135432"/>
                </a:lnTo>
                <a:lnTo>
                  <a:pt x="199466" y="194005"/>
                </a:lnTo>
                <a:lnTo>
                  <a:pt x="216128" y="237007"/>
                </a:lnTo>
                <a:lnTo>
                  <a:pt x="242658" y="263474"/>
                </a:lnTo>
                <a:lnTo>
                  <a:pt x="278079" y="272503"/>
                </a:lnTo>
                <a:lnTo>
                  <a:pt x="313258" y="263474"/>
                </a:lnTo>
                <a:lnTo>
                  <a:pt x="331762" y="244932"/>
                </a:lnTo>
                <a:lnTo>
                  <a:pt x="339674" y="237007"/>
                </a:lnTo>
                <a:lnTo>
                  <a:pt x="356285" y="194005"/>
                </a:lnTo>
                <a:lnTo>
                  <a:pt x="362051" y="135432"/>
                </a:lnTo>
                <a:close/>
              </a:path>
              <a:path w="565150" h="273050">
                <a:moveTo>
                  <a:pt x="564908" y="135432"/>
                </a:moveTo>
                <a:lnTo>
                  <a:pt x="559142" y="77101"/>
                </a:lnTo>
                <a:lnTo>
                  <a:pt x="542531" y="34671"/>
                </a:lnTo>
                <a:lnTo>
                  <a:pt x="535292" y="27571"/>
                </a:lnTo>
                <a:lnTo>
                  <a:pt x="531977" y="24333"/>
                </a:lnTo>
                <a:lnTo>
                  <a:pt x="531977" y="135432"/>
                </a:lnTo>
                <a:lnTo>
                  <a:pt x="528294" y="185013"/>
                </a:lnTo>
                <a:lnTo>
                  <a:pt x="517880" y="219049"/>
                </a:lnTo>
                <a:lnTo>
                  <a:pt x="501764" y="238645"/>
                </a:lnTo>
                <a:lnTo>
                  <a:pt x="480936" y="244932"/>
                </a:lnTo>
                <a:lnTo>
                  <a:pt x="460108" y="238645"/>
                </a:lnTo>
                <a:lnTo>
                  <a:pt x="443992" y="219049"/>
                </a:lnTo>
                <a:lnTo>
                  <a:pt x="433590" y="185013"/>
                </a:lnTo>
                <a:lnTo>
                  <a:pt x="429895" y="135432"/>
                </a:lnTo>
                <a:lnTo>
                  <a:pt x="433590" y="86093"/>
                </a:lnTo>
                <a:lnTo>
                  <a:pt x="443992" y="52628"/>
                </a:lnTo>
                <a:lnTo>
                  <a:pt x="460108" y="33604"/>
                </a:lnTo>
                <a:lnTo>
                  <a:pt x="480936" y="27571"/>
                </a:lnTo>
                <a:lnTo>
                  <a:pt x="501764" y="33604"/>
                </a:lnTo>
                <a:lnTo>
                  <a:pt x="517880" y="52628"/>
                </a:lnTo>
                <a:lnTo>
                  <a:pt x="528294" y="86093"/>
                </a:lnTo>
                <a:lnTo>
                  <a:pt x="531977" y="135432"/>
                </a:lnTo>
                <a:lnTo>
                  <a:pt x="531977" y="24333"/>
                </a:lnTo>
                <a:lnTo>
                  <a:pt x="516115" y="8763"/>
                </a:lnTo>
                <a:lnTo>
                  <a:pt x="480936" y="0"/>
                </a:lnTo>
                <a:lnTo>
                  <a:pt x="445528" y="8763"/>
                </a:lnTo>
                <a:lnTo>
                  <a:pt x="418985" y="34671"/>
                </a:lnTo>
                <a:lnTo>
                  <a:pt x="402323" y="77101"/>
                </a:lnTo>
                <a:lnTo>
                  <a:pt x="396544" y="135432"/>
                </a:lnTo>
                <a:lnTo>
                  <a:pt x="402323" y="194005"/>
                </a:lnTo>
                <a:lnTo>
                  <a:pt x="418985" y="237007"/>
                </a:lnTo>
                <a:lnTo>
                  <a:pt x="445528" y="263474"/>
                </a:lnTo>
                <a:lnTo>
                  <a:pt x="480936" y="272503"/>
                </a:lnTo>
                <a:lnTo>
                  <a:pt x="516115" y="263474"/>
                </a:lnTo>
                <a:lnTo>
                  <a:pt x="534619" y="244932"/>
                </a:lnTo>
                <a:lnTo>
                  <a:pt x="542531" y="237007"/>
                </a:lnTo>
                <a:lnTo>
                  <a:pt x="559142" y="194005"/>
                </a:lnTo>
                <a:lnTo>
                  <a:pt x="564908" y="1354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451813" y="1652435"/>
            <a:ext cx="284480" cy="170180"/>
            <a:chOff x="1451813" y="1652435"/>
            <a:chExt cx="284480" cy="170180"/>
          </a:xfrm>
        </p:grpSpPr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51813" y="1661592"/>
              <a:ext cx="114218" cy="15807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589140" y="1652435"/>
              <a:ext cx="26670" cy="167640"/>
            </a:xfrm>
            <a:custGeom>
              <a:avLst/>
              <a:gdLst/>
              <a:ahLst/>
              <a:cxnLst/>
              <a:rect l="l" t="t" r="r" b="b"/>
              <a:pathLst>
                <a:path w="26669" h="167639">
                  <a:moveTo>
                    <a:pt x="23132" y="50121"/>
                  </a:moveTo>
                  <a:lnTo>
                    <a:pt x="3132" y="50121"/>
                  </a:lnTo>
                  <a:lnTo>
                    <a:pt x="3132" y="167231"/>
                  </a:lnTo>
                  <a:lnTo>
                    <a:pt x="23132" y="167231"/>
                  </a:lnTo>
                  <a:lnTo>
                    <a:pt x="23132" y="50121"/>
                  </a:lnTo>
                  <a:close/>
                </a:path>
                <a:path w="26669" h="167639">
                  <a:moveTo>
                    <a:pt x="20964" y="0"/>
                  </a:moveTo>
                  <a:lnTo>
                    <a:pt x="5542" y="0"/>
                  </a:lnTo>
                  <a:lnTo>
                    <a:pt x="0" y="5301"/>
                  </a:lnTo>
                  <a:lnTo>
                    <a:pt x="0" y="20964"/>
                  </a:lnTo>
                  <a:lnTo>
                    <a:pt x="5542" y="26024"/>
                  </a:lnTo>
                  <a:lnTo>
                    <a:pt x="20964" y="26024"/>
                  </a:lnTo>
                  <a:lnTo>
                    <a:pt x="26506" y="20964"/>
                  </a:lnTo>
                  <a:lnTo>
                    <a:pt x="26506" y="5301"/>
                  </a:lnTo>
                  <a:lnTo>
                    <a:pt x="209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6515" y="1699665"/>
              <a:ext cx="99519" cy="122893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1814831" y="1652435"/>
            <a:ext cx="547370" cy="170180"/>
            <a:chOff x="1814831" y="1652435"/>
            <a:chExt cx="547370" cy="170180"/>
          </a:xfrm>
        </p:grpSpPr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14831" y="1652435"/>
              <a:ext cx="132532" cy="16747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75845" y="1699665"/>
              <a:ext cx="93977" cy="120001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097269" y="1652435"/>
              <a:ext cx="26670" cy="167640"/>
            </a:xfrm>
            <a:custGeom>
              <a:avLst/>
              <a:gdLst/>
              <a:ahLst/>
              <a:cxnLst/>
              <a:rect l="l" t="t" r="r" b="b"/>
              <a:pathLst>
                <a:path w="26669" h="167639">
                  <a:moveTo>
                    <a:pt x="23132" y="50121"/>
                  </a:moveTo>
                  <a:lnTo>
                    <a:pt x="3132" y="50121"/>
                  </a:lnTo>
                  <a:lnTo>
                    <a:pt x="3132" y="167231"/>
                  </a:lnTo>
                  <a:lnTo>
                    <a:pt x="23132" y="167231"/>
                  </a:lnTo>
                  <a:lnTo>
                    <a:pt x="23132" y="50121"/>
                  </a:lnTo>
                  <a:close/>
                </a:path>
                <a:path w="26669" h="167639">
                  <a:moveTo>
                    <a:pt x="20964" y="0"/>
                  </a:moveTo>
                  <a:lnTo>
                    <a:pt x="5542" y="0"/>
                  </a:lnTo>
                  <a:lnTo>
                    <a:pt x="0" y="5301"/>
                  </a:lnTo>
                  <a:lnTo>
                    <a:pt x="0" y="20964"/>
                  </a:lnTo>
                  <a:lnTo>
                    <a:pt x="5542" y="26024"/>
                  </a:lnTo>
                  <a:lnTo>
                    <a:pt x="20964" y="26024"/>
                  </a:lnTo>
                  <a:lnTo>
                    <a:pt x="26506" y="20964"/>
                  </a:lnTo>
                  <a:lnTo>
                    <a:pt x="26506" y="5301"/>
                  </a:lnTo>
                  <a:lnTo>
                    <a:pt x="209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44643" y="1699665"/>
              <a:ext cx="99519" cy="12289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67729" y="1699665"/>
              <a:ext cx="93977" cy="120001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0" y="91377"/>
            <a:ext cx="7767955" cy="19830415"/>
            <a:chOff x="0" y="91377"/>
            <a:chExt cx="7767955" cy="19830415"/>
          </a:xfrm>
        </p:grpSpPr>
        <p:pic>
          <p:nvPicPr>
            <p:cNvPr id="39" name="object 3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39298" y="1648097"/>
              <a:ext cx="102652" cy="17446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72842" y="1654122"/>
              <a:ext cx="93254" cy="168436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697953" y="1645206"/>
              <a:ext cx="242244" cy="177351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63788" y="1699665"/>
              <a:ext cx="93977" cy="120001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6255" y="1651230"/>
              <a:ext cx="2708524" cy="477356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8059" y="99436"/>
              <a:ext cx="7751445" cy="19813905"/>
            </a:xfrm>
            <a:custGeom>
              <a:avLst/>
              <a:gdLst/>
              <a:ahLst/>
              <a:cxnLst/>
              <a:rect l="l" t="t" r="r" b="b"/>
              <a:pathLst>
                <a:path w="7751445" h="19813905">
                  <a:moveTo>
                    <a:pt x="0" y="19813839"/>
                  </a:moveTo>
                  <a:lnTo>
                    <a:pt x="7751375" y="19813839"/>
                  </a:lnTo>
                  <a:lnTo>
                    <a:pt x="7751375" y="0"/>
                  </a:lnTo>
                  <a:lnTo>
                    <a:pt x="0" y="0"/>
                  </a:lnTo>
                  <a:lnTo>
                    <a:pt x="0" y="19813839"/>
                  </a:lnTo>
                  <a:close/>
                </a:path>
              </a:pathLst>
            </a:custGeom>
            <a:ln w="1611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99442" y="287687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0"/>
                  </a:moveTo>
                  <a:lnTo>
                    <a:pt x="0" y="19469628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5653" y="19821892"/>
              <a:ext cx="7408545" cy="0"/>
            </a:xfrm>
            <a:custGeom>
              <a:avLst/>
              <a:gdLst/>
              <a:ahLst/>
              <a:cxnLst/>
              <a:rect l="l" t="t" r="r" b="b"/>
              <a:pathLst>
                <a:path w="7408545" h="0">
                  <a:moveTo>
                    <a:pt x="0" y="0"/>
                  </a:moveTo>
                  <a:lnTo>
                    <a:pt x="7408257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7668051" y="255399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19469628"/>
                  </a:moveTo>
                  <a:lnTo>
                    <a:pt x="0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63581" y="190823"/>
              <a:ext cx="7408545" cy="0"/>
            </a:xfrm>
            <a:custGeom>
              <a:avLst/>
              <a:gdLst/>
              <a:ahLst/>
              <a:cxnLst/>
              <a:rect l="l" t="t" r="r" b="b"/>
              <a:pathLst>
                <a:path w="7408545" h="0">
                  <a:moveTo>
                    <a:pt x="7408257" y="0"/>
                  </a:moveTo>
                  <a:lnTo>
                    <a:pt x="0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99442" y="190822"/>
              <a:ext cx="7569200" cy="19631660"/>
            </a:xfrm>
            <a:custGeom>
              <a:avLst/>
              <a:gdLst/>
              <a:ahLst/>
              <a:cxnLst/>
              <a:rect l="l" t="t" r="r" b="b"/>
              <a:pathLst>
                <a:path w="7569200" h="19631660">
                  <a:moveTo>
                    <a:pt x="0" y="19598781"/>
                  </a:moveTo>
                  <a:lnTo>
                    <a:pt x="0" y="19631071"/>
                  </a:lnTo>
                  <a:lnTo>
                    <a:pt x="32070" y="19631071"/>
                  </a:lnTo>
                </a:path>
                <a:path w="7569200" h="19631660">
                  <a:moveTo>
                    <a:pt x="7536537" y="19631071"/>
                  </a:moveTo>
                  <a:lnTo>
                    <a:pt x="7568607" y="19631071"/>
                  </a:lnTo>
                  <a:lnTo>
                    <a:pt x="7568607" y="19598781"/>
                  </a:lnTo>
                </a:path>
                <a:path w="7569200" h="19631660">
                  <a:moveTo>
                    <a:pt x="7568607" y="32289"/>
                  </a:moveTo>
                  <a:lnTo>
                    <a:pt x="7568607" y="0"/>
                  </a:lnTo>
                  <a:lnTo>
                    <a:pt x="7536537" y="0"/>
                  </a:lnTo>
                </a:path>
                <a:path w="7569200" h="19631660">
                  <a:moveTo>
                    <a:pt x="32070" y="0"/>
                  </a:moveTo>
                  <a:lnTo>
                    <a:pt x="0" y="0"/>
                  </a:lnTo>
                  <a:lnTo>
                    <a:pt x="0" y="32289"/>
                  </a:lnTo>
                </a:path>
              </a:pathLst>
            </a:custGeom>
            <a:ln w="1611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RollUp_Classic-Plus_85x200_RollUpFilm_PDF-Vorlage.indd</dc:title>
  <dcterms:created xsi:type="dcterms:W3CDTF">2021-06-10T13:20:01Z</dcterms:created>
  <dcterms:modified xsi:type="dcterms:W3CDTF">2021-06-10T13:20:01Z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2021-06-10T00:00:00Z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2021-06-10T00:00:00Z</vt:filetime>
  </property>
</Properties>
</file>