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648700" cy="20104100"/>
  <p:notesSz cx="86487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9128" y="6232271"/>
            <a:ext cx="7356792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8257" y="11258296"/>
            <a:ext cx="605853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2752" y="4623943"/>
            <a:ext cx="376494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57350" y="4623943"/>
            <a:ext cx="376494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2752" y="804164"/>
            <a:ext cx="778954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752" y="4623943"/>
            <a:ext cx="778954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42717" y="18696814"/>
            <a:ext cx="27696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2752" y="18696814"/>
            <a:ext cx="199066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231636" y="18696814"/>
            <a:ext cx="199066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0586" y="613209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0"/>
                </a:moveTo>
                <a:lnTo>
                  <a:pt x="0" y="19013653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5694" y="19800503"/>
            <a:ext cx="7688580" cy="0"/>
          </a:xfrm>
          <a:custGeom>
            <a:avLst/>
            <a:gdLst/>
            <a:ahLst/>
            <a:cxnLst/>
            <a:rect l="l" t="t" r="r" b="b"/>
            <a:pathLst>
              <a:path w="7688580" h="0">
                <a:moveTo>
                  <a:pt x="0" y="0"/>
                </a:moveTo>
                <a:lnTo>
                  <a:pt x="7688132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90563" y="526388"/>
            <a:ext cx="0" cy="19013805"/>
          </a:xfrm>
          <a:custGeom>
            <a:avLst/>
            <a:gdLst/>
            <a:ahLst/>
            <a:cxnLst/>
            <a:rect l="l" t="t" r="r" b="b"/>
            <a:pathLst>
              <a:path w="0" h="19013805">
                <a:moveTo>
                  <a:pt x="0" y="19013653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37323" y="352749"/>
            <a:ext cx="7688580" cy="0"/>
          </a:xfrm>
          <a:custGeom>
            <a:avLst/>
            <a:gdLst/>
            <a:ahLst/>
            <a:cxnLst/>
            <a:rect l="l" t="t" r="r" b="b"/>
            <a:pathLst>
              <a:path w="7688580" h="0">
                <a:moveTo>
                  <a:pt x="7688132" y="0"/>
                </a:move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0586" y="19713683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4">
                <a:moveTo>
                  <a:pt x="0" y="0"/>
                </a:moveTo>
                <a:lnTo>
                  <a:pt x="0" y="86820"/>
                </a:lnTo>
                <a:lnTo>
                  <a:pt x="88367" y="8682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302194" y="19713683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4">
                <a:moveTo>
                  <a:pt x="0" y="86820"/>
                </a:moveTo>
                <a:lnTo>
                  <a:pt x="88367" y="86820"/>
                </a:lnTo>
                <a:lnTo>
                  <a:pt x="88367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302194" y="352750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88367" y="86820"/>
                </a:moveTo>
                <a:lnTo>
                  <a:pt x="88367" y="0"/>
                </a:lnTo>
                <a:lnTo>
                  <a:pt x="0" y="0"/>
                </a:lnTo>
              </a:path>
            </a:pathLst>
          </a:custGeom>
          <a:ln w="1734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7463" y="245771"/>
            <a:ext cx="8356600" cy="19662140"/>
            <a:chOff x="147463" y="245771"/>
            <a:chExt cx="8356600" cy="19662140"/>
          </a:xfrm>
        </p:grpSpPr>
        <p:sp>
          <p:nvSpPr>
            <p:cNvPr id="10" name="object 10"/>
            <p:cNvSpPr/>
            <p:nvPr/>
          </p:nvSpPr>
          <p:spPr>
            <a:xfrm>
              <a:off x="260586" y="352750"/>
              <a:ext cx="88900" cy="86995"/>
            </a:xfrm>
            <a:custGeom>
              <a:avLst/>
              <a:gdLst/>
              <a:ahLst/>
              <a:cxnLst/>
              <a:rect l="l" t="t" r="r" b="b"/>
              <a:pathLst>
                <a:path w="88900" h="86995">
                  <a:moveTo>
                    <a:pt x="88367" y="0"/>
                  </a:moveTo>
                  <a:lnTo>
                    <a:pt x="0" y="0"/>
                  </a:lnTo>
                  <a:lnTo>
                    <a:pt x="0" y="86820"/>
                  </a:lnTo>
                </a:path>
              </a:pathLst>
            </a:custGeom>
            <a:ln w="1734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6134" y="254441"/>
              <a:ext cx="8339455" cy="19644995"/>
            </a:xfrm>
            <a:custGeom>
              <a:avLst/>
              <a:gdLst/>
              <a:ahLst/>
              <a:cxnLst/>
              <a:rect l="l" t="t" r="r" b="b"/>
              <a:pathLst>
                <a:path w="8339455" h="19644995">
                  <a:moveTo>
                    <a:pt x="0" y="19644370"/>
                  </a:moveTo>
                  <a:lnTo>
                    <a:pt x="8338884" y="19644370"/>
                  </a:lnTo>
                  <a:lnTo>
                    <a:pt x="8338884" y="0"/>
                  </a:lnTo>
                  <a:lnTo>
                    <a:pt x="0" y="0"/>
                  </a:lnTo>
                  <a:lnTo>
                    <a:pt x="0" y="19644370"/>
                  </a:lnTo>
                  <a:close/>
                </a:path>
              </a:pathLst>
            </a:custGeom>
            <a:ln w="1734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79302" y="890885"/>
              <a:ext cx="201930" cy="290830"/>
            </a:xfrm>
            <a:custGeom>
              <a:avLst/>
              <a:gdLst/>
              <a:ahLst/>
              <a:cxnLst/>
              <a:rect l="l" t="t" r="r" b="b"/>
              <a:pathLst>
                <a:path w="201930" h="290830">
                  <a:moveTo>
                    <a:pt x="90784" y="0"/>
                  </a:moveTo>
                  <a:lnTo>
                    <a:pt x="0" y="0"/>
                  </a:lnTo>
                  <a:lnTo>
                    <a:pt x="0" y="290510"/>
                  </a:lnTo>
                  <a:lnTo>
                    <a:pt x="37199" y="290510"/>
                  </a:lnTo>
                  <a:lnTo>
                    <a:pt x="37199" y="167840"/>
                  </a:lnTo>
                  <a:lnTo>
                    <a:pt x="129868" y="167840"/>
                  </a:lnTo>
                  <a:lnTo>
                    <a:pt x="127541" y="163855"/>
                  </a:lnTo>
                  <a:lnTo>
                    <a:pt x="154340" y="153109"/>
                  </a:lnTo>
                  <a:lnTo>
                    <a:pt x="172810" y="137726"/>
                  </a:lnTo>
                  <a:lnTo>
                    <a:pt x="37199" y="137726"/>
                  </a:lnTo>
                  <a:lnTo>
                    <a:pt x="37199" y="30113"/>
                  </a:lnTo>
                  <a:lnTo>
                    <a:pt x="173886" y="30113"/>
                  </a:lnTo>
                  <a:lnTo>
                    <a:pt x="163965" y="18212"/>
                  </a:lnTo>
                  <a:lnTo>
                    <a:pt x="131734" y="4269"/>
                  </a:lnTo>
                  <a:lnTo>
                    <a:pt x="90784" y="0"/>
                  </a:lnTo>
                  <a:close/>
                </a:path>
                <a:path w="201930" h="290830">
                  <a:moveTo>
                    <a:pt x="129868" y="167840"/>
                  </a:moveTo>
                  <a:lnTo>
                    <a:pt x="89456" y="167840"/>
                  </a:lnTo>
                  <a:lnTo>
                    <a:pt x="159426" y="290510"/>
                  </a:lnTo>
                  <a:lnTo>
                    <a:pt x="201497" y="290510"/>
                  </a:lnTo>
                  <a:lnTo>
                    <a:pt x="129868" y="167840"/>
                  </a:lnTo>
                  <a:close/>
                </a:path>
                <a:path w="201930" h="290830">
                  <a:moveTo>
                    <a:pt x="173886" y="30113"/>
                  </a:moveTo>
                  <a:lnTo>
                    <a:pt x="85470" y="30113"/>
                  </a:lnTo>
                  <a:lnTo>
                    <a:pt x="115459" y="32854"/>
                  </a:lnTo>
                  <a:lnTo>
                    <a:pt x="137394" y="41738"/>
                  </a:lnTo>
                  <a:lnTo>
                    <a:pt x="150860" y="57764"/>
                  </a:lnTo>
                  <a:lnTo>
                    <a:pt x="155440" y="81927"/>
                  </a:lnTo>
                  <a:lnTo>
                    <a:pt x="150860" y="106339"/>
                  </a:lnTo>
                  <a:lnTo>
                    <a:pt x="137394" y="123777"/>
                  </a:lnTo>
                  <a:lnTo>
                    <a:pt x="115459" y="134239"/>
                  </a:lnTo>
                  <a:lnTo>
                    <a:pt x="85470" y="137726"/>
                  </a:lnTo>
                  <a:lnTo>
                    <a:pt x="172810" y="137726"/>
                  </a:lnTo>
                  <a:lnTo>
                    <a:pt x="174871" y="136010"/>
                  </a:lnTo>
                  <a:lnTo>
                    <a:pt x="188011" y="112352"/>
                  </a:lnTo>
                  <a:lnTo>
                    <a:pt x="192640" y="81927"/>
                  </a:lnTo>
                  <a:lnTo>
                    <a:pt x="185070" y="43530"/>
                  </a:lnTo>
                  <a:lnTo>
                    <a:pt x="173886" y="3011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99621" y="960855"/>
              <a:ext cx="199726" cy="225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44295" y="866088"/>
              <a:ext cx="1099185" cy="406400"/>
            </a:xfrm>
            <a:custGeom>
              <a:avLst/>
              <a:gdLst/>
              <a:ahLst/>
              <a:cxnLst/>
              <a:rect l="l" t="t" r="r" b="b"/>
              <a:pathLst>
                <a:path w="1099185" h="406400">
                  <a:moveTo>
                    <a:pt x="59778" y="316636"/>
                  </a:moveTo>
                  <a:lnTo>
                    <a:pt x="54914" y="289179"/>
                  </a:lnTo>
                  <a:lnTo>
                    <a:pt x="51371" y="290068"/>
                  </a:lnTo>
                  <a:lnTo>
                    <a:pt x="41617" y="290068"/>
                  </a:lnTo>
                  <a:lnTo>
                    <a:pt x="36753" y="286080"/>
                  </a:lnTo>
                  <a:lnTo>
                    <a:pt x="36753" y="0"/>
                  </a:lnTo>
                  <a:lnTo>
                    <a:pt x="0" y="0"/>
                  </a:lnTo>
                  <a:lnTo>
                    <a:pt x="0" y="271907"/>
                  </a:lnTo>
                  <a:lnTo>
                    <a:pt x="2159" y="292608"/>
                  </a:lnTo>
                  <a:lnTo>
                    <a:pt x="8966" y="307898"/>
                  </a:lnTo>
                  <a:lnTo>
                    <a:pt x="20916" y="317373"/>
                  </a:lnTo>
                  <a:lnTo>
                    <a:pt x="38519" y="320624"/>
                  </a:lnTo>
                  <a:lnTo>
                    <a:pt x="47828" y="320624"/>
                  </a:lnTo>
                  <a:lnTo>
                    <a:pt x="54470" y="319303"/>
                  </a:lnTo>
                  <a:lnTo>
                    <a:pt x="59778" y="316636"/>
                  </a:lnTo>
                  <a:close/>
                </a:path>
                <a:path w="1099185" h="406400">
                  <a:moveTo>
                    <a:pt x="158089" y="316636"/>
                  </a:moveTo>
                  <a:lnTo>
                    <a:pt x="153225" y="289179"/>
                  </a:lnTo>
                  <a:lnTo>
                    <a:pt x="149682" y="290068"/>
                  </a:lnTo>
                  <a:lnTo>
                    <a:pt x="139941" y="290068"/>
                  </a:lnTo>
                  <a:lnTo>
                    <a:pt x="135064" y="286080"/>
                  </a:lnTo>
                  <a:lnTo>
                    <a:pt x="135064" y="0"/>
                  </a:lnTo>
                  <a:lnTo>
                    <a:pt x="98310" y="0"/>
                  </a:lnTo>
                  <a:lnTo>
                    <a:pt x="98310" y="271907"/>
                  </a:lnTo>
                  <a:lnTo>
                    <a:pt x="100469" y="292608"/>
                  </a:lnTo>
                  <a:lnTo>
                    <a:pt x="107276" y="307898"/>
                  </a:lnTo>
                  <a:lnTo>
                    <a:pt x="119227" y="317373"/>
                  </a:lnTo>
                  <a:lnTo>
                    <a:pt x="136842" y="320624"/>
                  </a:lnTo>
                  <a:lnTo>
                    <a:pt x="146138" y="320624"/>
                  </a:lnTo>
                  <a:lnTo>
                    <a:pt x="152781" y="319303"/>
                  </a:lnTo>
                  <a:lnTo>
                    <a:pt x="158089" y="316636"/>
                  </a:lnTo>
                  <a:close/>
                </a:path>
                <a:path w="1099185" h="406400">
                  <a:moveTo>
                    <a:pt x="404406" y="24803"/>
                  </a:moveTo>
                  <a:lnTo>
                    <a:pt x="368541" y="24803"/>
                  </a:lnTo>
                  <a:lnTo>
                    <a:pt x="368541" y="196189"/>
                  </a:lnTo>
                  <a:lnTo>
                    <a:pt x="363232" y="239839"/>
                  </a:lnTo>
                  <a:lnTo>
                    <a:pt x="348665" y="268097"/>
                  </a:lnTo>
                  <a:lnTo>
                    <a:pt x="326872" y="283311"/>
                  </a:lnTo>
                  <a:lnTo>
                    <a:pt x="299897" y="287858"/>
                  </a:lnTo>
                  <a:lnTo>
                    <a:pt x="273304" y="283311"/>
                  </a:lnTo>
                  <a:lnTo>
                    <a:pt x="251955" y="268097"/>
                  </a:lnTo>
                  <a:lnTo>
                    <a:pt x="237744" y="239839"/>
                  </a:lnTo>
                  <a:lnTo>
                    <a:pt x="232575" y="196189"/>
                  </a:lnTo>
                  <a:lnTo>
                    <a:pt x="232575" y="24803"/>
                  </a:lnTo>
                  <a:lnTo>
                    <a:pt x="195376" y="24803"/>
                  </a:lnTo>
                  <a:lnTo>
                    <a:pt x="195376" y="195300"/>
                  </a:lnTo>
                  <a:lnTo>
                    <a:pt x="203365" y="254114"/>
                  </a:lnTo>
                  <a:lnTo>
                    <a:pt x="225386" y="292836"/>
                  </a:lnTo>
                  <a:lnTo>
                    <a:pt x="258533" y="314121"/>
                  </a:lnTo>
                  <a:lnTo>
                    <a:pt x="299897" y="320624"/>
                  </a:lnTo>
                  <a:lnTo>
                    <a:pt x="341261" y="314121"/>
                  </a:lnTo>
                  <a:lnTo>
                    <a:pt x="374408" y="292836"/>
                  </a:lnTo>
                  <a:lnTo>
                    <a:pt x="396417" y="254114"/>
                  </a:lnTo>
                  <a:lnTo>
                    <a:pt x="404406" y="195300"/>
                  </a:lnTo>
                  <a:lnTo>
                    <a:pt x="404406" y="24803"/>
                  </a:lnTo>
                  <a:close/>
                </a:path>
                <a:path w="1099185" h="406400">
                  <a:moveTo>
                    <a:pt x="653288" y="204597"/>
                  </a:moveTo>
                  <a:lnTo>
                    <a:pt x="647725" y="159232"/>
                  </a:lnTo>
                  <a:lnTo>
                    <a:pt x="631863" y="125768"/>
                  </a:lnTo>
                  <a:lnTo>
                    <a:pt x="631444" y="124891"/>
                  </a:lnTo>
                  <a:lnTo>
                    <a:pt x="631317" y="124612"/>
                  </a:lnTo>
                  <a:lnTo>
                    <a:pt x="615200" y="111328"/>
                  </a:lnTo>
                  <a:lnTo>
                    <a:pt x="615200" y="204597"/>
                  </a:lnTo>
                  <a:lnTo>
                    <a:pt x="610565" y="240309"/>
                  </a:lnTo>
                  <a:lnTo>
                    <a:pt x="597712" y="267042"/>
                  </a:lnTo>
                  <a:lnTo>
                    <a:pt x="578218" y="283819"/>
                  </a:lnTo>
                  <a:lnTo>
                    <a:pt x="553643" y="289623"/>
                  </a:lnTo>
                  <a:lnTo>
                    <a:pt x="542239" y="288467"/>
                  </a:lnTo>
                  <a:lnTo>
                    <a:pt x="529513" y="284695"/>
                  </a:lnTo>
                  <a:lnTo>
                    <a:pt x="515785" y="277863"/>
                  </a:lnTo>
                  <a:lnTo>
                    <a:pt x="501396" y="267487"/>
                  </a:lnTo>
                  <a:lnTo>
                    <a:pt x="501396" y="155003"/>
                  </a:lnTo>
                  <a:lnTo>
                    <a:pt x="516547" y="142214"/>
                  </a:lnTo>
                  <a:lnTo>
                    <a:pt x="530948" y="133083"/>
                  </a:lnTo>
                  <a:lnTo>
                    <a:pt x="544855" y="127596"/>
                  </a:lnTo>
                  <a:lnTo>
                    <a:pt x="558520" y="125768"/>
                  </a:lnTo>
                  <a:lnTo>
                    <a:pt x="584377" y="131419"/>
                  </a:lnTo>
                  <a:lnTo>
                    <a:pt x="601980" y="147421"/>
                  </a:lnTo>
                  <a:lnTo>
                    <a:pt x="612013" y="172288"/>
                  </a:lnTo>
                  <a:lnTo>
                    <a:pt x="615200" y="204597"/>
                  </a:lnTo>
                  <a:lnTo>
                    <a:pt x="615200" y="111328"/>
                  </a:lnTo>
                  <a:lnTo>
                    <a:pt x="604532" y="102527"/>
                  </a:lnTo>
                  <a:lnTo>
                    <a:pt x="567817" y="94767"/>
                  </a:lnTo>
                  <a:lnTo>
                    <a:pt x="549376" y="97167"/>
                  </a:lnTo>
                  <a:lnTo>
                    <a:pt x="531507" y="103682"/>
                  </a:lnTo>
                  <a:lnTo>
                    <a:pt x="514642" y="113271"/>
                  </a:lnTo>
                  <a:lnTo>
                    <a:pt x="499173" y="124891"/>
                  </a:lnTo>
                  <a:lnTo>
                    <a:pt x="497852" y="124891"/>
                  </a:lnTo>
                  <a:lnTo>
                    <a:pt x="494753" y="100088"/>
                  </a:lnTo>
                  <a:lnTo>
                    <a:pt x="464629" y="100088"/>
                  </a:lnTo>
                  <a:lnTo>
                    <a:pt x="464629" y="406095"/>
                  </a:lnTo>
                  <a:lnTo>
                    <a:pt x="501396" y="406095"/>
                  </a:lnTo>
                  <a:lnTo>
                    <a:pt x="501396" y="333463"/>
                  </a:lnTo>
                  <a:lnTo>
                    <a:pt x="500507" y="295821"/>
                  </a:lnTo>
                  <a:lnTo>
                    <a:pt x="515264" y="306235"/>
                  </a:lnTo>
                  <a:lnTo>
                    <a:pt x="530174" y="314045"/>
                  </a:lnTo>
                  <a:lnTo>
                    <a:pt x="545096" y="318935"/>
                  </a:lnTo>
                  <a:lnTo>
                    <a:pt x="559854" y="320624"/>
                  </a:lnTo>
                  <a:lnTo>
                    <a:pt x="595185" y="312775"/>
                  </a:lnTo>
                  <a:lnTo>
                    <a:pt x="617385" y="295821"/>
                  </a:lnTo>
                  <a:lnTo>
                    <a:pt x="625005" y="290017"/>
                  </a:lnTo>
                  <a:lnTo>
                    <a:pt x="625221" y="289623"/>
                  </a:lnTo>
                  <a:lnTo>
                    <a:pt x="645604" y="253555"/>
                  </a:lnTo>
                  <a:lnTo>
                    <a:pt x="653288" y="204597"/>
                  </a:lnTo>
                  <a:close/>
                </a:path>
                <a:path w="1099185" h="406400">
                  <a:moveTo>
                    <a:pt x="1001369" y="278549"/>
                  </a:moveTo>
                  <a:lnTo>
                    <a:pt x="980998" y="256413"/>
                  </a:lnTo>
                  <a:lnTo>
                    <a:pt x="966558" y="269925"/>
                  </a:lnTo>
                  <a:lnTo>
                    <a:pt x="950836" y="279768"/>
                  </a:lnTo>
                  <a:lnTo>
                    <a:pt x="933361" y="285800"/>
                  </a:lnTo>
                  <a:lnTo>
                    <a:pt x="913688" y="287858"/>
                  </a:lnTo>
                  <a:lnTo>
                    <a:pt x="876541" y="279590"/>
                  </a:lnTo>
                  <a:lnTo>
                    <a:pt x="848372" y="255917"/>
                  </a:lnTo>
                  <a:lnTo>
                    <a:pt x="830491" y="218541"/>
                  </a:lnTo>
                  <a:lnTo>
                    <a:pt x="824230" y="169176"/>
                  </a:lnTo>
                  <a:lnTo>
                    <a:pt x="830757" y="120446"/>
                  </a:lnTo>
                  <a:lnTo>
                    <a:pt x="849198" y="83642"/>
                  </a:lnTo>
                  <a:lnTo>
                    <a:pt x="877849" y="60375"/>
                  </a:lnTo>
                  <a:lnTo>
                    <a:pt x="915009" y="52260"/>
                  </a:lnTo>
                  <a:lnTo>
                    <a:pt x="932573" y="54102"/>
                  </a:lnTo>
                  <a:lnTo>
                    <a:pt x="948169" y="59347"/>
                  </a:lnTo>
                  <a:lnTo>
                    <a:pt x="962037" y="67576"/>
                  </a:lnTo>
                  <a:lnTo>
                    <a:pt x="974356" y="78384"/>
                  </a:lnTo>
                  <a:lnTo>
                    <a:pt x="994727" y="55359"/>
                  </a:lnTo>
                  <a:lnTo>
                    <a:pt x="979893" y="41719"/>
                  </a:lnTo>
                  <a:lnTo>
                    <a:pt x="961453" y="30276"/>
                  </a:lnTo>
                  <a:lnTo>
                    <a:pt x="939609" y="22415"/>
                  </a:lnTo>
                  <a:lnTo>
                    <a:pt x="914577" y="19481"/>
                  </a:lnTo>
                  <a:lnTo>
                    <a:pt x="872769" y="26174"/>
                  </a:lnTo>
                  <a:lnTo>
                    <a:pt x="837260" y="45580"/>
                  </a:lnTo>
                  <a:lnTo>
                    <a:pt x="809764" y="76695"/>
                  </a:lnTo>
                  <a:lnTo>
                    <a:pt x="792010" y="118516"/>
                  </a:lnTo>
                  <a:lnTo>
                    <a:pt x="785698" y="170053"/>
                  </a:lnTo>
                  <a:lnTo>
                    <a:pt x="791908" y="222110"/>
                  </a:lnTo>
                  <a:lnTo>
                    <a:pt x="809371" y="263994"/>
                  </a:lnTo>
                  <a:lnTo>
                    <a:pt x="836396" y="294919"/>
                  </a:lnTo>
                  <a:lnTo>
                    <a:pt x="871296" y="314071"/>
                  </a:lnTo>
                  <a:lnTo>
                    <a:pt x="912355" y="320624"/>
                  </a:lnTo>
                  <a:lnTo>
                    <a:pt x="938657" y="317855"/>
                  </a:lnTo>
                  <a:lnTo>
                    <a:pt x="962012" y="309714"/>
                  </a:lnTo>
                  <a:lnTo>
                    <a:pt x="982789" y="296519"/>
                  </a:lnTo>
                  <a:lnTo>
                    <a:pt x="1001369" y="278549"/>
                  </a:lnTo>
                  <a:close/>
                </a:path>
                <a:path w="1099185" h="406400">
                  <a:moveTo>
                    <a:pt x="1099070" y="316636"/>
                  </a:moveTo>
                  <a:lnTo>
                    <a:pt x="1094193" y="289179"/>
                  </a:lnTo>
                  <a:lnTo>
                    <a:pt x="1090650" y="290068"/>
                  </a:lnTo>
                  <a:lnTo>
                    <a:pt x="1080909" y="290068"/>
                  </a:lnTo>
                  <a:lnTo>
                    <a:pt x="1076032" y="286080"/>
                  </a:lnTo>
                  <a:lnTo>
                    <a:pt x="1076032" y="0"/>
                  </a:lnTo>
                  <a:lnTo>
                    <a:pt x="1039279" y="0"/>
                  </a:lnTo>
                  <a:lnTo>
                    <a:pt x="1039279" y="271907"/>
                  </a:lnTo>
                  <a:lnTo>
                    <a:pt x="1041438" y="292608"/>
                  </a:lnTo>
                  <a:lnTo>
                    <a:pt x="1048245" y="307898"/>
                  </a:lnTo>
                  <a:lnTo>
                    <a:pt x="1060208" y="317373"/>
                  </a:lnTo>
                  <a:lnTo>
                    <a:pt x="1077810" y="320624"/>
                  </a:lnTo>
                  <a:lnTo>
                    <a:pt x="1087107" y="320624"/>
                  </a:lnTo>
                  <a:lnTo>
                    <a:pt x="1093749" y="319303"/>
                  </a:lnTo>
                  <a:lnTo>
                    <a:pt x="1099070" y="3166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270291" y="960855"/>
              <a:ext cx="168726" cy="2258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72852" y="960855"/>
              <a:ext cx="158983" cy="22585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54996" y="960855"/>
              <a:ext cx="158983" cy="22585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846840" y="874057"/>
              <a:ext cx="48895" cy="307340"/>
            </a:xfrm>
            <a:custGeom>
              <a:avLst/>
              <a:gdLst/>
              <a:ahLst/>
              <a:cxnLst/>
              <a:rect l="l" t="t" r="r" b="b"/>
              <a:pathLst>
                <a:path w="48894" h="307340">
                  <a:moveTo>
                    <a:pt x="42513" y="92113"/>
                  </a:moveTo>
                  <a:lnTo>
                    <a:pt x="5757" y="92113"/>
                  </a:lnTo>
                  <a:lnTo>
                    <a:pt x="5757" y="307339"/>
                  </a:lnTo>
                  <a:lnTo>
                    <a:pt x="42513" y="307339"/>
                  </a:lnTo>
                  <a:lnTo>
                    <a:pt x="42513" y="92113"/>
                  </a:lnTo>
                  <a:close/>
                </a:path>
                <a:path w="48894" h="307340">
                  <a:moveTo>
                    <a:pt x="24356" y="0"/>
                  </a:moveTo>
                  <a:lnTo>
                    <a:pt x="14572" y="1743"/>
                  </a:lnTo>
                  <a:lnTo>
                    <a:pt x="6864" y="6642"/>
                  </a:lnTo>
                  <a:lnTo>
                    <a:pt x="1812" y="14198"/>
                  </a:lnTo>
                  <a:lnTo>
                    <a:pt x="0" y="23913"/>
                  </a:lnTo>
                  <a:lnTo>
                    <a:pt x="1812" y="33815"/>
                  </a:lnTo>
                  <a:lnTo>
                    <a:pt x="6864" y="41351"/>
                  </a:lnTo>
                  <a:lnTo>
                    <a:pt x="14572" y="46146"/>
                  </a:lnTo>
                  <a:lnTo>
                    <a:pt x="24356" y="47827"/>
                  </a:lnTo>
                  <a:lnTo>
                    <a:pt x="34141" y="46146"/>
                  </a:lnTo>
                  <a:lnTo>
                    <a:pt x="41849" y="41351"/>
                  </a:lnTo>
                  <a:lnTo>
                    <a:pt x="46900" y="33815"/>
                  </a:lnTo>
                  <a:lnTo>
                    <a:pt x="48713" y="23913"/>
                  </a:lnTo>
                  <a:lnTo>
                    <a:pt x="46900" y="14198"/>
                  </a:lnTo>
                  <a:lnTo>
                    <a:pt x="41849" y="6642"/>
                  </a:lnTo>
                  <a:lnTo>
                    <a:pt x="34141" y="1743"/>
                  </a:lnTo>
                  <a:lnTo>
                    <a:pt x="243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933905" y="960855"/>
              <a:ext cx="170497" cy="22585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57593" y="1404593"/>
              <a:ext cx="397510" cy="293370"/>
            </a:xfrm>
            <a:custGeom>
              <a:avLst/>
              <a:gdLst/>
              <a:ahLst/>
              <a:cxnLst/>
              <a:rect l="l" t="t" r="r" b="b"/>
              <a:pathLst>
                <a:path w="397509" h="293369">
                  <a:moveTo>
                    <a:pt x="183781" y="217881"/>
                  </a:moveTo>
                  <a:lnTo>
                    <a:pt x="179654" y="192532"/>
                  </a:lnTo>
                  <a:lnTo>
                    <a:pt x="168668" y="172770"/>
                  </a:lnTo>
                  <a:lnTo>
                    <a:pt x="152958" y="157416"/>
                  </a:lnTo>
                  <a:lnTo>
                    <a:pt x="148805" y="154673"/>
                  </a:lnTo>
                  <a:lnTo>
                    <a:pt x="148805" y="216560"/>
                  </a:lnTo>
                  <a:lnTo>
                    <a:pt x="144754" y="236575"/>
                  </a:lnTo>
                  <a:lnTo>
                    <a:pt x="133413" y="252095"/>
                  </a:lnTo>
                  <a:lnTo>
                    <a:pt x="115925" y="262140"/>
                  </a:lnTo>
                  <a:lnTo>
                    <a:pt x="93446" y="265709"/>
                  </a:lnTo>
                  <a:lnTo>
                    <a:pt x="69456" y="261696"/>
                  </a:lnTo>
                  <a:lnTo>
                    <a:pt x="50380" y="250545"/>
                  </a:lnTo>
                  <a:lnTo>
                    <a:pt x="37769" y="233578"/>
                  </a:lnTo>
                  <a:lnTo>
                    <a:pt x="33223" y="212128"/>
                  </a:lnTo>
                  <a:lnTo>
                    <a:pt x="36195" y="193802"/>
                  </a:lnTo>
                  <a:lnTo>
                    <a:pt x="44399" y="177419"/>
                  </a:lnTo>
                  <a:lnTo>
                    <a:pt x="56756" y="163118"/>
                  </a:lnTo>
                  <a:lnTo>
                    <a:pt x="72186" y="151015"/>
                  </a:lnTo>
                  <a:lnTo>
                    <a:pt x="101447" y="163118"/>
                  </a:lnTo>
                  <a:lnTo>
                    <a:pt x="125768" y="176314"/>
                  </a:lnTo>
                  <a:lnTo>
                    <a:pt x="142557" y="193306"/>
                  </a:lnTo>
                  <a:lnTo>
                    <a:pt x="148805" y="216560"/>
                  </a:lnTo>
                  <a:lnTo>
                    <a:pt x="148805" y="154673"/>
                  </a:lnTo>
                  <a:lnTo>
                    <a:pt x="143306" y="151015"/>
                  </a:lnTo>
                  <a:lnTo>
                    <a:pt x="134632" y="145262"/>
                  </a:lnTo>
                  <a:lnTo>
                    <a:pt x="134632" y="143484"/>
                  </a:lnTo>
                  <a:lnTo>
                    <a:pt x="145554" y="133743"/>
                  </a:lnTo>
                  <a:lnTo>
                    <a:pt x="148196" y="131394"/>
                  </a:lnTo>
                  <a:lnTo>
                    <a:pt x="160756" y="115531"/>
                  </a:lnTo>
                  <a:lnTo>
                    <a:pt x="170002" y="96596"/>
                  </a:lnTo>
                  <a:lnTo>
                    <a:pt x="173596" y="75285"/>
                  </a:lnTo>
                  <a:lnTo>
                    <a:pt x="168059" y="45034"/>
                  </a:lnTo>
                  <a:lnTo>
                    <a:pt x="156349" y="27457"/>
                  </a:lnTo>
                  <a:lnTo>
                    <a:pt x="152184" y="21209"/>
                  </a:lnTo>
                  <a:lnTo>
                    <a:pt x="142163" y="14986"/>
                  </a:lnTo>
                  <a:lnTo>
                    <a:pt x="142163" y="77063"/>
                  </a:lnTo>
                  <a:lnTo>
                    <a:pt x="140195" y="92329"/>
                  </a:lnTo>
                  <a:lnTo>
                    <a:pt x="134467" y="106895"/>
                  </a:lnTo>
                  <a:lnTo>
                    <a:pt x="125158" y="120713"/>
                  </a:lnTo>
                  <a:lnTo>
                    <a:pt x="112483" y="133743"/>
                  </a:lnTo>
                  <a:lnTo>
                    <a:pt x="87934" y="123329"/>
                  </a:lnTo>
                  <a:lnTo>
                    <a:pt x="67144" y="110832"/>
                  </a:lnTo>
                  <a:lnTo>
                    <a:pt x="52768" y="94513"/>
                  </a:lnTo>
                  <a:lnTo>
                    <a:pt x="47383" y="72631"/>
                  </a:lnTo>
                  <a:lnTo>
                    <a:pt x="50838" y="53987"/>
                  </a:lnTo>
                  <a:lnTo>
                    <a:pt x="60401" y="39751"/>
                  </a:lnTo>
                  <a:lnTo>
                    <a:pt x="74853" y="30657"/>
                  </a:lnTo>
                  <a:lnTo>
                    <a:pt x="93002" y="27457"/>
                  </a:lnTo>
                  <a:lnTo>
                    <a:pt x="113766" y="31343"/>
                  </a:lnTo>
                  <a:lnTo>
                    <a:pt x="129209" y="41960"/>
                  </a:lnTo>
                  <a:lnTo>
                    <a:pt x="138836" y="57721"/>
                  </a:lnTo>
                  <a:lnTo>
                    <a:pt x="142163" y="77063"/>
                  </a:lnTo>
                  <a:lnTo>
                    <a:pt x="142163" y="14986"/>
                  </a:lnTo>
                  <a:lnTo>
                    <a:pt x="127076" y="5600"/>
                  </a:lnTo>
                  <a:lnTo>
                    <a:pt x="93891" y="0"/>
                  </a:lnTo>
                  <a:lnTo>
                    <a:pt x="62115" y="5245"/>
                  </a:lnTo>
                  <a:lnTo>
                    <a:pt x="36703" y="20040"/>
                  </a:lnTo>
                  <a:lnTo>
                    <a:pt x="19837" y="42976"/>
                  </a:lnTo>
                  <a:lnTo>
                    <a:pt x="13728" y="72631"/>
                  </a:lnTo>
                  <a:lnTo>
                    <a:pt x="16967" y="93268"/>
                  </a:lnTo>
                  <a:lnTo>
                    <a:pt x="25628" y="110832"/>
                  </a:lnTo>
                  <a:lnTo>
                    <a:pt x="38201" y="125564"/>
                  </a:lnTo>
                  <a:lnTo>
                    <a:pt x="53149" y="137731"/>
                  </a:lnTo>
                  <a:lnTo>
                    <a:pt x="53149" y="139496"/>
                  </a:lnTo>
                  <a:lnTo>
                    <a:pt x="33629" y="152209"/>
                  </a:lnTo>
                  <a:lnTo>
                    <a:pt x="16611" y="169113"/>
                  </a:lnTo>
                  <a:lnTo>
                    <a:pt x="4572" y="190258"/>
                  </a:lnTo>
                  <a:lnTo>
                    <a:pt x="0" y="215671"/>
                  </a:lnTo>
                  <a:lnTo>
                    <a:pt x="6997" y="246646"/>
                  </a:lnTo>
                  <a:lnTo>
                    <a:pt x="26352" y="271195"/>
                  </a:lnTo>
                  <a:lnTo>
                    <a:pt x="55676" y="287350"/>
                  </a:lnTo>
                  <a:lnTo>
                    <a:pt x="92557" y="293166"/>
                  </a:lnTo>
                  <a:lnTo>
                    <a:pt x="129984" y="287324"/>
                  </a:lnTo>
                  <a:lnTo>
                    <a:pt x="158762" y="271310"/>
                  </a:lnTo>
                  <a:lnTo>
                    <a:pt x="163093" y="265709"/>
                  </a:lnTo>
                  <a:lnTo>
                    <a:pt x="177253" y="247396"/>
                  </a:lnTo>
                  <a:lnTo>
                    <a:pt x="183781" y="217881"/>
                  </a:lnTo>
                  <a:close/>
                </a:path>
                <a:path w="397509" h="293369">
                  <a:moveTo>
                    <a:pt x="397370" y="197510"/>
                  </a:moveTo>
                  <a:lnTo>
                    <a:pt x="390474" y="157899"/>
                  </a:lnTo>
                  <a:lnTo>
                    <a:pt x="371690" y="130314"/>
                  </a:lnTo>
                  <a:lnTo>
                    <a:pt x="343941" y="114185"/>
                  </a:lnTo>
                  <a:lnTo>
                    <a:pt x="310134" y="108940"/>
                  </a:lnTo>
                  <a:lnTo>
                    <a:pt x="297929" y="109753"/>
                  </a:lnTo>
                  <a:lnTo>
                    <a:pt x="286943" y="112039"/>
                  </a:lnTo>
                  <a:lnTo>
                    <a:pt x="276694" y="115671"/>
                  </a:lnTo>
                  <a:lnTo>
                    <a:pt x="266738" y="120459"/>
                  </a:lnTo>
                  <a:lnTo>
                    <a:pt x="274256" y="37198"/>
                  </a:lnTo>
                  <a:lnTo>
                    <a:pt x="383641" y="37198"/>
                  </a:lnTo>
                  <a:lnTo>
                    <a:pt x="383641" y="5321"/>
                  </a:lnTo>
                  <a:lnTo>
                    <a:pt x="241935" y="5321"/>
                  </a:lnTo>
                  <a:lnTo>
                    <a:pt x="232638" y="141274"/>
                  </a:lnTo>
                  <a:lnTo>
                    <a:pt x="252120" y="153670"/>
                  </a:lnTo>
                  <a:lnTo>
                    <a:pt x="264020" y="146367"/>
                  </a:lnTo>
                  <a:lnTo>
                    <a:pt x="275259" y="141109"/>
                  </a:lnTo>
                  <a:lnTo>
                    <a:pt x="286994" y="137922"/>
                  </a:lnTo>
                  <a:lnTo>
                    <a:pt x="300393" y="136842"/>
                  </a:lnTo>
                  <a:lnTo>
                    <a:pt x="325056" y="140982"/>
                  </a:lnTo>
                  <a:lnTo>
                    <a:pt x="343903" y="153009"/>
                  </a:lnTo>
                  <a:lnTo>
                    <a:pt x="355942" y="172339"/>
                  </a:lnTo>
                  <a:lnTo>
                    <a:pt x="360172" y="198399"/>
                  </a:lnTo>
                  <a:lnTo>
                    <a:pt x="355409" y="225056"/>
                  </a:lnTo>
                  <a:lnTo>
                    <a:pt x="342353" y="245287"/>
                  </a:lnTo>
                  <a:lnTo>
                    <a:pt x="322808" y="258127"/>
                  </a:lnTo>
                  <a:lnTo>
                    <a:pt x="298615" y="262610"/>
                  </a:lnTo>
                  <a:lnTo>
                    <a:pt x="275831" y="259930"/>
                  </a:lnTo>
                  <a:lnTo>
                    <a:pt x="256819" y="252755"/>
                  </a:lnTo>
                  <a:lnTo>
                    <a:pt x="240893" y="242443"/>
                  </a:lnTo>
                  <a:lnTo>
                    <a:pt x="227317" y="230289"/>
                  </a:lnTo>
                  <a:lnTo>
                    <a:pt x="209600" y="254647"/>
                  </a:lnTo>
                  <a:lnTo>
                    <a:pt x="225933" y="268884"/>
                  </a:lnTo>
                  <a:lnTo>
                    <a:pt x="246253" y="281216"/>
                  </a:lnTo>
                  <a:lnTo>
                    <a:pt x="271386" y="289890"/>
                  </a:lnTo>
                  <a:lnTo>
                    <a:pt x="302158" y="293166"/>
                  </a:lnTo>
                  <a:lnTo>
                    <a:pt x="337781" y="286816"/>
                  </a:lnTo>
                  <a:lnTo>
                    <a:pt x="368198" y="268262"/>
                  </a:lnTo>
                  <a:lnTo>
                    <a:pt x="389407" y="238239"/>
                  </a:lnTo>
                  <a:lnTo>
                    <a:pt x="397370" y="19751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71001" y="1477220"/>
              <a:ext cx="185554" cy="21522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67700" y="1404593"/>
              <a:ext cx="608330" cy="293370"/>
            </a:xfrm>
            <a:custGeom>
              <a:avLst/>
              <a:gdLst/>
              <a:ahLst/>
              <a:cxnLst/>
              <a:rect l="l" t="t" r="r" b="b"/>
              <a:pathLst>
                <a:path w="608330" h="293369">
                  <a:moveTo>
                    <a:pt x="183781" y="256413"/>
                  </a:moveTo>
                  <a:lnTo>
                    <a:pt x="99199" y="256413"/>
                  </a:lnTo>
                  <a:lnTo>
                    <a:pt x="87807" y="256578"/>
                  </a:lnTo>
                  <a:lnTo>
                    <a:pt x="75844" y="257022"/>
                  </a:lnTo>
                  <a:lnTo>
                    <a:pt x="63703" y="257721"/>
                  </a:lnTo>
                  <a:lnTo>
                    <a:pt x="51816" y="258635"/>
                  </a:lnTo>
                  <a:lnTo>
                    <a:pt x="99250" y="209359"/>
                  </a:lnTo>
                  <a:lnTo>
                    <a:pt x="136677" y="165074"/>
                  </a:lnTo>
                  <a:lnTo>
                    <a:pt x="161239" y="123609"/>
                  </a:lnTo>
                  <a:lnTo>
                    <a:pt x="170065" y="82816"/>
                  </a:lnTo>
                  <a:lnTo>
                    <a:pt x="164122" y="48958"/>
                  </a:lnTo>
                  <a:lnTo>
                    <a:pt x="147142" y="22809"/>
                  </a:lnTo>
                  <a:lnTo>
                    <a:pt x="120357" y="5969"/>
                  </a:lnTo>
                  <a:lnTo>
                    <a:pt x="85026" y="0"/>
                  </a:lnTo>
                  <a:lnTo>
                    <a:pt x="59728" y="3111"/>
                  </a:lnTo>
                  <a:lnTo>
                    <a:pt x="37706" y="11963"/>
                  </a:lnTo>
                  <a:lnTo>
                    <a:pt x="18084" y="25781"/>
                  </a:lnTo>
                  <a:lnTo>
                    <a:pt x="0" y="43840"/>
                  </a:lnTo>
                  <a:lnTo>
                    <a:pt x="20815" y="63779"/>
                  </a:lnTo>
                  <a:lnTo>
                    <a:pt x="33578" y="50673"/>
                  </a:lnTo>
                  <a:lnTo>
                    <a:pt x="47891" y="39966"/>
                  </a:lnTo>
                  <a:lnTo>
                    <a:pt x="63601" y="32766"/>
                  </a:lnTo>
                  <a:lnTo>
                    <a:pt x="80606" y="30111"/>
                  </a:lnTo>
                  <a:lnTo>
                    <a:pt x="104114" y="34150"/>
                  </a:lnTo>
                  <a:lnTo>
                    <a:pt x="120853" y="45453"/>
                  </a:lnTo>
                  <a:lnTo>
                    <a:pt x="130860" y="62814"/>
                  </a:lnTo>
                  <a:lnTo>
                    <a:pt x="134188" y="85026"/>
                  </a:lnTo>
                  <a:lnTo>
                    <a:pt x="128447" y="113385"/>
                  </a:lnTo>
                  <a:lnTo>
                    <a:pt x="111658" y="144462"/>
                  </a:lnTo>
                  <a:lnTo>
                    <a:pt x="84442" y="179374"/>
                  </a:lnTo>
                  <a:lnTo>
                    <a:pt x="47459" y="219278"/>
                  </a:lnTo>
                  <a:lnTo>
                    <a:pt x="1333" y="265277"/>
                  </a:lnTo>
                  <a:lnTo>
                    <a:pt x="1333" y="287858"/>
                  </a:lnTo>
                  <a:lnTo>
                    <a:pt x="183781" y="287858"/>
                  </a:lnTo>
                  <a:lnTo>
                    <a:pt x="183781" y="256413"/>
                  </a:lnTo>
                  <a:close/>
                </a:path>
                <a:path w="608330" h="293369">
                  <a:moveTo>
                    <a:pt x="389496" y="145707"/>
                  </a:moveTo>
                  <a:lnTo>
                    <a:pt x="383286" y="82956"/>
                  </a:lnTo>
                  <a:lnTo>
                    <a:pt x="365417" y="37312"/>
                  </a:lnTo>
                  <a:lnTo>
                    <a:pt x="357619" y="29679"/>
                  </a:lnTo>
                  <a:lnTo>
                    <a:pt x="354063" y="26200"/>
                  </a:lnTo>
                  <a:lnTo>
                    <a:pt x="354063" y="145707"/>
                  </a:lnTo>
                  <a:lnTo>
                    <a:pt x="350088" y="199047"/>
                  </a:lnTo>
                  <a:lnTo>
                    <a:pt x="338899" y="235661"/>
                  </a:lnTo>
                  <a:lnTo>
                    <a:pt x="321551" y="256743"/>
                  </a:lnTo>
                  <a:lnTo>
                    <a:pt x="299148" y="263499"/>
                  </a:lnTo>
                  <a:lnTo>
                    <a:pt x="276745" y="256743"/>
                  </a:lnTo>
                  <a:lnTo>
                    <a:pt x="259410" y="235661"/>
                  </a:lnTo>
                  <a:lnTo>
                    <a:pt x="248208" y="199047"/>
                  </a:lnTo>
                  <a:lnTo>
                    <a:pt x="244233" y="145707"/>
                  </a:lnTo>
                  <a:lnTo>
                    <a:pt x="248208" y="92633"/>
                  </a:lnTo>
                  <a:lnTo>
                    <a:pt x="259410" y="56629"/>
                  </a:lnTo>
                  <a:lnTo>
                    <a:pt x="276745" y="36156"/>
                  </a:lnTo>
                  <a:lnTo>
                    <a:pt x="299148" y="29679"/>
                  </a:lnTo>
                  <a:lnTo>
                    <a:pt x="321551" y="36156"/>
                  </a:lnTo>
                  <a:lnTo>
                    <a:pt x="338899" y="56629"/>
                  </a:lnTo>
                  <a:lnTo>
                    <a:pt x="350088" y="92633"/>
                  </a:lnTo>
                  <a:lnTo>
                    <a:pt x="354063" y="145707"/>
                  </a:lnTo>
                  <a:lnTo>
                    <a:pt x="354063" y="26200"/>
                  </a:lnTo>
                  <a:lnTo>
                    <a:pt x="336994" y="9448"/>
                  </a:lnTo>
                  <a:lnTo>
                    <a:pt x="299148" y="0"/>
                  </a:lnTo>
                  <a:lnTo>
                    <a:pt x="261048" y="9448"/>
                  </a:lnTo>
                  <a:lnTo>
                    <a:pt x="232498" y="37312"/>
                  </a:lnTo>
                  <a:lnTo>
                    <a:pt x="214579" y="82956"/>
                  </a:lnTo>
                  <a:lnTo>
                    <a:pt x="208368" y="145707"/>
                  </a:lnTo>
                  <a:lnTo>
                    <a:pt x="214579" y="208724"/>
                  </a:lnTo>
                  <a:lnTo>
                    <a:pt x="232498" y="254977"/>
                  </a:lnTo>
                  <a:lnTo>
                    <a:pt x="261048" y="283451"/>
                  </a:lnTo>
                  <a:lnTo>
                    <a:pt x="299148" y="293166"/>
                  </a:lnTo>
                  <a:lnTo>
                    <a:pt x="336994" y="283451"/>
                  </a:lnTo>
                  <a:lnTo>
                    <a:pt x="356908" y="263499"/>
                  </a:lnTo>
                  <a:lnTo>
                    <a:pt x="365417" y="254977"/>
                  </a:lnTo>
                  <a:lnTo>
                    <a:pt x="383286" y="208724"/>
                  </a:lnTo>
                  <a:lnTo>
                    <a:pt x="389496" y="145707"/>
                  </a:lnTo>
                  <a:close/>
                </a:path>
                <a:path w="608330" h="293369">
                  <a:moveTo>
                    <a:pt x="607733" y="145707"/>
                  </a:moveTo>
                  <a:lnTo>
                    <a:pt x="601522" y="82956"/>
                  </a:lnTo>
                  <a:lnTo>
                    <a:pt x="583653" y="37312"/>
                  </a:lnTo>
                  <a:lnTo>
                    <a:pt x="575856" y="29679"/>
                  </a:lnTo>
                  <a:lnTo>
                    <a:pt x="572300" y="26200"/>
                  </a:lnTo>
                  <a:lnTo>
                    <a:pt x="572300" y="145707"/>
                  </a:lnTo>
                  <a:lnTo>
                    <a:pt x="568325" y="199047"/>
                  </a:lnTo>
                  <a:lnTo>
                    <a:pt x="557136" y="235661"/>
                  </a:lnTo>
                  <a:lnTo>
                    <a:pt x="539788" y="256743"/>
                  </a:lnTo>
                  <a:lnTo>
                    <a:pt x="517385" y="263499"/>
                  </a:lnTo>
                  <a:lnTo>
                    <a:pt x="494982" y="256743"/>
                  </a:lnTo>
                  <a:lnTo>
                    <a:pt x="477647" y="235661"/>
                  </a:lnTo>
                  <a:lnTo>
                    <a:pt x="466445" y="199047"/>
                  </a:lnTo>
                  <a:lnTo>
                    <a:pt x="462470" y="145707"/>
                  </a:lnTo>
                  <a:lnTo>
                    <a:pt x="466445" y="92633"/>
                  </a:lnTo>
                  <a:lnTo>
                    <a:pt x="477647" y="56629"/>
                  </a:lnTo>
                  <a:lnTo>
                    <a:pt x="494982" y="36156"/>
                  </a:lnTo>
                  <a:lnTo>
                    <a:pt x="517385" y="29679"/>
                  </a:lnTo>
                  <a:lnTo>
                    <a:pt x="539788" y="36156"/>
                  </a:lnTo>
                  <a:lnTo>
                    <a:pt x="557136" y="56629"/>
                  </a:lnTo>
                  <a:lnTo>
                    <a:pt x="568325" y="92633"/>
                  </a:lnTo>
                  <a:lnTo>
                    <a:pt x="572300" y="145707"/>
                  </a:lnTo>
                  <a:lnTo>
                    <a:pt x="572300" y="26200"/>
                  </a:lnTo>
                  <a:lnTo>
                    <a:pt x="555231" y="9448"/>
                  </a:lnTo>
                  <a:lnTo>
                    <a:pt x="517385" y="0"/>
                  </a:lnTo>
                  <a:lnTo>
                    <a:pt x="479285" y="9448"/>
                  </a:lnTo>
                  <a:lnTo>
                    <a:pt x="450735" y="37312"/>
                  </a:lnTo>
                  <a:lnTo>
                    <a:pt x="432816" y="82956"/>
                  </a:lnTo>
                  <a:lnTo>
                    <a:pt x="426605" y="145707"/>
                  </a:lnTo>
                  <a:lnTo>
                    <a:pt x="432816" y="208724"/>
                  </a:lnTo>
                  <a:lnTo>
                    <a:pt x="450735" y="254977"/>
                  </a:lnTo>
                  <a:lnTo>
                    <a:pt x="479285" y="283451"/>
                  </a:lnTo>
                  <a:lnTo>
                    <a:pt x="517385" y="293166"/>
                  </a:lnTo>
                  <a:lnTo>
                    <a:pt x="555231" y="283451"/>
                  </a:lnTo>
                  <a:lnTo>
                    <a:pt x="575144" y="263499"/>
                  </a:lnTo>
                  <a:lnTo>
                    <a:pt x="583653" y="254977"/>
                  </a:lnTo>
                  <a:lnTo>
                    <a:pt x="601522" y="208724"/>
                  </a:lnTo>
                  <a:lnTo>
                    <a:pt x="607733" y="1457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19146" y="2033305"/>
              <a:ext cx="122875" cy="17005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66882" y="2023454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39">
                  <a:moveTo>
                    <a:pt x="24886" y="53920"/>
                  </a:moveTo>
                  <a:lnTo>
                    <a:pt x="3370" y="53920"/>
                  </a:lnTo>
                  <a:lnTo>
                    <a:pt x="3370" y="179906"/>
                  </a:lnTo>
                  <a:lnTo>
                    <a:pt x="24886" y="179906"/>
                  </a:lnTo>
                  <a:lnTo>
                    <a:pt x="24886" y="53920"/>
                  </a:lnTo>
                  <a:close/>
                </a:path>
                <a:path w="28575" h="180339">
                  <a:moveTo>
                    <a:pt x="22553" y="0"/>
                  </a:moveTo>
                  <a:lnTo>
                    <a:pt x="5962" y="0"/>
                  </a:lnTo>
                  <a:lnTo>
                    <a:pt x="0" y="5703"/>
                  </a:lnTo>
                  <a:lnTo>
                    <a:pt x="0" y="22553"/>
                  </a:lnTo>
                  <a:lnTo>
                    <a:pt x="5962" y="27997"/>
                  </a:lnTo>
                  <a:lnTo>
                    <a:pt x="22553" y="27997"/>
                  </a:lnTo>
                  <a:lnTo>
                    <a:pt x="28515" y="22553"/>
                  </a:lnTo>
                  <a:lnTo>
                    <a:pt x="28515" y="5703"/>
                  </a:lnTo>
                  <a:lnTo>
                    <a:pt x="225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917847" y="2074264"/>
              <a:ext cx="107062" cy="13220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109678" y="2023454"/>
              <a:ext cx="142577" cy="17999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282897" y="2074263"/>
              <a:ext cx="101100" cy="12909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13524" y="2023454"/>
              <a:ext cx="28575" cy="180340"/>
            </a:xfrm>
            <a:custGeom>
              <a:avLst/>
              <a:gdLst/>
              <a:ahLst/>
              <a:cxnLst/>
              <a:rect l="l" t="t" r="r" b="b"/>
              <a:pathLst>
                <a:path w="28575" h="180339">
                  <a:moveTo>
                    <a:pt x="24886" y="53920"/>
                  </a:moveTo>
                  <a:lnTo>
                    <a:pt x="3370" y="53920"/>
                  </a:lnTo>
                  <a:lnTo>
                    <a:pt x="3370" y="179906"/>
                  </a:lnTo>
                  <a:lnTo>
                    <a:pt x="24886" y="179906"/>
                  </a:lnTo>
                  <a:lnTo>
                    <a:pt x="24886" y="53920"/>
                  </a:lnTo>
                  <a:close/>
                </a:path>
                <a:path w="28575" h="180339">
                  <a:moveTo>
                    <a:pt x="22553" y="0"/>
                  </a:moveTo>
                  <a:lnTo>
                    <a:pt x="5962" y="0"/>
                  </a:lnTo>
                  <a:lnTo>
                    <a:pt x="0" y="5703"/>
                  </a:lnTo>
                  <a:lnTo>
                    <a:pt x="0" y="22553"/>
                  </a:lnTo>
                  <a:lnTo>
                    <a:pt x="5962" y="27997"/>
                  </a:lnTo>
                  <a:lnTo>
                    <a:pt x="22553" y="27997"/>
                  </a:lnTo>
                  <a:lnTo>
                    <a:pt x="28515" y="22553"/>
                  </a:lnTo>
                  <a:lnTo>
                    <a:pt x="28515" y="5703"/>
                  </a:lnTo>
                  <a:lnTo>
                    <a:pt x="225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64488" y="2074264"/>
              <a:ext cx="107062" cy="13220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596904" y="2074263"/>
              <a:ext cx="101100" cy="12909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781477" y="2018788"/>
              <a:ext cx="110432" cy="18768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925143" y="2025269"/>
              <a:ext cx="100322" cy="18120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059736" y="2015677"/>
              <a:ext cx="260605" cy="1907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345721" y="2074263"/>
              <a:ext cx="101100" cy="12909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37372" y="2022158"/>
              <a:ext cx="2913815" cy="5135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4210" y="436759"/>
            <a:ext cx="3186430" cy="6534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100" spc="-65" b="1">
                <a:solidFill>
                  <a:srgbClr val="EC008C"/>
                </a:solidFill>
                <a:latin typeface="Source Sans Pro"/>
                <a:cs typeface="Source Sans Pro"/>
              </a:rPr>
              <a:t>RollUp</a:t>
            </a:r>
            <a:r>
              <a:rPr dirty="0" sz="4100" spc="-60" b="1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4100" spc="-55" b="1">
                <a:solidFill>
                  <a:srgbClr val="EC008C"/>
                </a:solidFill>
                <a:latin typeface="Source Sans Pro"/>
                <a:cs typeface="Source Sans Pro"/>
              </a:rPr>
              <a:t>Classic</a:t>
            </a:r>
            <a:endParaRPr sz="4100">
              <a:latin typeface="Source Sans Pro"/>
              <a:cs typeface="Source Sans Pr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4210" y="1024280"/>
            <a:ext cx="5509260" cy="4638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500" spc="-60">
                <a:solidFill>
                  <a:srgbClr val="EC008C"/>
                </a:solidFill>
                <a:latin typeface="Source Sans Pro"/>
                <a:cs typeface="Source Sans Pro"/>
              </a:rPr>
              <a:t>Displaystoff, </a:t>
            </a:r>
            <a:r>
              <a:rPr dirty="0" sz="2500" spc="5">
                <a:solidFill>
                  <a:srgbClr val="EC008C"/>
                </a:solidFill>
                <a:latin typeface="Source Sans Pro"/>
                <a:cs typeface="Source Sans Pro"/>
              </a:rPr>
              <a:t>85 </a:t>
            </a:r>
            <a:r>
              <a:rPr dirty="0" sz="2500" spc="10">
                <a:solidFill>
                  <a:srgbClr val="EC008C"/>
                </a:solidFill>
                <a:latin typeface="Source Sans Pro"/>
                <a:cs typeface="Source Sans Pro"/>
              </a:rPr>
              <a:t>x</a:t>
            </a:r>
            <a:r>
              <a:rPr dirty="0" sz="2500" spc="6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500" spc="-20">
                <a:solidFill>
                  <a:srgbClr val="EC008C"/>
                </a:solidFill>
                <a:latin typeface="Source Sans Pro"/>
                <a:cs typeface="Source Sans Pro"/>
              </a:rPr>
              <a:t>200</a:t>
            </a:r>
            <a:endParaRPr sz="2500">
              <a:latin typeface="Source Sans Pro"/>
              <a:cs typeface="Source Sans Pro"/>
            </a:endParaRPr>
          </a:p>
          <a:p>
            <a:pPr marL="12700">
              <a:lnSpc>
                <a:spcPts val="2475"/>
              </a:lnSpc>
              <a:spcBef>
                <a:spcPts val="2370"/>
              </a:spcBef>
            </a:pPr>
            <a:r>
              <a:rPr dirty="0" sz="2100" spc="5" b="1">
                <a:solidFill>
                  <a:srgbClr val="EC008C"/>
                </a:solidFill>
                <a:latin typeface="Source Sans Pro"/>
                <a:cs typeface="Source Sans Pro"/>
              </a:rPr>
              <a:t>blaue Linie </a:t>
            </a:r>
            <a:r>
              <a:rPr dirty="0" sz="2100" spc="10" b="1">
                <a:solidFill>
                  <a:srgbClr val="EC008C"/>
                </a:solidFill>
                <a:latin typeface="Source Sans Pro"/>
                <a:cs typeface="Source Sans Pro"/>
              </a:rPr>
              <a:t>=</a:t>
            </a:r>
            <a:r>
              <a:rPr dirty="0" sz="2100" spc="-15" b="1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00" b="1">
                <a:solidFill>
                  <a:srgbClr val="EC008C"/>
                </a:solidFill>
                <a:latin typeface="Source Sans Pro"/>
                <a:cs typeface="Source Sans Pro"/>
              </a:rPr>
              <a:t>Sicherheitsabstand</a:t>
            </a:r>
            <a:endParaRPr sz="2100">
              <a:latin typeface="Source Sans Pro"/>
              <a:cs typeface="Source Sans Pro"/>
            </a:endParaRPr>
          </a:p>
          <a:p>
            <a:pPr algn="just" marL="12700" marR="605790">
              <a:lnSpc>
                <a:spcPts val="2030"/>
              </a:lnSpc>
              <a:spcBef>
                <a:spcPts val="35"/>
              </a:spcBef>
            </a:pPr>
            <a:r>
              <a:rPr dirty="0" sz="1700" spc="-40">
                <a:solidFill>
                  <a:srgbClr val="231F20"/>
                </a:solidFill>
                <a:latin typeface="Source Sans Pro"/>
                <a:cs typeface="Source Sans Pro"/>
              </a:rPr>
              <a:t>Texte, </a:t>
            </a:r>
            <a:r>
              <a:rPr dirty="0" sz="1700" spc="-15">
                <a:solidFill>
                  <a:srgbClr val="231F20"/>
                </a:solidFill>
                <a:latin typeface="Source Sans Pro"/>
                <a:cs typeface="Source Sans Pro"/>
              </a:rPr>
              <a:t>Logos,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oder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andere wichtige grafische Elemente  sollten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nur innerhalb der blauen Linie platziert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werden 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damit diese nicht </a:t>
            </a:r>
            <a:r>
              <a:rPr dirty="0" sz="1700" spc="-15">
                <a:solidFill>
                  <a:srgbClr val="231F20"/>
                </a:solidFill>
                <a:latin typeface="Source Sans Pro"/>
                <a:cs typeface="Source Sans Pro"/>
              </a:rPr>
              <a:t>zu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knapp am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Rand</a:t>
            </a:r>
            <a:r>
              <a:rPr dirty="0" sz="1700">
                <a:solidFill>
                  <a:srgbClr val="231F20"/>
                </a:solidFill>
                <a:latin typeface="Source Sans Pro"/>
                <a:cs typeface="Source Sans Pro"/>
              </a:rPr>
              <a:t>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liegen.</a:t>
            </a:r>
            <a:endParaRPr sz="1700">
              <a:latin typeface="Source Sans Pro"/>
              <a:cs typeface="Source Sans Pro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>
              <a:latin typeface="Source Sans Pro"/>
              <a:cs typeface="Source Sans Pro"/>
            </a:endParaRPr>
          </a:p>
          <a:p>
            <a:pPr marL="12700">
              <a:lnSpc>
                <a:spcPts val="2475"/>
              </a:lnSpc>
            </a:pPr>
            <a:r>
              <a:rPr dirty="0" sz="2100" spc="-25" b="1">
                <a:solidFill>
                  <a:srgbClr val="EC008C"/>
                </a:solidFill>
                <a:latin typeface="Source Sans Pro"/>
                <a:cs typeface="Source Sans Pro"/>
              </a:rPr>
              <a:t>rote </a:t>
            </a:r>
            <a:r>
              <a:rPr dirty="0" sz="2100" spc="5" b="1">
                <a:solidFill>
                  <a:srgbClr val="EC008C"/>
                </a:solidFill>
                <a:latin typeface="Source Sans Pro"/>
                <a:cs typeface="Source Sans Pro"/>
              </a:rPr>
              <a:t>Linie </a:t>
            </a:r>
            <a:r>
              <a:rPr dirty="0" sz="2100" spc="10" b="1">
                <a:solidFill>
                  <a:srgbClr val="EC008C"/>
                </a:solidFill>
                <a:latin typeface="Source Sans Pro"/>
                <a:cs typeface="Source Sans Pro"/>
              </a:rPr>
              <a:t>=</a:t>
            </a:r>
            <a:r>
              <a:rPr dirty="0" sz="2100" spc="15" b="1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00" b="1">
                <a:solidFill>
                  <a:srgbClr val="EC008C"/>
                </a:solidFill>
                <a:latin typeface="Source Sans Pro"/>
                <a:cs typeface="Source Sans Pro"/>
              </a:rPr>
              <a:t>Endformat</a:t>
            </a:r>
            <a:endParaRPr sz="2100">
              <a:latin typeface="Source Sans Pro"/>
              <a:cs typeface="Source Sans Pro"/>
            </a:endParaRPr>
          </a:p>
          <a:p>
            <a:pPr algn="just" marL="12700">
              <a:lnSpc>
                <a:spcPts val="1995"/>
              </a:lnSpc>
            </a:pP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Sichtbarer Bereich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nach der</a:t>
            </a:r>
            <a:r>
              <a:rPr dirty="0" sz="1700" spc="10">
                <a:solidFill>
                  <a:srgbClr val="231F20"/>
                </a:solidFill>
                <a:latin typeface="Source Sans Pro"/>
                <a:cs typeface="Source Sans Pro"/>
              </a:rPr>
              <a:t>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Endverarbeitung.</a:t>
            </a:r>
            <a:endParaRPr sz="1700">
              <a:latin typeface="Source Sans Pro"/>
              <a:cs typeface="Source Sans Pro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Source Sans Pro"/>
              <a:cs typeface="Source Sans Pro"/>
            </a:endParaRPr>
          </a:p>
          <a:p>
            <a:pPr marL="12700">
              <a:lnSpc>
                <a:spcPts val="2475"/>
              </a:lnSpc>
              <a:spcBef>
                <a:spcPts val="5"/>
              </a:spcBef>
            </a:pPr>
            <a:r>
              <a:rPr dirty="0" sz="2100" spc="5" b="1">
                <a:solidFill>
                  <a:srgbClr val="231F20"/>
                </a:solidFill>
                <a:latin typeface="Source Sans Pro"/>
                <a:cs typeface="Source Sans Pro"/>
              </a:rPr>
              <a:t>Rand der Arbeitsfläche </a:t>
            </a:r>
            <a:r>
              <a:rPr dirty="0" sz="2100" spc="10" b="1">
                <a:solidFill>
                  <a:srgbClr val="231F20"/>
                </a:solidFill>
                <a:latin typeface="Source Sans Pro"/>
                <a:cs typeface="Source Sans Pro"/>
              </a:rPr>
              <a:t>=</a:t>
            </a:r>
            <a:r>
              <a:rPr dirty="0" sz="2100" spc="-20" b="1">
                <a:solidFill>
                  <a:srgbClr val="231F20"/>
                </a:solidFill>
                <a:latin typeface="Source Sans Pro"/>
                <a:cs typeface="Source Sans Pro"/>
              </a:rPr>
              <a:t> </a:t>
            </a:r>
            <a:r>
              <a:rPr dirty="0" sz="2100" b="1">
                <a:solidFill>
                  <a:srgbClr val="231F20"/>
                </a:solidFill>
                <a:latin typeface="Source Sans Pro"/>
                <a:cs typeface="Source Sans Pro"/>
              </a:rPr>
              <a:t>Druckformat</a:t>
            </a:r>
            <a:endParaRPr sz="2100">
              <a:latin typeface="Source Sans Pro"/>
              <a:cs typeface="Source Sans Pro"/>
            </a:endParaRPr>
          </a:p>
          <a:p>
            <a:pPr algn="just" marL="12700" marR="5080">
              <a:lnSpc>
                <a:spcPts val="2030"/>
              </a:lnSpc>
              <a:spcBef>
                <a:spcPts val="30"/>
              </a:spcBef>
            </a:pP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Der </a:t>
            </a:r>
            <a:r>
              <a:rPr dirty="0" sz="1700" spc="-35">
                <a:solidFill>
                  <a:srgbClr val="231F20"/>
                </a:solidFill>
                <a:latin typeface="Source Sans Pro"/>
                <a:cs typeface="Source Sans Pro"/>
              </a:rPr>
              <a:t>Teil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zwischen </a:t>
            </a:r>
            <a:r>
              <a:rPr dirty="0" sz="1700" spc="-20">
                <a:solidFill>
                  <a:srgbClr val="231F20"/>
                </a:solidFill>
                <a:latin typeface="Source Sans Pro"/>
                <a:cs typeface="Source Sans Pro"/>
              </a:rPr>
              <a:t>roter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Linie und dem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Rand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der Arbeitsfläche  dient als </a:t>
            </a:r>
            <a:r>
              <a:rPr dirty="0" sz="1700" spc="-15">
                <a:solidFill>
                  <a:srgbClr val="231F20"/>
                </a:solidFill>
                <a:latin typeface="Source Sans Pro"/>
                <a:cs typeface="Source Sans Pro"/>
              </a:rPr>
              <a:t>Überfüller. Grafiken,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Hintergrundbilder oder </a:t>
            </a:r>
            <a:r>
              <a:rPr dirty="0" sz="1700" spc="-15">
                <a:solidFill>
                  <a:srgbClr val="231F20"/>
                </a:solidFill>
                <a:latin typeface="Source Sans Pro"/>
                <a:cs typeface="Source Sans Pro"/>
              </a:rPr>
              <a:t>Farbflä- 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chen die bis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zur </a:t>
            </a:r>
            <a:r>
              <a:rPr dirty="0" sz="1700" spc="-20">
                <a:solidFill>
                  <a:srgbClr val="231F20"/>
                </a:solidFill>
                <a:latin typeface="Source Sans Pro"/>
                <a:cs typeface="Source Sans Pro"/>
              </a:rPr>
              <a:t>roten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Linie</a:t>
            </a:r>
            <a:r>
              <a:rPr dirty="0" sz="1700" spc="15">
                <a:solidFill>
                  <a:srgbClr val="231F20"/>
                </a:solidFill>
                <a:latin typeface="Source Sans Pro"/>
                <a:cs typeface="Source Sans Pro"/>
              </a:rPr>
              <a:t>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(Endformat)</a:t>
            </a:r>
            <a:endParaRPr sz="1700">
              <a:latin typeface="Source Sans Pro"/>
              <a:cs typeface="Source Sans Pro"/>
            </a:endParaRPr>
          </a:p>
          <a:p>
            <a:pPr algn="just" marL="12700" marR="711835">
              <a:lnSpc>
                <a:spcPts val="2030"/>
              </a:lnSpc>
              <a:spcBef>
                <a:spcPts val="15"/>
              </a:spcBef>
            </a:pP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reichen sollten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über diese hinaus </a:t>
            </a:r>
            <a:r>
              <a:rPr dirty="0" sz="1700" spc="-20">
                <a:solidFill>
                  <a:srgbClr val="231F20"/>
                </a:solidFill>
                <a:latin typeface="Source Sans Pro"/>
                <a:cs typeface="Source Sans Pro"/>
              </a:rPr>
              <a:t>ragen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um nach dem  </a:t>
            </a:r>
            <a:r>
              <a:rPr dirty="0" sz="1700" spc="-15">
                <a:solidFill>
                  <a:srgbClr val="231F20"/>
                </a:solidFill>
                <a:latin typeface="Source Sans Pro"/>
                <a:cs typeface="Source Sans Pro"/>
              </a:rPr>
              <a:t>Zuschnitt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sauber </a:t>
            </a:r>
            <a:r>
              <a:rPr dirty="0" sz="1700" spc="-10">
                <a:solidFill>
                  <a:srgbClr val="231F20"/>
                </a:solidFill>
                <a:latin typeface="Source Sans Pro"/>
                <a:cs typeface="Source Sans Pro"/>
              </a:rPr>
              <a:t>bedruckte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Ränder </a:t>
            </a:r>
            <a:r>
              <a:rPr dirty="0" sz="1700" spc="-15">
                <a:solidFill>
                  <a:srgbClr val="231F20"/>
                </a:solidFill>
                <a:latin typeface="Source Sans Pro"/>
                <a:cs typeface="Source Sans Pro"/>
              </a:rPr>
              <a:t>zu</a:t>
            </a:r>
            <a:r>
              <a:rPr dirty="0" sz="1700">
                <a:solidFill>
                  <a:srgbClr val="231F20"/>
                </a:solidFill>
                <a:latin typeface="Source Sans Pro"/>
                <a:cs typeface="Source Sans Pro"/>
              </a:rPr>
              <a:t> </a:t>
            </a:r>
            <a:r>
              <a:rPr dirty="0" sz="1700" spc="-5">
                <a:solidFill>
                  <a:srgbClr val="231F20"/>
                </a:solidFill>
                <a:latin typeface="Source Sans Pro"/>
                <a:cs typeface="Source Sans Pro"/>
              </a:rPr>
              <a:t>erhalten.</a:t>
            </a:r>
            <a:endParaRPr sz="1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RollUp_Classic_85x200_Displaystoff_PDF-Vorlage.indd</dc:title>
  <dcterms:created xsi:type="dcterms:W3CDTF">2020-10-21T09:56:21Z</dcterms:created>
  <dcterms:modified xsi:type="dcterms:W3CDTF">2020-10-21T09:56:21Z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