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849600" cy="20104100"/>
  <p:notesSz cx="158496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88720" y="6232271"/>
            <a:ext cx="13472160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377440" y="11258296"/>
            <a:ext cx="1109472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92480" y="4623943"/>
            <a:ext cx="6894576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8162544" y="4623943"/>
            <a:ext cx="6894576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Relationship Id="rId21" Type="http://schemas.openxmlformats.org/officeDocument/2006/relationships/image" Target="../media/image15.png"/><Relationship Id="rId22" Type="http://schemas.openxmlformats.org/officeDocument/2006/relationships/image" Target="../media/image16.png"/><Relationship Id="rId23" Type="http://schemas.openxmlformats.org/officeDocument/2006/relationships/image" Target="../media/image17.png"/><Relationship Id="rId24" Type="http://schemas.openxmlformats.org/officeDocument/2006/relationships/image" Target="../media/image18.png"/><Relationship Id="rId25" Type="http://schemas.openxmlformats.org/officeDocument/2006/relationships/image" Target="../media/image19.png"/><Relationship Id="rId26" Type="http://schemas.openxmlformats.org/officeDocument/2006/relationships/image" Target="../media/image20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26752" y="236047"/>
            <a:ext cx="15595600" cy="19702780"/>
          </a:xfrm>
          <a:custGeom>
            <a:avLst/>
            <a:gdLst/>
            <a:ahLst/>
            <a:cxnLst/>
            <a:rect l="l" t="t" r="r" b="b"/>
            <a:pathLst>
              <a:path w="15595600" h="19702780">
                <a:moveTo>
                  <a:pt x="0" y="19702263"/>
                </a:moveTo>
                <a:lnTo>
                  <a:pt x="15595559" y="19702263"/>
                </a:lnTo>
                <a:lnTo>
                  <a:pt x="15595559" y="0"/>
                </a:lnTo>
                <a:lnTo>
                  <a:pt x="0" y="0"/>
                </a:lnTo>
                <a:lnTo>
                  <a:pt x="0" y="19702263"/>
                </a:lnTo>
                <a:close/>
              </a:path>
            </a:pathLst>
          </a:custGeom>
          <a:ln w="1927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04825" y="429552"/>
            <a:ext cx="0" cy="19354165"/>
          </a:xfrm>
          <a:custGeom>
            <a:avLst/>
            <a:gdLst/>
            <a:ahLst/>
            <a:cxnLst/>
            <a:rect l="l" t="t" r="r" b="b"/>
            <a:pathLst>
              <a:path w="0" h="19354165">
                <a:moveTo>
                  <a:pt x="0" y="0"/>
                </a:moveTo>
                <a:lnTo>
                  <a:pt x="0" y="19353730"/>
                </a:lnTo>
              </a:path>
            </a:pathLst>
          </a:custGeom>
          <a:ln w="19279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320620" y="19860237"/>
            <a:ext cx="15246985" cy="0"/>
          </a:xfrm>
          <a:custGeom>
            <a:avLst/>
            <a:gdLst/>
            <a:ahLst/>
            <a:cxnLst/>
            <a:rect l="l" t="t" r="r" b="b"/>
            <a:pathLst>
              <a:path w="15246985" h="0">
                <a:moveTo>
                  <a:pt x="0" y="0"/>
                </a:moveTo>
                <a:lnTo>
                  <a:pt x="15246418" y="0"/>
                </a:lnTo>
              </a:path>
            </a:pathLst>
          </a:custGeom>
          <a:ln w="19279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5644237" y="391077"/>
            <a:ext cx="0" cy="19354165"/>
          </a:xfrm>
          <a:custGeom>
            <a:avLst/>
            <a:gdLst/>
            <a:ahLst/>
            <a:cxnLst/>
            <a:rect l="l" t="t" r="r" b="b"/>
            <a:pathLst>
              <a:path w="0" h="19354165">
                <a:moveTo>
                  <a:pt x="0" y="19353730"/>
                </a:moveTo>
                <a:lnTo>
                  <a:pt x="0" y="0"/>
                </a:lnTo>
              </a:path>
            </a:pathLst>
          </a:custGeom>
          <a:ln w="19279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282023" y="314122"/>
            <a:ext cx="15246985" cy="0"/>
          </a:xfrm>
          <a:custGeom>
            <a:avLst/>
            <a:gdLst/>
            <a:ahLst/>
            <a:cxnLst/>
            <a:rect l="l" t="t" r="r" b="b"/>
            <a:pathLst>
              <a:path w="15246985" h="0">
                <a:moveTo>
                  <a:pt x="15246418" y="0"/>
                </a:moveTo>
                <a:lnTo>
                  <a:pt x="0" y="0"/>
                </a:lnTo>
              </a:path>
            </a:pathLst>
          </a:custGeom>
          <a:ln w="19279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204825" y="314124"/>
            <a:ext cx="15440025" cy="19546570"/>
          </a:xfrm>
          <a:custGeom>
            <a:avLst/>
            <a:gdLst/>
            <a:ahLst/>
            <a:cxnLst/>
            <a:rect l="l" t="t" r="r" b="b"/>
            <a:pathLst>
              <a:path w="15440025" h="19546570">
                <a:moveTo>
                  <a:pt x="0" y="19507637"/>
                </a:moveTo>
                <a:lnTo>
                  <a:pt x="0" y="19546114"/>
                </a:lnTo>
                <a:lnTo>
                  <a:pt x="38598" y="19546114"/>
                </a:lnTo>
              </a:path>
              <a:path w="15440025" h="19546570">
                <a:moveTo>
                  <a:pt x="15400812" y="19546114"/>
                </a:moveTo>
                <a:lnTo>
                  <a:pt x="15439413" y="19546114"/>
                </a:lnTo>
                <a:lnTo>
                  <a:pt x="15439413" y="19507637"/>
                </a:lnTo>
              </a:path>
              <a:path w="15440025" h="19546570">
                <a:moveTo>
                  <a:pt x="15439413" y="38474"/>
                </a:moveTo>
                <a:lnTo>
                  <a:pt x="15439413" y="0"/>
                </a:lnTo>
                <a:lnTo>
                  <a:pt x="15400812" y="0"/>
                </a:lnTo>
              </a:path>
              <a:path w="15440025" h="19546570">
                <a:moveTo>
                  <a:pt x="38598" y="0"/>
                </a:moveTo>
                <a:lnTo>
                  <a:pt x="0" y="0"/>
                </a:lnTo>
                <a:lnTo>
                  <a:pt x="0" y="38474"/>
                </a:lnTo>
              </a:path>
            </a:pathLst>
          </a:custGeom>
          <a:ln w="1927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703441" y="914411"/>
            <a:ext cx="333589" cy="23493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072718" y="894726"/>
            <a:ext cx="125730" cy="254635"/>
          </a:xfrm>
          <a:custGeom>
            <a:avLst/>
            <a:gdLst/>
            <a:ahLst/>
            <a:cxnLst/>
            <a:rect l="l" t="t" r="r" b="b"/>
            <a:pathLst>
              <a:path w="125730" h="254634">
                <a:moveTo>
                  <a:pt x="47485" y="251460"/>
                </a:moveTo>
                <a:lnTo>
                  <a:pt x="43611" y="229654"/>
                </a:lnTo>
                <a:lnTo>
                  <a:pt x="40805" y="230352"/>
                </a:lnTo>
                <a:lnTo>
                  <a:pt x="33058" y="230352"/>
                </a:lnTo>
                <a:lnTo>
                  <a:pt x="29197" y="227190"/>
                </a:lnTo>
                <a:lnTo>
                  <a:pt x="29197" y="0"/>
                </a:lnTo>
                <a:lnTo>
                  <a:pt x="0" y="0"/>
                </a:lnTo>
                <a:lnTo>
                  <a:pt x="0" y="215938"/>
                </a:lnTo>
                <a:lnTo>
                  <a:pt x="1714" y="232371"/>
                </a:lnTo>
                <a:lnTo>
                  <a:pt x="7124" y="244513"/>
                </a:lnTo>
                <a:lnTo>
                  <a:pt x="16624" y="252044"/>
                </a:lnTo>
                <a:lnTo>
                  <a:pt x="30607" y="254622"/>
                </a:lnTo>
                <a:lnTo>
                  <a:pt x="37985" y="254622"/>
                </a:lnTo>
                <a:lnTo>
                  <a:pt x="43268" y="253568"/>
                </a:lnTo>
                <a:lnTo>
                  <a:pt x="47485" y="251460"/>
                </a:lnTo>
                <a:close/>
              </a:path>
              <a:path w="125730" h="254634">
                <a:moveTo>
                  <a:pt x="125564" y="251460"/>
                </a:moveTo>
                <a:lnTo>
                  <a:pt x="121691" y="229654"/>
                </a:lnTo>
                <a:lnTo>
                  <a:pt x="118884" y="230352"/>
                </a:lnTo>
                <a:lnTo>
                  <a:pt x="111137" y="230352"/>
                </a:lnTo>
                <a:lnTo>
                  <a:pt x="107276" y="227190"/>
                </a:lnTo>
                <a:lnTo>
                  <a:pt x="107276" y="0"/>
                </a:lnTo>
                <a:lnTo>
                  <a:pt x="78079" y="0"/>
                </a:lnTo>
                <a:lnTo>
                  <a:pt x="78079" y="215938"/>
                </a:lnTo>
                <a:lnTo>
                  <a:pt x="79794" y="232371"/>
                </a:lnTo>
                <a:lnTo>
                  <a:pt x="85204" y="244513"/>
                </a:lnTo>
                <a:lnTo>
                  <a:pt x="94703" y="252044"/>
                </a:lnTo>
                <a:lnTo>
                  <a:pt x="108673" y="254622"/>
                </a:lnTo>
                <a:lnTo>
                  <a:pt x="116065" y="254622"/>
                </a:lnTo>
                <a:lnTo>
                  <a:pt x="121335" y="253568"/>
                </a:lnTo>
                <a:lnTo>
                  <a:pt x="125564" y="25146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227898" y="914411"/>
            <a:ext cx="166003" cy="23493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441733" y="969980"/>
            <a:ext cx="149824" cy="24724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696717" y="910190"/>
            <a:ext cx="171278" cy="23915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898101" y="894715"/>
            <a:ext cx="47625" cy="254635"/>
          </a:xfrm>
          <a:custGeom>
            <a:avLst/>
            <a:gdLst/>
            <a:ahLst/>
            <a:cxnLst/>
            <a:rect l="l" t="t" r="r" b="b"/>
            <a:pathLst>
              <a:path w="47625" h="254634">
                <a:moveTo>
                  <a:pt x="29191" y="0"/>
                </a:moveTo>
                <a:lnTo>
                  <a:pt x="0" y="0"/>
                </a:lnTo>
                <a:lnTo>
                  <a:pt x="0" y="215944"/>
                </a:lnTo>
                <a:lnTo>
                  <a:pt x="1714" y="232375"/>
                </a:lnTo>
                <a:lnTo>
                  <a:pt x="7121" y="244520"/>
                </a:lnTo>
                <a:lnTo>
                  <a:pt x="16617" y="252049"/>
                </a:lnTo>
                <a:lnTo>
                  <a:pt x="30598" y="254632"/>
                </a:lnTo>
                <a:lnTo>
                  <a:pt x="37983" y="254632"/>
                </a:lnTo>
                <a:lnTo>
                  <a:pt x="43259" y="253576"/>
                </a:lnTo>
                <a:lnTo>
                  <a:pt x="47479" y="251466"/>
                </a:lnTo>
                <a:lnTo>
                  <a:pt x="43611" y="229661"/>
                </a:lnTo>
                <a:lnTo>
                  <a:pt x="40797" y="230364"/>
                </a:lnTo>
                <a:lnTo>
                  <a:pt x="33059" y="230364"/>
                </a:lnTo>
                <a:lnTo>
                  <a:pt x="29191" y="227199"/>
                </a:lnTo>
                <a:lnTo>
                  <a:pt x="29191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966964" y="969980"/>
            <a:ext cx="133998" cy="17936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2127833" y="969980"/>
            <a:ext cx="270915" cy="179367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2424845" y="901046"/>
            <a:ext cx="38735" cy="244475"/>
          </a:xfrm>
          <a:custGeom>
            <a:avLst/>
            <a:gdLst/>
            <a:ahLst/>
            <a:cxnLst/>
            <a:rect l="l" t="t" r="r" b="b"/>
            <a:pathLst>
              <a:path w="38735" h="244475">
                <a:moveTo>
                  <a:pt x="33763" y="73153"/>
                </a:moveTo>
                <a:lnTo>
                  <a:pt x="4572" y="73153"/>
                </a:lnTo>
                <a:lnTo>
                  <a:pt x="4572" y="244080"/>
                </a:lnTo>
                <a:lnTo>
                  <a:pt x="33763" y="244080"/>
                </a:lnTo>
                <a:lnTo>
                  <a:pt x="33763" y="73153"/>
                </a:lnTo>
                <a:close/>
              </a:path>
              <a:path w="38735" h="244475">
                <a:moveTo>
                  <a:pt x="19343" y="0"/>
                </a:moveTo>
                <a:lnTo>
                  <a:pt x="11573" y="1384"/>
                </a:lnTo>
                <a:lnTo>
                  <a:pt x="5451" y="5275"/>
                </a:lnTo>
                <a:lnTo>
                  <a:pt x="1439" y="11276"/>
                </a:lnTo>
                <a:lnTo>
                  <a:pt x="0" y="18991"/>
                </a:lnTo>
                <a:lnTo>
                  <a:pt x="1439" y="26855"/>
                </a:lnTo>
                <a:lnTo>
                  <a:pt x="5451" y="32840"/>
                </a:lnTo>
                <a:lnTo>
                  <a:pt x="11573" y="36648"/>
                </a:lnTo>
                <a:lnTo>
                  <a:pt x="19343" y="37983"/>
                </a:lnTo>
                <a:lnTo>
                  <a:pt x="27114" y="36648"/>
                </a:lnTo>
                <a:lnTo>
                  <a:pt x="33235" y="32840"/>
                </a:lnTo>
                <a:lnTo>
                  <a:pt x="37247" y="26855"/>
                </a:lnTo>
                <a:lnTo>
                  <a:pt x="38687" y="18991"/>
                </a:lnTo>
                <a:lnTo>
                  <a:pt x="37247" y="11276"/>
                </a:lnTo>
                <a:lnTo>
                  <a:pt x="33235" y="5275"/>
                </a:lnTo>
                <a:lnTo>
                  <a:pt x="27114" y="1384"/>
                </a:lnTo>
                <a:lnTo>
                  <a:pt x="19343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2493989" y="969980"/>
            <a:ext cx="135405" cy="17936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684800" y="1322385"/>
            <a:ext cx="145956" cy="228606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850276" y="1322385"/>
            <a:ext cx="143846" cy="232826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1023595" y="1322385"/>
            <a:ext cx="306648" cy="232826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1349833" y="1322385"/>
            <a:ext cx="145956" cy="228606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1519811" y="1326605"/>
            <a:ext cx="149121" cy="228606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1695661" y="1322385"/>
            <a:ext cx="143845" cy="232826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1529258" y="1821693"/>
            <a:ext cx="97584" cy="135054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1646586" y="1813869"/>
            <a:ext cx="125501" cy="145347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1839409" y="1813869"/>
            <a:ext cx="113231" cy="143200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bg object 41"/>
          <p:cNvSpPr/>
          <p:nvPr/>
        </p:nvSpPr>
        <p:spPr>
          <a:xfrm>
            <a:off x="1976975" y="1854221"/>
            <a:ext cx="80291" cy="102525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bg object 42"/>
          <p:cNvSpPr/>
          <p:nvPr/>
        </p:nvSpPr>
        <p:spPr>
          <a:xfrm>
            <a:off x="2080716" y="1813869"/>
            <a:ext cx="125501" cy="145347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2226352" y="1854221"/>
            <a:ext cx="80291" cy="102525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bg object 44"/>
          <p:cNvSpPr/>
          <p:nvPr/>
        </p:nvSpPr>
        <p:spPr>
          <a:xfrm>
            <a:off x="2372935" y="1810164"/>
            <a:ext cx="87702" cy="149053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bg object 45"/>
          <p:cNvSpPr/>
          <p:nvPr/>
        </p:nvSpPr>
        <p:spPr>
          <a:xfrm>
            <a:off x="2487031" y="1815310"/>
            <a:ext cx="79673" cy="143906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bg object 46"/>
          <p:cNvSpPr/>
          <p:nvPr/>
        </p:nvSpPr>
        <p:spPr>
          <a:xfrm>
            <a:off x="2593922" y="1807693"/>
            <a:ext cx="206966" cy="151524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bg object 47"/>
          <p:cNvSpPr/>
          <p:nvPr/>
        </p:nvSpPr>
        <p:spPr>
          <a:xfrm>
            <a:off x="2821043" y="1854221"/>
            <a:ext cx="80291" cy="102525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8" name="bg object 48"/>
          <p:cNvSpPr/>
          <p:nvPr/>
        </p:nvSpPr>
        <p:spPr>
          <a:xfrm>
            <a:off x="670140" y="1812840"/>
            <a:ext cx="2314079" cy="407839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92480" y="804164"/>
            <a:ext cx="14264640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92480" y="4623943"/>
            <a:ext cx="1426464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388864" y="18696814"/>
            <a:ext cx="507187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92480" y="18696814"/>
            <a:ext cx="364540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1411712" y="18696814"/>
            <a:ext cx="364540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RollUp_Classic_200x250_Displaystoff_PDF_Vorlage.indd</dc:title>
  <dcterms:created xsi:type="dcterms:W3CDTF">2020-10-14T06:31:32Z</dcterms:created>
  <dcterms:modified xsi:type="dcterms:W3CDTF">2020-10-14T06:31:32Z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2020-10-14T00:00:00Z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2020-10-14T00:00:00Z</vt:filetime>
  </property>
</Properties>
</file>