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420100" cy="20104100"/>
  <p:notesSz cx="84201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31507" y="6232271"/>
            <a:ext cx="715708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63015" y="11258296"/>
            <a:ext cx="589407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21005" y="4623943"/>
            <a:ext cx="3662743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36351" y="4623943"/>
            <a:ext cx="3662743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960" y="469187"/>
            <a:ext cx="0" cy="19154775"/>
          </a:xfrm>
          <a:custGeom>
            <a:avLst/>
            <a:gdLst/>
            <a:ahLst/>
            <a:cxnLst/>
            <a:rect l="l" t="t" r="r" b="b"/>
            <a:pathLst>
              <a:path w="0" h="19154775">
                <a:moveTo>
                  <a:pt x="0" y="0"/>
                </a:moveTo>
                <a:lnTo>
                  <a:pt x="0" y="1915415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81027" y="19798261"/>
            <a:ext cx="7745095" cy="0"/>
          </a:xfrm>
          <a:custGeom>
            <a:avLst/>
            <a:gdLst/>
            <a:ahLst/>
            <a:cxnLst/>
            <a:rect l="l" t="t" r="r" b="b"/>
            <a:pathLst>
              <a:path w="7745095" h="0">
                <a:moveTo>
                  <a:pt x="0" y="0"/>
                </a:moveTo>
                <a:lnTo>
                  <a:pt x="7744941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304011" y="381724"/>
            <a:ext cx="0" cy="19154775"/>
          </a:xfrm>
          <a:custGeom>
            <a:avLst/>
            <a:gdLst/>
            <a:ahLst/>
            <a:cxnLst/>
            <a:rect l="l" t="t" r="r" b="b"/>
            <a:pathLst>
              <a:path w="0" h="19154775">
                <a:moveTo>
                  <a:pt x="0" y="1915415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2003" y="206802"/>
            <a:ext cx="7745095" cy="0"/>
          </a:xfrm>
          <a:custGeom>
            <a:avLst/>
            <a:gdLst/>
            <a:ahLst/>
            <a:cxnLst/>
            <a:rect l="l" t="t" r="r" b="b"/>
            <a:pathLst>
              <a:path w="7745095" h="0">
                <a:moveTo>
                  <a:pt x="7744941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13960" y="19710798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5" h="87630">
                <a:moveTo>
                  <a:pt x="0" y="0"/>
                </a:moveTo>
                <a:lnTo>
                  <a:pt x="0" y="87462"/>
                </a:lnTo>
                <a:lnTo>
                  <a:pt x="89020" y="87462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214990" y="19710798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4" h="87630">
                <a:moveTo>
                  <a:pt x="0" y="87462"/>
                </a:moveTo>
                <a:lnTo>
                  <a:pt x="89020" y="87462"/>
                </a:lnTo>
                <a:lnTo>
                  <a:pt x="89020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214990" y="206803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4" h="87629">
                <a:moveTo>
                  <a:pt x="89020" y="87462"/>
                </a:moveTo>
                <a:lnTo>
                  <a:pt x="89020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13960" y="206803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4" h="87629">
                <a:moveTo>
                  <a:pt x="89020" y="0"/>
                </a:moveTo>
                <a:lnTo>
                  <a:pt x="0" y="0"/>
                </a:lnTo>
                <a:lnTo>
                  <a:pt x="0" y="87462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8734" y="107763"/>
            <a:ext cx="8401050" cy="19789775"/>
          </a:xfrm>
          <a:custGeom>
            <a:avLst/>
            <a:gdLst/>
            <a:ahLst/>
            <a:cxnLst/>
            <a:rect l="l" t="t" r="r" b="b"/>
            <a:pathLst>
              <a:path w="8401050" h="19789775">
                <a:moveTo>
                  <a:pt x="0" y="19789531"/>
                </a:moveTo>
                <a:lnTo>
                  <a:pt x="8400502" y="19789531"/>
                </a:lnTo>
                <a:lnTo>
                  <a:pt x="8400502" y="0"/>
                </a:lnTo>
                <a:lnTo>
                  <a:pt x="0" y="0"/>
                </a:lnTo>
                <a:lnTo>
                  <a:pt x="0" y="19789531"/>
                </a:lnTo>
                <a:close/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54612" y="847949"/>
            <a:ext cx="203200" cy="292735"/>
          </a:xfrm>
          <a:custGeom>
            <a:avLst/>
            <a:gdLst/>
            <a:ahLst/>
            <a:cxnLst/>
            <a:rect l="l" t="t" r="r" b="b"/>
            <a:pathLst>
              <a:path w="203199" h="292734">
                <a:moveTo>
                  <a:pt x="91455" y="0"/>
                </a:moveTo>
                <a:lnTo>
                  <a:pt x="0" y="0"/>
                </a:lnTo>
                <a:lnTo>
                  <a:pt x="0" y="292657"/>
                </a:lnTo>
                <a:lnTo>
                  <a:pt x="37474" y="292657"/>
                </a:lnTo>
                <a:lnTo>
                  <a:pt x="37474" y="169081"/>
                </a:lnTo>
                <a:lnTo>
                  <a:pt x="130828" y="169081"/>
                </a:lnTo>
                <a:lnTo>
                  <a:pt x="128483" y="165065"/>
                </a:lnTo>
                <a:lnTo>
                  <a:pt x="155481" y="154240"/>
                </a:lnTo>
                <a:lnTo>
                  <a:pt x="174087" y="138744"/>
                </a:lnTo>
                <a:lnTo>
                  <a:pt x="37474" y="138744"/>
                </a:lnTo>
                <a:lnTo>
                  <a:pt x="37474" y="30336"/>
                </a:lnTo>
                <a:lnTo>
                  <a:pt x="175171" y="30336"/>
                </a:lnTo>
                <a:lnTo>
                  <a:pt x="165177" y="18346"/>
                </a:lnTo>
                <a:lnTo>
                  <a:pt x="132707" y="4300"/>
                </a:lnTo>
                <a:lnTo>
                  <a:pt x="91455" y="0"/>
                </a:lnTo>
                <a:close/>
              </a:path>
              <a:path w="203199" h="292734">
                <a:moveTo>
                  <a:pt x="130828" y="169081"/>
                </a:moveTo>
                <a:lnTo>
                  <a:pt x="90117" y="169081"/>
                </a:lnTo>
                <a:lnTo>
                  <a:pt x="160604" y="292657"/>
                </a:lnTo>
                <a:lnTo>
                  <a:pt x="202986" y="292657"/>
                </a:lnTo>
                <a:lnTo>
                  <a:pt x="130828" y="169081"/>
                </a:lnTo>
                <a:close/>
              </a:path>
              <a:path w="203199" h="292734">
                <a:moveTo>
                  <a:pt x="175171" y="30336"/>
                </a:moveTo>
                <a:lnTo>
                  <a:pt x="86101" y="30336"/>
                </a:lnTo>
                <a:lnTo>
                  <a:pt x="116312" y="33096"/>
                </a:lnTo>
                <a:lnTo>
                  <a:pt x="138409" y="42047"/>
                </a:lnTo>
                <a:lnTo>
                  <a:pt x="151974" y="58191"/>
                </a:lnTo>
                <a:lnTo>
                  <a:pt x="156589" y="82532"/>
                </a:lnTo>
                <a:lnTo>
                  <a:pt x="151974" y="107125"/>
                </a:lnTo>
                <a:lnTo>
                  <a:pt x="138409" y="124691"/>
                </a:lnTo>
                <a:lnTo>
                  <a:pt x="116312" y="135231"/>
                </a:lnTo>
                <a:lnTo>
                  <a:pt x="86101" y="138744"/>
                </a:lnTo>
                <a:lnTo>
                  <a:pt x="174087" y="138744"/>
                </a:lnTo>
                <a:lnTo>
                  <a:pt x="176163" y="137015"/>
                </a:lnTo>
                <a:lnTo>
                  <a:pt x="189400" y="113183"/>
                </a:lnTo>
                <a:lnTo>
                  <a:pt x="194063" y="82532"/>
                </a:lnTo>
                <a:lnTo>
                  <a:pt x="186438" y="43852"/>
                </a:lnTo>
                <a:lnTo>
                  <a:pt x="175171" y="3033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876558" y="918436"/>
            <a:ext cx="201201" cy="2275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23035" y="822971"/>
            <a:ext cx="1107440" cy="409575"/>
          </a:xfrm>
          <a:custGeom>
            <a:avLst/>
            <a:gdLst/>
            <a:ahLst/>
            <a:cxnLst/>
            <a:rect l="l" t="t" r="r" b="b"/>
            <a:pathLst>
              <a:path w="1107439" h="409575">
                <a:moveTo>
                  <a:pt x="60223" y="318973"/>
                </a:moveTo>
                <a:lnTo>
                  <a:pt x="55321" y="291312"/>
                </a:lnTo>
                <a:lnTo>
                  <a:pt x="51752" y="292214"/>
                </a:lnTo>
                <a:lnTo>
                  <a:pt x="41935" y="292214"/>
                </a:lnTo>
                <a:lnTo>
                  <a:pt x="37033" y="288201"/>
                </a:lnTo>
                <a:lnTo>
                  <a:pt x="37033" y="0"/>
                </a:lnTo>
                <a:lnTo>
                  <a:pt x="0" y="0"/>
                </a:lnTo>
                <a:lnTo>
                  <a:pt x="0" y="273913"/>
                </a:lnTo>
                <a:lnTo>
                  <a:pt x="2171" y="294767"/>
                </a:lnTo>
                <a:lnTo>
                  <a:pt x="9029" y="310172"/>
                </a:lnTo>
                <a:lnTo>
                  <a:pt x="21082" y="319722"/>
                </a:lnTo>
                <a:lnTo>
                  <a:pt x="38811" y="322999"/>
                </a:lnTo>
                <a:lnTo>
                  <a:pt x="48183" y="322999"/>
                </a:lnTo>
                <a:lnTo>
                  <a:pt x="54876" y="321652"/>
                </a:lnTo>
                <a:lnTo>
                  <a:pt x="60223" y="318973"/>
                </a:lnTo>
                <a:close/>
              </a:path>
              <a:path w="1107439" h="409575">
                <a:moveTo>
                  <a:pt x="159270" y="318973"/>
                </a:moveTo>
                <a:lnTo>
                  <a:pt x="154355" y="291312"/>
                </a:lnTo>
                <a:lnTo>
                  <a:pt x="150787" y="292214"/>
                </a:lnTo>
                <a:lnTo>
                  <a:pt x="140970" y="292214"/>
                </a:lnTo>
                <a:lnTo>
                  <a:pt x="136067" y="288201"/>
                </a:lnTo>
                <a:lnTo>
                  <a:pt x="136067" y="0"/>
                </a:lnTo>
                <a:lnTo>
                  <a:pt x="99034" y="0"/>
                </a:lnTo>
                <a:lnTo>
                  <a:pt x="99034" y="273913"/>
                </a:lnTo>
                <a:lnTo>
                  <a:pt x="101219" y="294767"/>
                </a:lnTo>
                <a:lnTo>
                  <a:pt x="108077" y="310172"/>
                </a:lnTo>
                <a:lnTo>
                  <a:pt x="120116" y="319722"/>
                </a:lnTo>
                <a:lnTo>
                  <a:pt x="137858" y="322999"/>
                </a:lnTo>
                <a:lnTo>
                  <a:pt x="147218" y="322999"/>
                </a:lnTo>
                <a:lnTo>
                  <a:pt x="153911" y="321652"/>
                </a:lnTo>
                <a:lnTo>
                  <a:pt x="159270" y="318973"/>
                </a:lnTo>
                <a:close/>
              </a:path>
              <a:path w="1107439" h="409575">
                <a:moveTo>
                  <a:pt x="407403" y="24980"/>
                </a:moveTo>
                <a:lnTo>
                  <a:pt x="371259" y="24980"/>
                </a:lnTo>
                <a:lnTo>
                  <a:pt x="371259" y="197637"/>
                </a:lnTo>
                <a:lnTo>
                  <a:pt x="365912" y="241604"/>
                </a:lnTo>
                <a:lnTo>
                  <a:pt x="351243" y="270065"/>
                </a:lnTo>
                <a:lnTo>
                  <a:pt x="329298" y="285394"/>
                </a:lnTo>
                <a:lnTo>
                  <a:pt x="302120" y="289979"/>
                </a:lnTo>
                <a:lnTo>
                  <a:pt x="275336" y="285394"/>
                </a:lnTo>
                <a:lnTo>
                  <a:pt x="253822" y="270065"/>
                </a:lnTo>
                <a:lnTo>
                  <a:pt x="239509" y="241604"/>
                </a:lnTo>
                <a:lnTo>
                  <a:pt x="234302" y="197637"/>
                </a:lnTo>
                <a:lnTo>
                  <a:pt x="234302" y="24980"/>
                </a:lnTo>
                <a:lnTo>
                  <a:pt x="196824" y="24980"/>
                </a:lnTo>
                <a:lnTo>
                  <a:pt x="196824" y="196735"/>
                </a:lnTo>
                <a:lnTo>
                  <a:pt x="204876" y="255993"/>
                </a:lnTo>
                <a:lnTo>
                  <a:pt x="227050" y="294995"/>
                </a:lnTo>
                <a:lnTo>
                  <a:pt x="260438" y="316445"/>
                </a:lnTo>
                <a:lnTo>
                  <a:pt x="302120" y="322999"/>
                </a:lnTo>
                <a:lnTo>
                  <a:pt x="343789" y="316445"/>
                </a:lnTo>
                <a:lnTo>
                  <a:pt x="377177" y="294995"/>
                </a:lnTo>
                <a:lnTo>
                  <a:pt x="399351" y="255993"/>
                </a:lnTo>
                <a:lnTo>
                  <a:pt x="407403" y="196735"/>
                </a:lnTo>
                <a:lnTo>
                  <a:pt x="407403" y="24980"/>
                </a:lnTo>
                <a:close/>
              </a:path>
              <a:path w="1107439" h="409575">
                <a:moveTo>
                  <a:pt x="658126" y="206108"/>
                </a:moveTo>
                <a:lnTo>
                  <a:pt x="652513" y="160401"/>
                </a:lnTo>
                <a:lnTo>
                  <a:pt x="636536" y="126695"/>
                </a:lnTo>
                <a:lnTo>
                  <a:pt x="636117" y="125806"/>
                </a:lnTo>
                <a:lnTo>
                  <a:pt x="635977" y="125526"/>
                </a:lnTo>
                <a:lnTo>
                  <a:pt x="619760" y="112166"/>
                </a:lnTo>
                <a:lnTo>
                  <a:pt x="619760" y="206108"/>
                </a:lnTo>
                <a:lnTo>
                  <a:pt x="615086" y="242074"/>
                </a:lnTo>
                <a:lnTo>
                  <a:pt x="602132" y="269011"/>
                </a:lnTo>
                <a:lnTo>
                  <a:pt x="582485" y="285915"/>
                </a:lnTo>
                <a:lnTo>
                  <a:pt x="557745" y="291769"/>
                </a:lnTo>
                <a:lnTo>
                  <a:pt x="546252" y="290601"/>
                </a:lnTo>
                <a:lnTo>
                  <a:pt x="533425" y="286804"/>
                </a:lnTo>
                <a:lnTo>
                  <a:pt x="519595" y="279908"/>
                </a:lnTo>
                <a:lnTo>
                  <a:pt x="505104" y="269455"/>
                </a:lnTo>
                <a:lnTo>
                  <a:pt x="505104" y="156146"/>
                </a:lnTo>
                <a:lnTo>
                  <a:pt x="520369" y="143256"/>
                </a:lnTo>
                <a:lnTo>
                  <a:pt x="534885" y="134061"/>
                </a:lnTo>
                <a:lnTo>
                  <a:pt x="548894" y="128536"/>
                </a:lnTo>
                <a:lnTo>
                  <a:pt x="562648" y="126695"/>
                </a:lnTo>
                <a:lnTo>
                  <a:pt x="588695" y="132397"/>
                </a:lnTo>
                <a:lnTo>
                  <a:pt x="606425" y="148501"/>
                </a:lnTo>
                <a:lnTo>
                  <a:pt x="616546" y="173558"/>
                </a:lnTo>
                <a:lnTo>
                  <a:pt x="619760" y="206108"/>
                </a:lnTo>
                <a:lnTo>
                  <a:pt x="619760" y="112166"/>
                </a:lnTo>
                <a:lnTo>
                  <a:pt x="609003" y="103289"/>
                </a:lnTo>
                <a:lnTo>
                  <a:pt x="572020" y="95465"/>
                </a:lnTo>
                <a:lnTo>
                  <a:pt x="553440" y="97891"/>
                </a:lnTo>
                <a:lnTo>
                  <a:pt x="535444" y="104444"/>
                </a:lnTo>
                <a:lnTo>
                  <a:pt x="518439" y="114096"/>
                </a:lnTo>
                <a:lnTo>
                  <a:pt x="502869" y="125806"/>
                </a:lnTo>
                <a:lnTo>
                  <a:pt x="501535" y="125806"/>
                </a:lnTo>
                <a:lnTo>
                  <a:pt x="498411" y="100825"/>
                </a:lnTo>
                <a:lnTo>
                  <a:pt x="468071" y="100825"/>
                </a:lnTo>
                <a:lnTo>
                  <a:pt x="468071" y="409092"/>
                </a:lnTo>
                <a:lnTo>
                  <a:pt x="505104" y="409092"/>
                </a:lnTo>
                <a:lnTo>
                  <a:pt x="505104" y="335927"/>
                </a:lnTo>
                <a:lnTo>
                  <a:pt x="504215" y="298005"/>
                </a:lnTo>
                <a:lnTo>
                  <a:pt x="519074" y="308495"/>
                </a:lnTo>
                <a:lnTo>
                  <a:pt x="534098" y="316357"/>
                </a:lnTo>
                <a:lnTo>
                  <a:pt x="549122" y="321284"/>
                </a:lnTo>
                <a:lnTo>
                  <a:pt x="563994" y="322999"/>
                </a:lnTo>
                <a:lnTo>
                  <a:pt x="599592" y="315087"/>
                </a:lnTo>
                <a:lnTo>
                  <a:pt x="621957" y="298005"/>
                </a:lnTo>
                <a:lnTo>
                  <a:pt x="629627" y="292150"/>
                </a:lnTo>
                <a:lnTo>
                  <a:pt x="629843" y="291769"/>
                </a:lnTo>
                <a:lnTo>
                  <a:pt x="650379" y="255422"/>
                </a:lnTo>
                <a:lnTo>
                  <a:pt x="658126" y="206108"/>
                </a:lnTo>
                <a:close/>
              </a:path>
              <a:path w="1107439" h="409575">
                <a:moveTo>
                  <a:pt x="1008773" y="280606"/>
                </a:moveTo>
                <a:lnTo>
                  <a:pt x="988250" y="258305"/>
                </a:lnTo>
                <a:lnTo>
                  <a:pt x="973709" y="271907"/>
                </a:lnTo>
                <a:lnTo>
                  <a:pt x="957859" y="281838"/>
                </a:lnTo>
                <a:lnTo>
                  <a:pt x="940257" y="287921"/>
                </a:lnTo>
                <a:lnTo>
                  <a:pt x="920445" y="289979"/>
                </a:lnTo>
                <a:lnTo>
                  <a:pt x="883031" y="281647"/>
                </a:lnTo>
                <a:lnTo>
                  <a:pt x="854633" y="257797"/>
                </a:lnTo>
                <a:lnTo>
                  <a:pt x="836625" y="220154"/>
                </a:lnTo>
                <a:lnTo>
                  <a:pt x="830326" y="170421"/>
                </a:lnTo>
                <a:lnTo>
                  <a:pt x="836904" y="121335"/>
                </a:lnTo>
                <a:lnTo>
                  <a:pt x="855472" y="84264"/>
                </a:lnTo>
                <a:lnTo>
                  <a:pt x="884339" y="60820"/>
                </a:lnTo>
                <a:lnTo>
                  <a:pt x="921778" y="52641"/>
                </a:lnTo>
                <a:lnTo>
                  <a:pt x="939469" y="54495"/>
                </a:lnTo>
                <a:lnTo>
                  <a:pt x="955179" y="59778"/>
                </a:lnTo>
                <a:lnTo>
                  <a:pt x="969149" y="68072"/>
                </a:lnTo>
                <a:lnTo>
                  <a:pt x="981557" y="78968"/>
                </a:lnTo>
                <a:lnTo>
                  <a:pt x="1002080" y="55765"/>
                </a:lnTo>
                <a:lnTo>
                  <a:pt x="987145" y="42024"/>
                </a:lnTo>
                <a:lnTo>
                  <a:pt x="968565" y="30505"/>
                </a:lnTo>
                <a:lnTo>
                  <a:pt x="946556" y="22580"/>
                </a:lnTo>
                <a:lnTo>
                  <a:pt x="921334" y="19634"/>
                </a:lnTo>
                <a:lnTo>
                  <a:pt x="879221" y="26365"/>
                </a:lnTo>
                <a:lnTo>
                  <a:pt x="843457" y="45910"/>
                </a:lnTo>
                <a:lnTo>
                  <a:pt x="815759" y="77254"/>
                </a:lnTo>
                <a:lnTo>
                  <a:pt x="797864" y="119392"/>
                </a:lnTo>
                <a:lnTo>
                  <a:pt x="791514" y="171310"/>
                </a:lnTo>
                <a:lnTo>
                  <a:pt x="797763" y="223748"/>
                </a:lnTo>
                <a:lnTo>
                  <a:pt x="815352" y="265950"/>
                </a:lnTo>
                <a:lnTo>
                  <a:pt x="842581" y="297091"/>
                </a:lnTo>
                <a:lnTo>
                  <a:pt x="877735" y="316382"/>
                </a:lnTo>
                <a:lnTo>
                  <a:pt x="919099" y="322999"/>
                </a:lnTo>
                <a:lnTo>
                  <a:pt x="945603" y="320192"/>
                </a:lnTo>
                <a:lnTo>
                  <a:pt x="969124" y="312013"/>
                </a:lnTo>
                <a:lnTo>
                  <a:pt x="990053" y="298716"/>
                </a:lnTo>
                <a:lnTo>
                  <a:pt x="1008773" y="280606"/>
                </a:lnTo>
                <a:close/>
              </a:path>
              <a:path w="1107439" h="409575">
                <a:moveTo>
                  <a:pt x="1107186" y="318973"/>
                </a:moveTo>
                <a:lnTo>
                  <a:pt x="1102283" y="291312"/>
                </a:lnTo>
                <a:lnTo>
                  <a:pt x="1098715" y="292214"/>
                </a:lnTo>
                <a:lnTo>
                  <a:pt x="1088898" y="292214"/>
                </a:lnTo>
                <a:lnTo>
                  <a:pt x="1083995" y="288201"/>
                </a:lnTo>
                <a:lnTo>
                  <a:pt x="1083995" y="0"/>
                </a:lnTo>
                <a:lnTo>
                  <a:pt x="1046962" y="0"/>
                </a:lnTo>
                <a:lnTo>
                  <a:pt x="1046962" y="273913"/>
                </a:lnTo>
                <a:lnTo>
                  <a:pt x="1049134" y="294767"/>
                </a:lnTo>
                <a:lnTo>
                  <a:pt x="1055992" y="310172"/>
                </a:lnTo>
                <a:lnTo>
                  <a:pt x="1068044" y="319722"/>
                </a:lnTo>
                <a:lnTo>
                  <a:pt x="1085773" y="322999"/>
                </a:lnTo>
                <a:lnTo>
                  <a:pt x="1095146" y="322999"/>
                </a:lnTo>
                <a:lnTo>
                  <a:pt x="1101839" y="321652"/>
                </a:lnTo>
                <a:lnTo>
                  <a:pt x="1107186" y="31897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257357" y="918436"/>
            <a:ext cx="169973" cy="2275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461414" y="918436"/>
            <a:ext cx="160158" cy="22752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644905" y="918436"/>
            <a:ext cx="160158" cy="22752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838166" y="830996"/>
            <a:ext cx="49530" cy="309880"/>
          </a:xfrm>
          <a:custGeom>
            <a:avLst/>
            <a:gdLst/>
            <a:ahLst/>
            <a:cxnLst/>
            <a:rect l="l" t="t" r="r" b="b"/>
            <a:pathLst>
              <a:path w="49530" h="309880">
                <a:moveTo>
                  <a:pt x="42827" y="92793"/>
                </a:moveTo>
                <a:lnTo>
                  <a:pt x="5799" y="92793"/>
                </a:lnTo>
                <a:lnTo>
                  <a:pt x="5799" y="309610"/>
                </a:lnTo>
                <a:lnTo>
                  <a:pt x="42827" y="309610"/>
                </a:lnTo>
                <a:lnTo>
                  <a:pt x="42827" y="92793"/>
                </a:lnTo>
                <a:close/>
              </a:path>
              <a:path w="49530" h="309880">
                <a:moveTo>
                  <a:pt x="24536" y="0"/>
                </a:moveTo>
                <a:lnTo>
                  <a:pt x="14680" y="1756"/>
                </a:lnTo>
                <a:lnTo>
                  <a:pt x="6914" y="6691"/>
                </a:lnTo>
                <a:lnTo>
                  <a:pt x="1826" y="14303"/>
                </a:lnTo>
                <a:lnTo>
                  <a:pt x="0" y="24090"/>
                </a:lnTo>
                <a:lnTo>
                  <a:pt x="1826" y="34065"/>
                </a:lnTo>
                <a:lnTo>
                  <a:pt x="6914" y="41656"/>
                </a:lnTo>
                <a:lnTo>
                  <a:pt x="14680" y="46487"/>
                </a:lnTo>
                <a:lnTo>
                  <a:pt x="24536" y="48181"/>
                </a:lnTo>
                <a:lnTo>
                  <a:pt x="34393" y="46487"/>
                </a:lnTo>
                <a:lnTo>
                  <a:pt x="42158" y="41656"/>
                </a:lnTo>
                <a:lnTo>
                  <a:pt x="47247" y="34065"/>
                </a:lnTo>
                <a:lnTo>
                  <a:pt x="49073" y="24090"/>
                </a:lnTo>
                <a:lnTo>
                  <a:pt x="47247" y="14303"/>
                </a:lnTo>
                <a:lnTo>
                  <a:pt x="42158" y="6691"/>
                </a:lnTo>
                <a:lnTo>
                  <a:pt x="34393" y="1756"/>
                </a:lnTo>
                <a:lnTo>
                  <a:pt x="2453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925874" y="918436"/>
            <a:ext cx="171757" cy="22752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632739" y="1365452"/>
            <a:ext cx="400685" cy="295910"/>
          </a:xfrm>
          <a:custGeom>
            <a:avLst/>
            <a:gdLst/>
            <a:ahLst/>
            <a:cxnLst/>
            <a:rect l="l" t="t" r="r" b="b"/>
            <a:pathLst>
              <a:path w="400685" h="295910">
                <a:moveTo>
                  <a:pt x="185153" y="219494"/>
                </a:moveTo>
                <a:lnTo>
                  <a:pt x="180987" y="193954"/>
                </a:lnTo>
                <a:lnTo>
                  <a:pt x="169926" y="174053"/>
                </a:lnTo>
                <a:lnTo>
                  <a:pt x="154089" y="158584"/>
                </a:lnTo>
                <a:lnTo>
                  <a:pt x="149898" y="155803"/>
                </a:lnTo>
                <a:lnTo>
                  <a:pt x="149898" y="218160"/>
                </a:lnTo>
                <a:lnTo>
                  <a:pt x="145834" y="238315"/>
                </a:lnTo>
                <a:lnTo>
                  <a:pt x="134404" y="253961"/>
                </a:lnTo>
                <a:lnTo>
                  <a:pt x="116776" y="264083"/>
                </a:lnTo>
                <a:lnTo>
                  <a:pt x="94132" y="267677"/>
                </a:lnTo>
                <a:lnTo>
                  <a:pt x="69977" y="263639"/>
                </a:lnTo>
                <a:lnTo>
                  <a:pt x="50749" y="252399"/>
                </a:lnTo>
                <a:lnTo>
                  <a:pt x="38049" y="235305"/>
                </a:lnTo>
                <a:lnTo>
                  <a:pt x="33464" y="213702"/>
                </a:lnTo>
                <a:lnTo>
                  <a:pt x="36461" y="195237"/>
                </a:lnTo>
                <a:lnTo>
                  <a:pt x="44729" y="178739"/>
                </a:lnTo>
                <a:lnTo>
                  <a:pt x="57175" y="164325"/>
                </a:lnTo>
                <a:lnTo>
                  <a:pt x="72720" y="152133"/>
                </a:lnTo>
                <a:lnTo>
                  <a:pt x="102196" y="164325"/>
                </a:lnTo>
                <a:lnTo>
                  <a:pt x="126707" y="177622"/>
                </a:lnTo>
                <a:lnTo>
                  <a:pt x="143611" y="194729"/>
                </a:lnTo>
                <a:lnTo>
                  <a:pt x="149898" y="218160"/>
                </a:lnTo>
                <a:lnTo>
                  <a:pt x="149898" y="155803"/>
                </a:lnTo>
                <a:lnTo>
                  <a:pt x="144373" y="152133"/>
                </a:lnTo>
                <a:lnTo>
                  <a:pt x="135623" y="146329"/>
                </a:lnTo>
                <a:lnTo>
                  <a:pt x="135623" y="144551"/>
                </a:lnTo>
                <a:lnTo>
                  <a:pt x="146634" y="134734"/>
                </a:lnTo>
                <a:lnTo>
                  <a:pt x="149288" y="132372"/>
                </a:lnTo>
                <a:lnTo>
                  <a:pt x="161950" y="116382"/>
                </a:lnTo>
                <a:lnTo>
                  <a:pt x="171259" y="97307"/>
                </a:lnTo>
                <a:lnTo>
                  <a:pt x="174891" y="75844"/>
                </a:lnTo>
                <a:lnTo>
                  <a:pt x="169303" y="45364"/>
                </a:lnTo>
                <a:lnTo>
                  <a:pt x="157505" y="27660"/>
                </a:lnTo>
                <a:lnTo>
                  <a:pt x="153301" y="21361"/>
                </a:lnTo>
                <a:lnTo>
                  <a:pt x="143217" y="15100"/>
                </a:lnTo>
                <a:lnTo>
                  <a:pt x="143217" y="77635"/>
                </a:lnTo>
                <a:lnTo>
                  <a:pt x="141236" y="93014"/>
                </a:lnTo>
                <a:lnTo>
                  <a:pt x="135458" y="107683"/>
                </a:lnTo>
                <a:lnTo>
                  <a:pt x="126085" y="121615"/>
                </a:lnTo>
                <a:lnTo>
                  <a:pt x="113322" y="134734"/>
                </a:lnTo>
                <a:lnTo>
                  <a:pt x="88582" y="124231"/>
                </a:lnTo>
                <a:lnTo>
                  <a:pt x="67652" y="111645"/>
                </a:lnTo>
                <a:lnTo>
                  <a:pt x="53162" y="95211"/>
                </a:lnTo>
                <a:lnTo>
                  <a:pt x="47739" y="73164"/>
                </a:lnTo>
                <a:lnTo>
                  <a:pt x="51219" y="54394"/>
                </a:lnTo>
                <a:lnTo>
                  <a:pt x="60845" y="40043"/>
                </a:lnTo>
                <a:lnTo>
                  <a:pt x="75412" y="30886"/>
                </a:lnTo>
                <a:lnTo>
                  <a:pt x="93687" y="27660"/>
                </a:lnTo>
                <a:lnTo>
                  <a:pt x="114604" y="31584"/>
                </a:lnTo>
                <a:lnTo>
                  <a:pt x="130162" y="42278"/>
                </a:lnTo>
                <a:lnTo>
                  <a:pt x="139865" y="58153"/>
                </a:lnTo>
                <a:lnTo>
                  <a:pt x="143217" y="77635"/>
                </a:lnTo>
                <a:lnTo>
                  <a:pt x="143217" y="15100"/>
                </a:lnTo>
                <a:lnTo>
                  <a:pt x="128028" y="5638"/>
                </a:lnTo>
                <a:lnTo>
                  <a:pt x="94589" y="0"/>
                </a:lnTo>
                <a:lnTo>
                  <a:pt x="62585" y="5283"/>
                </a:lnTo>
                <a:lnTo>
                  <a:pt x="36982" y="20193"/>
                </a:lnTo>
                <a:lnTo>
                  <a:pt x="19989" y="43294"/>
                </a:lnTo>
                <a:lnTo>
                  <a:pt x="13830" y="73164"/>
                </a:lnTo>
                <a:lnTo>
                  <a:pt x="17094" y="93954"/>
                </a:lnTo>
                <a:lnTo>
                  <a:pt x="25831" y="111645"/>
                </a:lnTo>
                <a:lnTo>
                  <a:pt x="38493" y="126492"/>
                </a:lnTo>
                <a:lnTo>
                  <a:pt x="53543" y="138747"/>
                </a:lnTo>
                <a:lnTo>
                  <a:pt x="53543" y="140538"/>
                </a:lnTo>
                <a:lnTo>
                  <a:pt x="33883" y="153339"/>
                </a:lnTo>
                <a:lnTo>
                  <a:pt x="16738" y="170370"/>
                </a:lnTo>
                <a:lnTo>
                  <a:pt x="4610" y="191668"/>
                </a:lnTo>
                <a:lnTo>
                  <a:pt x="0" y="217271"/>
                </a:lnTo>
                <a:lnTo>
                  <a:pt x="7048" y="248475"/>
                </a:lnTo>
                <a:lnTo>
                  <a:pt x="26555" y="273202"/>
                </a:lnTo>
                <a:lnTo>
                  <a:pt x="56095" y="289483"/>
                </a:lnTo>
                <a:lnTo>
                  <a:pt x="93243" y="295338"/>
                </a:lnTo>
                <a:lnTo>
                  <a:pt x="130949" y="289445"/>
                </a:lnTo>
                <a:lnTo>
                  <a:pt x="159943" y="273316"/>
                </a:lnTo>
                <a:lnTo>
                  <a:pt x="164299" y="267677"/>
                </a:lnTo>
                <a:lnTo>
                  <a:pt x="178562" y="249224"/>
                </a:lnTo>
                <a:lnTo>
                  <a:pt x="185153" y="219494"/>
                </a:lnTo>
                <a:close/>
              </a:path>
              <a:path w="400685" h="295910">
                <a:moveTo>
                  <a:pt x="400316" y="198970"/>
                </a:moveTo>
                <a:lnTo>
                  <a:pt x="393357" y="159067"/>
                </a:lnTo>
                <a:lnTo>
                  <a:pt x="374434" y="131279"/>
                </a:lnTo>
                <a:lnTo>
                  <a:pt x="346481" y="115036"/>
                </a:lnTo>
                <a:lnTo>
                  <a:pt x="312432" y="109753"/>
                </a:lnTo>
                <a:lnTo>
                  <a:pt x="300139" y="110566"/>
                </a:lnTo>
                <a:lnTo>
                  <a:pt x="289064" y="112877"/>
                </a:lnTo>
                <a:lnTo>
                  <a:pt x="278739" y="116522"/>
                </a:lnTo>
                <a:lnTo>
                  <a:pt x="268706" y="121348"/>
                </a:lnTo>
                <a:lnTo>
                  <a:pt x="276288" y="37477"/>
                </a:lnTo>
                <a:lnTo>
                  <a:pt x="386486" y="37477"/>
                </a:lnTo>
                <a:lnTo>
                  <a:pt x="386486" y="5359"/>
                </a:lnTo>
                <a:lnTo>
                  <a:pt x="243725" y="5359"/>
                </a:lnTo>
                <a:lnTo>
                  <a:pt x="234353" y="142316"/>
                </a:lnTo>
                <a:lnTo>
                  <a:pt x="253987" y="154813"/>
                </a:lnTo>
                <a:lnTo>
                  <a:pt x="265976" y="147459"/>
                </a:lnTo>
                <a:lnTo>
                  <a:pt x="277291" y="142151"/>
                </a:lnTo>
                <a:lnTo>
                  <a:pt x="289115" y="138938"/>
                </a:lnTo>
                <a:lnTo>
                  <a:pt x="302615" y="137858"/>
                </a:lnTo>
                <a:lnTo>
                  <a:pt x="327456" y="142024"/>
                </a:lnTo>
                <a:lnTo>
                  <a:pt x="346443" y="154139"/>
                </a:lnTo>
                <a:lnTo>
                  <a:pt x="358571" y="173621"/>
                </a:lnTo>
                <a:lnTo>
                  <a:pt x="362839" y="199872"/>
                </a:lnTo>
                <a:lnTo>
                  <a:pt x="358038" y="226733"/>
                </a:lnTo>
                <a:lnTo>
                  <a:pt x="344881" y="247103"/>
                </a:lnTo>
                <a:lnTo>
                  <a:pt x="325196" y="260032"/>
                </a:lnTo>
                <a:lnTo>
                  <a:pt x="300824" y="264553"/>
                </a:lnTo>
                <a:lnTo>
                  <a:pt x="277876" y="261848"/>
                </a:lnTo>
                <a:lnTo>
                  <a:pt x="258724" y="254635"/>
                </a:lnTo>
                <a:lnTo>
                  <a:pt x="242671" y="244233"/>
                </a:lnTo>
                <a:lnTo>
                  <a:pt x="229006" y="231990"/>
                </a:lnTo>
                <a:lnTo>
                  <a:pt x="211162" y="256527"/>
                </a:lnTo>
                <a:lnTo>
                  <a:pt x="227609" y="270878"/>
                </a:lnTo>
                <a:lnTo>
                  <a:pt x="248069" y="283298"/>
                </a:lnTo>
                <a:lnTo>
                  <a:pt x="273392" y="292036"/>
                </a:lnTo>
                <a:lnTo>
                  <a:pt x="304393" y="295338"/>
                </a:lnTo>
                <a:lnTo>
                  <a:pt x="340271" y="288937"/>
                </a:lnTo>
                <a:lnTo>
                  <a:pt x="370928" y="270243"/>
                </a:lnTo>
                <a:lnTo>
                  <a:pt x="392290" y="240004"/>
                </a:lnTo>
                <a:lnTo>
                  <a:pt x="400316" y="19897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149943" y="1438617"/>
            <a:ext cx="186925" cy="21681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448841" y="1365452"/>
            <a:ext cx="612775" cy="295910"/>
          </a:xfrm>
          <a:custGeom>
            <a:avLst/>
            <a:gdLst/>
            <a:ahLst/>
            <a:cxnLst/>
            <a:rect l="l" t="t" r="r" b="b"/>
            <a:pathLst>
              <a:path w="612775" h="295910">
                <a:moveTo>
                  <a:pt x="185140" y="258305"/>
                </a:moveTo>
                <a:lnTo>
                  <a:pt x="99936" y="258305"/>
                </a:lnTo>
                <a:lnTo>
                  <a:pt x="88455" y="258470"/>
                </a:lnTo>
                <a:lnTo>
                  <a:pt x="76403" y="258927"/>
                </a:lnTo>
                <a:lnTo>
                  <a:pt x="64173" y="259626"/>
                </a:lnTo>
                <a:lnTo>
                  <a:pt x="52197" y="260540"/>
                </a:lnTo>
                <a:lnTo>
                  <a:pt x="99974" y="210908"/>
                </a:lnTo>
                <a:lnTo>
                  <a:pt x="137680" y="166293"/>
                </a:lnTo>
                <a:lnTo>
                  <a:pt x="162420" y="124536"/>
                </a:lnTo>
                <a:lnTo>
                  <a:pt x="171310" y="83426"/>
                </a:lnTo>
                <a:lnTo>
                  <a:pt x="165328" y="49314"/>
                </a:lnTo>
                <a:lnTo>
                  <a:pt x="148221" y="22987"/>
                </a:lnTo>
                <a:lnTo>
                  <a:pt x="121246" y="6019"/>
                </a:lnTo>
                <a:lnTo>
                  <a:pt x="85648" y="0"/>
                </a:lnTo>
                <a:lnTo>
                  <a:pt x="60159" y="3136"/>
                </a:lnTo>
                <a:lnTo>
                  <a:pt x="37973" y="12052"/>
                </a:lnTo>
                <a:lnTo>
                  <a:pt x="18211" y="25984"/>
                </a:lnTo>
                <a:lnTo>
                  <a:pt x="0" y="44170"/>
                </a:lnTo>
                <a:lnTo>
                  <a:pt x="20967" y="64249"/>
                </a:lnTo>
                <a:lnTo>
                  <a:pt x="33832" y="51041"/>
                </a:lnTo>
                <a:lnTo>
                  <a:pt x="48234" y="40271"/>
                </a:lnTo>
                <a:lnTo>
                  <a:pt x="64071" y="33007"/>
                </a:lnTo>
                <a:lnTo>
                  <a:pt x="81191" y="30340"/>
                </a:lnTo>
                <a:lnTo>
                  <a:pt x="104876" y="34404"/>
                </a:lnTo>
                <a:lnTo>
                  <a:pt x="121729" y="45783"/>
                </a:lnTo>
                <a:lnTo>
                  <a:pt x="131826" y="63284"/>
                </a:lnTo>
                <a:lnTo>
                  <a:pt x="135178" y="85661"/>
                </a:lnTo>
                <a:lnTo>
                  <a:pt x="129387" y="114223"/>
                </a:lnTo>
                <a:lnTo>
                  <a:pt x="112471" y="145529"/>
                </a:lnTo>
                <a:lnTo>
                  <a:pt x="85064" y="180708"/>
                </a:lnTo>
                <a:lnTo>
                  <a:pt x="47802" y="220903"/>
                </a:lnTo>
                <a:lnTo>
                  <a:pt x="1333" y="267233"/>
                </a:lnTo>
                <a:lnTo>
                  <a:pt x="1333" y="289991"/>
                </a:lnTo>
                <a:lnTo>
                  <a:pt x="185140" y="289991"/>
                </a:lnTo>
                <a:lnTo>
                  <a:pt x="185140" y="258305"/>
                </a:lnTo>
                <a:close/>
              </a:path>
              <a:path w="612775" h="295910">
                <a:moveTo>
                  <a:pt x="392366" y="146786"/>
                </a:moveTo>
                <a:lnTo>
                  <a:pt x="386118" y="83566"/>
                </a:lnTo>
                <a:lnTo>
                  <a:pt x="368109" y="37592"/>
                </a:lnTo>
                <a:lnTo>
                  <a:pt x="360260" y="29895"/>
                </a:lnTo>
                <a:lnTo>
                  <a:pt x="356679" y="26390"/>
                </a:lnTo>
                <a:lnTo>
                  <a:pt x="356679" y="146786"/>
                </a:lnTo>
                <a:lnTo>
                  <a:pt x="352679" y="200520"/>
                </a:lnTo>
                <a:lnTo>
                  <a:pt x="341401" y="237401"/>
                </a:lnTo>
                <a:lnTo>
                  <a:pt x="323926" y="258635"/>
                </a:lnTo>
                <a:lnTo>
                  <a:pt x="301358" y="265455"/>
                </a:lnTo>
                <a:lnTo>
                  <a:pt x="278790" y="258635"/>
                </a:lnTo>
                <a:lnTo>
                  <a:pt x="261315" y="237401"/>
                </a:lnTo>
                <a:lnTo>
                  <a:pt x="250037" y="200520"/>
                </a:lnTo>
                <a:lnTo>
                  <a:pt x="246037" y="146786"/>
                </a:lnTo>
                <a:lnTo>
                  <a:pt x="250037" y="93319"/>
                </a:lnTo>
                <a:lnTo>
                  <a:pt x="261315" y="57048"/>
                </a:lnTo>
                <a:lnTo>
                  <a:pt x="278790" y="36423"/>
                </a:lnTo>
                <a:lnTo>
                  <a:pt x="301358" y="29895"/>
                </a:lnTo>
                <a:lnTo>
                  <a:pt x="323926" y="36423"/>
                </a:lnTo>
                <a:lnTo>
                  <a:pt x="341401" y="57048"/>
                </a:lnTo>
                <a:lnTo>
                  <a:pt x="352679" y="93319"/>
                </a:lnTo>
                <a:lnTo>
                  <a:pt x="356679" y="146786"/>
                </a:lnTo>
                <a:lnTo>
                  <a:pt x="356679" y="26390"/>
                </a:lnTo>
                <a:lnTo>
                  <a:pt x="339483" y="9512"/>
                </a:lnTo>
                <a:lnTo>
                  <a:pt x="301358" y="0"/>
                </a:lnTo>
                <a:lnTo>
                  <a:pt x="262978" y="9512"/>
                </a:lnTo>
                <a:lnTo>
                  <a:pt x="234213" y="37592"/>
                </a:lnTo>
                <a:lnTo>
                  <a:pt x="216154" y="83566"/>
                </a:lnTo>
                <a:lnTo>
                  <a:pt x="209905" y="146786"/>
                </a:lnTo>
                <a:lnTo>
                  <a:pt x="216154" y="210273"/>
                </a:lnTo>
                <a:lnTo>
                  <a:pt x="234213" y="256857"/>
                </a:lnTo>
                <a:lnTo>
                  <a:pt x="262978" y="285546"/>
                </a:lnTo>
                <a:lnTo>
                  <a:pt x="301358" y="295338"/>
                </a:lnTo>
                <a:lnTo>
                  <a:pt x="339483" y="285546"/>
                </a:lnTo>
                <a:lnTo>
                  <a:pt x="359537" y="265455"/>
                </a:lnTo>
                <a:lnTo>
                  <a:pt x="368109" y="256857"/>
                </a:lnTo>
                <a:lnTo>
                  <a:pt x="386118" y="210273"/>
                </a:lnTo>
                <a:lnTo>
                  <a:pt x="392366" y="146786"/>
                </a:lnTo>
                <a:close/>
              </a:path>
              <a:path w="612775" h="295910">
                <a:moveTo>
                  <a:pt x="612216" y="146786"/>
                </a:moveTo>
                <a:lnTo>
                  <a:pt x="605967" y="83566"/>
                </a:lnTo>
                <a:lnTo>
                  <a:pt x="587959" y="37592"/>
                </a:lnTo>
                <a:lnTo>
                  <a:pt x="580110" y="29895"/>
                </a:lnTo>
                <a:lnTo>
                  <a:pt x="576529" y="26390"/>
                </a:lnTo>
                <a:lnTo>
                  <a:pt x="576529" y="146786"/>
                </a:lnTo>
                <a:lnTo>
                  <a:pt x="572528" y="200520"/>
                </a:lnTo>
                <a:lnTo>
                  <a:pt x="561251" y="237401"/>
                </a:lnTo>
                <a:lnTo>
                  <a:pt x="543775" y="258635"/>
                </a:lnTo>
                <a:lnTo>
                  <a:pt x="521208" y="265455"/>
                </a:lnTo>
                <a:lnTo>
                  <a:pt x="498640" y="258635"/>
                </a:lnTo>
                <a:lnTo>
                  <a:pt x="481164" y="237401"/>
                </a:lnTo>
                <a:lnTo>
                  <a:pt x="469887" y="200520"/>
                </a:lnTo>
                <a:lnTo>
                  <a:pt x="465886" y="146786"/>
                </a:lnTo>
                <a:lnTo>
                  <a:pt x="469887" y="93319"/>
                </a:lnTo>
                <a:lnTo>
                  <a:pt x="481164" y="57048"/>
                </a:lnTo>
                <a:lnTo>
                  <a:pt x="498640" y="36423"/>
                </a:lnTo>
                <a:lnTo>
                  <a:pt x="521208" y="29895"/>
                </a:lnTo>
                <a:lnTo>
                  <a:pt x="543775" y="36423"/>
                </a:lnTo>
                <a:lnTo>
                  <a:pt x="561251" y="57048"/>
                </a:lnTo>
                <a:lnTo>
                  <a:pt x="572528" y="93319"/>
                </a:lnTo>
                <a:lnTo>
                  <a:pt x="576529" y="146786"/>
                </a:lnTo>
                <a:lnTo>
                  <a:pt x="576529" y="26390"/>
                </a:lnTo>
                <a:lnTo>
                  <a:pt x="559333" y="9512"/>
                </a:lnTo>
                <a:lnTo>
                  <a:pt x="521208" y="0"/>
                </a:lnTo>
                <a:lnTo>
                  <a:pt x="482828" y="9512"/>
                </a:lnTo>
                <a:lnTo>
                  <a:pt x="454063" y="37592"/>
                </a:lnTo>
                <a:lnTo>
                  <a:pt x="436003" y="83566"/>
                </a:lnTo>
                <a:lnTo>
                  <a:pt x="429755" y="146786"/>
                </a:lnTo>
                <a:lnTo>
                  <a:pt x="436003" y="210273"/>
                </a:lnTo>
                <a:lnTo>
                  <a:pt x="454063" y="256857"/>
                </a:lnTo>
                <a:lnTo>
                  <a:pt x="482828" y="285546"/>
                </a:lnTo>
                <a:lnTo>
                  <a:pt x="521208" y="295338"/>
                </a:lnTo>
                <a:lnTo>
                  <a:pt x="559333" y="285546"/>
                </a:lnTo>
                <a:lnTo>
                  <a:pt x="579386" y="265455"/>
                </a:lnTo>
                <a:lnTo>
                  <a:pt x="587959" y="256857"/>
                </a:lnTo>
                <a:lnTo>
                  <a:pt x="605967" y="210273"/>
                </a:lnTo>
                <a:lnTo>
                  <a:pt x="612216" y="14678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702138" y="1998811"/>
            <a:ext cx="123783" cy="17131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850966" y="1988887"/>
            <a:ext cx="29209" cy="181610"/>
          </a:xfrm>
          <a:custGeom>
            <a:avLst/>
            <a:gdLst/>
            <a:ahLst/>
            <a:cxnLst/>
            <a:rect l="l" t="t" r="r" b="b"/>
            <a:pathLst>
              <a:path w="29210" h="181610">
                <a:moveTo>
                  <a:pt x="25070" y="54318"/>
                </a:moveTo>
                <a:lnTo>
                  <a:pt x="3394" y="54318"/>
                </a:lnTo>
                <a:lnTo>
                  <a:pt x="3394" y="181236"/>
                </a:lnTo>
                <a:lnTo>
                  <a:pt x="25070" y="181236"/>
                </a:lnTo>
                <a:lnTo>
                  <a:pt x="25070" y="54318"/>
                </a:lnTo>
                <a:close/>
              </a:path>
              <a:path w="29210" h="181610">
                <a:moveTo>
                  <a:pt x="22719" y="0"/>
                </a:moveTo>
                <a:lnTo>
                  <a:pt x="6006" y="0"/>
                </a:lnTo>
                <a:lnTo>
                  <a:pt x="0" y="5745"/>
                </a:lnTo>
                <a:lnTo>
                  <a:pt x="0" y="22719"/>
                </a:lnTo>
                <a:lnTo>
                  <a:pt x="6006" y="28203"/>
                </a:lnTo>
                <a:lnTo>
                  <a:pt x="22719" y="28203"/>
                </a:lnTo>
                <a:lnTo>
                  <a:pt x="28726" y="22719"/>
                </a:lnTo>
                <a:lnTo>
                  <a:pt x="28726" y="5745"/>
                </a:lnTo>
                <a:lnTo>
                  <a:pt x="227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902308" y="2040072"/>
            <a:ext cx="107853" cy="13318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095557" y="1988887"/>
            <a:ext cx="143630" cy="18154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270055" y="2040072"/>
            <a:ext cx="101847" cy="1300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401647" y="1988887"/>
            <a:ext cx="29209" cy="181610"/>
          </a:xfrm>
          <a:custGeom>
            <a:avLst/>
            <a:gdLst/>
            <a:ahLst/>
            <a:cxnLst/>
            <a:rect l="l" t="t" r="r" b="b"/>
            <a:pathLst>
              <a:path w="29210" h="181610">
                <a:moveTo>
                  <a:pt x="25070" y="54318"/>
                </a:moveTo>
                <a:lnTo>
                  <a:pt x="3394" y="54318"/>
                </a:lnTo>
                <a:lnTo>
                  <a:pt x="3394" y="181236"/>
                </a:lnTo>
                <a:lnTo>
                  <a:pt x="25070" y="181236"/>
                </a:lnTo>
                <a:lnTo>
                  <a:pt x="25070" y="54318"/>
                </a:lnTo>
                <a:close/>
              </a:path>
              <a:path w="29210" h="181610">
                <a:moveTo>
                  <a:pt x="22719" y="0"/>
                </a:moveTo>
                <a:lnTo>
                  <a:pt x="6006" y="0"/>
                </a:lnTo>
                <a:lnTo>
                  <a:pt x="0" y="5745"/>
                </a:lnTo>
                <a:lnTo>
                  <a:pt x="0" y="22719"/>
                </a:lnTo>
                <a:lnTo>
                  <a:pt x="6006" y="28203"/>
                </a:lnTo>
                <a:lnTo>
                  <a:pt x="22719" y="28203"/>
                </a:lnTo>
                <a:lnTo>
                  <a:pt x="28726" y="22719"/>
                </a:lnTo>
                <a:lnTo>
                  <a:pt x="28726" y="5745"/>
                </a:lnTo>
                <a:lnTo>
                  <a:pt x="227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452989" y="2040072"/>
            <a:ext cx="107853" cy="13318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586383" y="2040072"/>
            <a:ext cx="101847" cy="1300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772320" y="1984187"/>
            <a:ext cx="111248" cy="1890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917048" y="1990715"/>
            <a:ext cx="101063" cy="18254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3052635" y="1981053"/>
            <a:ext cx="262531" cy="19220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3340733" y="2040072"/>
            <a:ext cx="101847" cy="13005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612371" y="1987581"/>
            <a:ext cx="2935346" cy="51733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1005" y="804164"/>
            <a:ext cx="757809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005" y="4623943"/>
            <a:ext cx="757809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62834" y="18696814"/>
            <a:ext cx="269443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21005" y="18696814"/>
            <a:ext cx="193662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62472" y="18696814"/>
            <a:ext cx="193662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RollUp_Classic_85x200_RollUpFilm_PDF-Vorlage.indd</dc:title>
  <dcterms:created xsi:type="dcterms:W3CDTF">2020-10-21T13:15:52Z</dcterms:created>
  <dcterms:modified xsi:type="dcterms:W3CDTF">2020-10-21T13:15:52Z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