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9105900" cy="20104100"/>
  <p:notesSz cx="91059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2942" y="6232271"/>
            <a:ext cx="7740015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65885" y="11258296"/>
            <a:ext cx="637413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5295" y="4623943"/>
            <a:ext cx="396106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689538" y="4623943"/>
            <a:ext cx="396106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8718" y="549403"/>
            <a:ext cx="0" cy="19127470"/>
          </a:xfrm>
          <a:custGeom>
            <a:avLst/>
            <a:gdLst/>
            <a:ahLst/>
            <a:cxnLst/>
            <a:rect l="l" t="t" r="r" b="b"/>
            <a:pathLst>
              <a:path w="0" h="19127470">
                <a:moveTo>
                  <a:pt x="0" y="0"/>
                </a:moveTo>
                <a:lnTo>
                  <a:pt x="0" y="19126918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60271" y="19831195"/>
            <a:ext cx="8258809" cy="0"/>
          </a:xfrm>
          <a:custGeom>
            <a:avLst/>
            <a:gdLst/>
            <a:ahLst/>
            <a:cxnLst/>
            <a:rect l="l" t="t" r="r" b="b"/>
            <a:pathLst>
              <a:path w="8258809" h="0">
                <a:moveTo>
                  <a:pt x="0" y="0"/>
                </a:moveTo>
                <a:lnTo>
                  <a:pt x="8258716" y="0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873356" y="471966"/>
            <a:ext cx="0" cy="19127470"/>
          </a:xfrm>
          <a:custGeom>
            <a:avLst/>
            <a:gdLst/>
            <a:ahLst/>
            <a:cxnLst/>
            <a:rect l="l" t="t" r="r" b="b"/>
            <a:pathLst>
              <a:path w="0" h="19127470">
                <a:moveTo>
                  <a:pt x="0" y="19126918"/>
                </a:moveTo>
                <a:lnTo>
                  <a:pt x="0" y="0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83086" y="317091"/>
            <a:ext cx="8258809" cy="0"/>
          </a:xfrm>
          <a:custGeom>
            <a:avLst/>
            <a:gdLst/>
            <a:ahLst/>
            <a:cxnLst/>
            <a:rect l="l" t="t" r="r" b="b"/>
            <a:pathLst>
              <a:path w="8258809" h="0">
                <a:moveTo>
                  <a:pt x="8258716" y="0"/>
                </a:moveTo>
                <a:lnTo>
                  <a:pt x="0" y="0"/>
                </a:lnTo>
              </a:path>
            </a:pathLst>
          </a:custGeom>
          <a:ln w="15587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28718" y="19753758"/>
            <a:ext cx="77470" cy="77470"/>
          </a:xfrm>
          <a:custGeom>
            <a:avLst/>
            <a:gdLst/>
            <a:ahLst/>
            <a:cxnLst/>
            <a:rect l="l" t="t" r="r" b="b"/>
            <a:pathLst>
              <a:path w="77470" h="77469">
                <a:moveTo>
                  <a:pt x="0" y="0"/>
                </a:moveTo>
                <a:lnTo>
                  <a:pt x="0" y="77435"/>
                </a:lnTo>
                <a:lnTo>
                  <a:pt x="77185" y="77435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8796173" y="19753758"/>
            <a:ext cx="77470" cy="77470"/>
          </a:xfrm>
          <a:custGeom>
            <a:avLst/>
            <a:gdLst/>
            <a:ahLst/>
            <a:cxnLst/>
            <a:rect l="l" t="t" r="r" b="b"/>
            <a:pathLst>
              <a:path w="77470" h="77469">
                <a:moveTo>
                  <a:pt x="0" y="77435"/>
                </a:moveTo>
                <a:lnTo>
                  <a:pt x="77182" y="77435"/>
                </a:lnTo>
                <a:lnTo>
                  <a:pt x="77182" y="0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796173" y="317090"/>
            <a:ext cx="77470" cy="77470"/>
          </a:xfrm>
          <a:custGeom>
            <a:avLst/>
            <a:gdLst/>
            <a:ahLst/>
            <a:cxnLst/>
            <a:rect l="l" t="t" r="r" b="b"/>
            <a:pathLst>
              <a:path w="77470" h="77470">
                <a:moveTo>
                  <a:pt x="77182" y="77438"/>
                </a:moveTo>
                <a:lnTo>
                  <a:pt x="77182" y="0"/>
                </a:lnTo>
                <a:lnTo>
                  <a:pt x="0" y="0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28718" y="317090"/>
            <a:ext cx="77470" cy="77470"/>
          </a:xfrm>
          <a:custGeom>
            <a:avLst/>
            <a:gdLst/>
            <a:ahLst/>
            <a:cxnLst/>
            <a:rect l="l" t="t" r="r" b="b"/>
            <a:pathLst>
              <a:path w="77470" h="77470">
                <a:moveTo>
                  <a:pt x="77185" y="0"/>
                </a:moveTo>
                <a:lnTo>
                  <a:pt x="0" y="0"/>
                </a:lnTo>
                <a:lnTo>
                  <a:pt x="0" y="77438"/>
                </a:lnTo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40349" y="228720"/>
            <a:ext cx="8821420" cy="19691350"/>
          </a:xfrm>
          <a:custGeom>
            <a:avLst/>
            <a:gdLst/>
            <a:ahLst/>
            <a:cxnLst/>
            <a:rect l="l" t="t" r="r" b="b"/>
            <a:pathLst>
              <a:path w="8821420" h="19691350">
                <a:moveTo>
                  <a:pt x="0" y="19690846"/>
                </a:moveTo>
                <a:lnTo>
                  <a:pt x="8821379" y="19690846"/>
                </a:lnTo>
                <a:lnTo>
                  <a:pt x="8821379" y="0"/>
                </a:lnTo>
                <a:lnTo>
                  <a:pt x="0" y="0"/>
                </a:lnTo>
                <a:lnTo>
                  <a:pt x="0" y="19690846"/>
                </a:lnTo>
                <a:close/>
              </a:path>
            </a:pathLst>
          </a:custGeom>
          <a:ln w="1558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559905" y="1036056"/>
            <a:ext cx="236492" cy="1627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821095" y="1022654"/>
            <a:ext cx="353973" cy="1761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2199765" y="1042278"/>
            <a:ext cx="146509" cy="15651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884027" y="1025526"/>
            <a:ext cx="1136011" cy="49394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083697" y="1312466"/>
            <a:ext cx="115829" cy="15699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219652" y="1311909"/>
            <a:ext cx="138851" cy="19823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437478" y="1313901"/>
            <a:ext cx="196981" cy="1584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654515" y="1313901"/>
            <a:ext cx="97880" cy="15842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814139" y="1353150"/>
            <a:ext cx="100273" cy="11630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974481" y="1313901"/>
            <a:ext cx="210479" cy="15842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3204991" y="1313901"/>
            <a:ext cx="97880" cy="15842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860984" y="1679868"/>
            <a:ext cx="464050" cy="13369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345906" y="1715594"/>
            <a:ext cx="237863" cy="13500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649789" y="1680807"/>
            <a:ext cx="223102" cy="13275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934379" y="1680807"/>
            <a:ext cx="104077" cy="13049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061359" y="1717663"/>
            <a:ext cx="73333" cy="9364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156805" y="1680807"/>
            <a:ext cx="115265" cy="13275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291137" y="1717663"/>
            <a:ext cx="73333" cy="9364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425018" y="1677423"/>
            <a:ext cx="80102" cy="13613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529885" y="1682123"/>
            <a:ext cx="72769" cy="131436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628208" y="1675167"/>
            <a:ext cx="190234" cy="13839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2837509" y="1717663"/>
            <a:ext cx="73333" cy="9364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2977971" y="1717663"/>
            <a:ext cx="73333" cy="93641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3073417" y="1677424"/>
            <a:ext cx="269246" cy="13613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3397946" y="1717663"/>
            <a:ext cx="126359" cy="93641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3546606" y="1680807"/>
            <a:ext cx="90444" cy="132753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871138" y="1939348"/>
            <a:ext cx="1402305" cy="172427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5295" y="804164"/>
            <a:ext cx="819531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5295" y="4623943"/>
            <a:ext cx="81953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096006" y="18696814"/>
            <a:ext cx="291388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5295" y="18696814"/>
            <a:ext cx="209435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56248" y="18696814"/>
            <a:ext cx="209435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RollUp_Comfort_XL_100x200_Displaystoff_PDF-Vorlage.indd</dc:title>
  <dcterms:created xsi:type="dcterms:W3CDTF">2020-10-22T07:27:21Z</dcterms:created>
  <dcterms:modified xsi:type="dcterms:W3CDTF">2020-10-22T07:27:21Z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2020-10-22T00:00:00Z</vt:filetime>
  </property>
</Properties>
</file>