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5943600" cy="20104100"/>
  <p:notesSz cx="5943600" cy="201041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45770" y="6232271"/>
            <a:ext cx="5052060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91540" y="11258296"/>
            <a:ext cx="4160520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97180" y="4623943"/>
            <a:ext cx="2585466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060954" y="4623943"/>
            <a:ext cx="2585466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Relationship Id="rId14" Type="http://schemas.openxmlformats.org/officeDocument/2006/relationships/image" Target="../media/image8.png"/><Relationship Id="rId15" Type="http://schemas.openxmlformats.org/officeDocument/2006/relationships/image" Target="../media/image9.png"/><Relationship Id="rId16" Type="http://schemas.openxmlformats.org/officeDocument/2006/relationships/image" Target="../media/image10.png"/><Relationship Id="rId17" Type="http://schemas.openxmlformats.org/officeDocument/2006/relationships/image" Target="../media/image11.png"/><Relationship Id="rId18" Type="http://schemas.openxmlformats.org/officeDocument/2006/relationships/image" Target="../media/image12.png"/><Relationship Id="rId19" Type="http://schemas.openxmlformats.org/officeDocument/2006/relationships/image" Target="../media/image13.png"/><Relationship Id="rId20" Type="http://schemas.openxmlformats.org/officeDocument/2006/relationships/image" Target="../media/image14.png"/><Relationship Id="rId21" Type="http://schemas.openxmlformats.org/officeDocument/2006/relationships/image" Target="../media/image15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07769" y="467764"/>
            <a:ext cx="0" cy="19157315"/>
          </a:xfrm>
          <a:custGeom>
            <a:avLst/>
            <a:gdLst/>
            <a:ahLst/>
            <a:cxnLst/>
            <a:rect l="l" t="t" r="r" b="b"/>
            <a:pathLst>
              <a:path w="0" h="19157315">
                <a:moveTo>
                  <a:pt x="0" y="0"/>
                </a:moveTo>
                <a:lnTo>
                  <a:pt x="0" y="19157008"/>
                </a:lnTo>
              </a:path>
            </a:pathLst>
          </a:custGeom>
          <a:ln w="17468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376201" y="19799723"/>
            <a:ext cx="5279390" cy="0"/>
          </a:xfrm>
          <a:custGeom>
            <a:avLst/>
            <a:gdLst/>
            <a:ahLst/>
            <a:cxnLst/>
            <a:rect l="l" t="t" r="r" b="b"/>
            <a:pathLst>
              <a:path w="5279390" h="0">
                <a:moveTo>
                  <a:pt x="0" y="0"/>
                </a:moveTo>
                <a:lnTo>
                  <a:pt x="5279172" y="0"/>
                </a:lnTo>
              </a:path>
            </a:pathLst>
          </a:custGeom>
          <a:ln w="17468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5834329" y="380287"/>
            <a:ext cx="0" cy="19157315"/>
          </a:xfrm>
          <a:custGeom>
            <a:avLst/>
            <a:gdLst/>
            <a:ahLst/>
            <a:cxnLst/>
            <a:rect l="l" t="t" r="r" b="b"/>
            <a:pathLst>
              <a:path w="0" h="19157315">
                <a:moveTo>
                  <a:pt x="0" y="19157011"/>
                </a:moveTo>
                <a:lnTo>
                  <a:pt x="0" y="0"/>
                </a:lnTo>
              </a:path>
            </a:pathLst>
          </a:custGeom>
          <a:ln w="17468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286724" y="205338"/>
            <a:ext cx="5279390" cy="0"/>
          </a:xfrm>
          <a:custGeom>
            <a:avLst/>
            <a:gdLst/>
            <a:ahLst/>
            <a:cxnLst/>
            <a:rect l="l" t="t" r="r" b="b"/>
            <a:pathLst>
              <a:path w="5279390" h="0">
                <a:moveTo>
                  <a:pt x="5279172" y="0"/>
                </a:moveTo>
                <a:lnTo>
                  <a:pt x="0" y="0"/>
                </a:lnTo>
              </a:path>
            </a:pathLst>
          </a:custGeom>
          <a:ln w="17468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07769" y="19712249"/>
            <a:ext cx="89535" cy="87630"/>
          </a:xfrm>
          <a:custGeom>
            <a:avLst/>
            <a:gdLst/>
            <a:ahLst/>
            <a:cxnLst/>
            <a:rect l="l" t="t" r="r" b="b"/>
            <a:pathLst>
              <a:path w="89535" h="87630">
                <a:moveTo>
                  <a:pt x="0" y="0"/>
                </a:moveTo>
                <a:lnTo>
                  <a:pt x="0" y="87476"/>
                </a:lnTo>
                <a:lnTo>
                  <a:pt x="89478" y="87476"/>
                </a:lnTo>
              </a:path>
            </a:pathLst>
          </a:custGeom>
          <a:ln w="17468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5744853" y="19712249"/>
            <a:ext cx="89535" cy="87630"/>
          </a:xfrm>
          <a:custGeom>
            <a:avLst/>
            <a:gdLst/>
            <a:ahLst/>
            <a:cxnLst/>
            <a:rect l="l" t="t" r="r" b="b"/>
            <a:pathLst>
              <a:path w="89535" h="87630">
                <a:moveTo>
                  <a:pt x="0" y="87476"/>
                </a:moveTo>
                <a:lnTo>
                  <a:pt x="89474" y="87476"/>
                </a:lnTo>
                <a:lnTo>
                  <a:pt x="89474" y="0"/>
                </a:lnTo>
              </a:path>
            </a:pathLst>
          </a:custGeom>
          <a:ln w="17468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5744853" y="205339"/>
            <a:ext cx="89535" cy="87630"/>
          </a:xfrm>
          <a:custGeom>
            <a:avLst/>
            <a:gdLst/>
            <a:ahLst/>
            <a:cxnLst/>
            <a:rect l="l" t="t" r="r" b="b"/>
            <a:pathLst>
              <a:path w="89535" h="87629">
                <a:moveTo>
                  <a:pt x="89474" y="87476"/>
                </a:moveTo>
                <a:lnTo>
                  <a:pt x="89474" y="0"/>
                </a:lnTo>
                <a:lnTo>
                  <a:pt x="0" y="0"/>
                </a:lnTo>
              </a:path>
            </a:pathLst>
          </a:custGeom>
          <a:ln w="17468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107769" y="205339"/>
            <a:ext cx="89535" cy="87630"/>
          </a:xfrm>
          <a:custGeom>
            <a:avLst/>
            <a:gdLst/>
            <a:ahLst/>
            <a:cxnLst/>
            <a:rect l="l" t="t" r="r" b="b"/>
            <a:pathLst>
              <a:path w="89535" h="87629">
                <a:moveTo>
                  <a:pt x="89478" y="0"/>
                </a:moveTo>
                <a:lnTo>
                  <a:pt x="0" y="0"/>
                </a:lnTo>
                <a:lnTo>
                  <a:pt x="0" y="87476"/>
                </a:lnTo>
              </a:path>
            </a:pathLst>
          </a:custGeom>
          <a:ln w="17468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8734" y="107763"/>
            <a:ext cx="5925185" cy="19789775"/>
          </a:xfrm>
          <a:custGeom>
            <a:avLst/>
            <a:gdLst/>
            <a:ahLst/>
            <a:cxnLst/>
            <a:rect l="l" t="t" r="r" b="b"/>
            <a:pathLst>
              <a:path w="5925185" h="19789775">
                <a:moveTo>
                  <a:pt x="0" y="19789531"/>
                </a:moveTo>
                <a:lnTo>
                  <a:pt x="5924629" y="19789531"/>
                </a:lnTo>
                <a:lnTo>
                  <a:pt x="5924629" y="0"/>
                </a:lnTo>
                <a:lnTo>
                  <a:pt x="0" y="0"/>
                </a:lnTo>
                <a:lnTo>
                  <a:pt x="0" y="19789531"/>
                </a:lnTo>
                <a:close/>
              </a:path>
            </a:pathLst>
          </a:custGeom>
          <a:ln w="17468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654610" y="847949"/>
            <a:ext cx="203200" cy="292735"/>
          </a:xfrm>
          <a:custGeom>
            <a:avLst/>
            <a:gdLst/>
            <a:ahLst/>
            <a:cxnLst/>
            <a:rect l="l" t="t" r="r" b="b"/>
            <a:pathLst>
              <a:path w="203199" h="292734">
                <a:moveTo>
                  <a:pt x="91455" y="0"/>
                </a:moveTo>
                <a:lnTo>
                  <a:pt x="0" y="0"/>
                </a:lnTo>
                <a:lnTo>
                  <a:pt x="0" y="292657"/>
                </a:lnTo>
                <a:lnTo>
                  <a:pt x="37474" y="292657"/>
                </a:lnTo>
                <a:lnTo>
                  <a:pt x="37474" y="169081"/>
                </a:lnTo>
                <a:lnTo>
                  <a:pt x="130828" y="169081"/>
                </a:lnTo>
                <a:lnTo>
                  <a:pt x="128483" y="165065"/>
                </a:lnTo>
                <a:lnTo>
                  <a:pt x="155481" y="154240"/>
                </a:lnTo>
                <a:lnTo>
                  <a:pt x="174087" y="138744"/>
                </a:lnTo>
                <a:lnTo>
                  <a:pt x="37474" y="138744"/>
                </a:lnTo>
                <a:lnTo>
                  <a:pt x="37474" y="30336"/>
                </a:lnTo>
                <a:lnTo>
                  <a:pt x="175171" y="30336"/>
                </a:lnTo>
                <a:lnTo>
                  <a:pt x="165177" y="18346"/>
                </a:lnTo>
                <a:lnTo>
                  <a:pt x="132707" y="4300"/>
                </a:lnTo>
                <a:lnTo>
                  <a:pt x="91455" y="0"/>
                </a:lnTo>
                <a:close/>
              </a:path>
              <a:path w="203199" h="292734">
                <a:moveTo>
                  <a:pt x="130828" y="169081"/>
                </a:moveTo>
                <a:lnTo>
                  <a:pt x="90117" y="169081"/>
                </a:lnTo>
                <a:lnTo>
                  <a:pt x="160604" y="292657"/>
                </a:lnTo>
                <a:lnTo>
                  <a:pt x="202986" y="292657"/>
                </a:lnTo>
                <a:lnTo>
                  <a:pt x="130828" y="169081"/>
                </a:lnTo>
                <a:close/>
              </a:path>
              <a:path w="203199" h="292734">
                <a:moveTo>
                  <a:pt x="175171" y="30336"/>
                </a:moveTo>
                <a:lnTo>
                  <a:pt x="86101" y="30336"/>
                </a:lnTo>
                <a:lnTo>
                  <a:pt x="116312" y="33096"/>
                </a:lnTo>
                <a:lnTo>
                  <a:pt x="138409" y="42047"/>
                </a:lnTo>
                <a:lnTo>
                  <a:pt x="151974" y="58191"/>
                </a:lnTo>
                <a:lnTo>
                  <a:pt x="156589" y="82532"/>
                </a:lnTo>
                <a:lnTo>
                  <a:pt x="151974" y="107125"/>
                </a:lnTo>
                <a:lnTo>
                  <a:pt x="138409" y="124691"/>
                </a:lnTo>
                <a:lnTo>
                  <a:pt x="116312" y="135231"/>
                </a:lnTo>
                <a:lnTo>
                  <a:pt x="86101" y="138744"/>
                </a:lnTo>
                <a:lnTo>
                  <a:pt x="174087" y="138744"/>
                </a:lnTo>
                <a:lnTo>
                  <a:pt x="176163" y="137015"/>
                </a:lnTo>
                <a:lnTo>
                  <a:pt x="189400" y="113183"/>
                </a:lnTo>
                <a:lnTo>
                  <a:pt x="194063" y="82532"/>
                </a:lnTo>
                <a:lnTo>
                  <a:pt x="186438" y="43852"/>
                </a:lnTo>
                <a:lnTo>
                  <a:pt x="175171" y="30336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876557" y="918436"/>
            <a:ext cx="201201" cy="22752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1123035" y="822971"/>
            <a:ext cx="1107440" cy="409575"/>
          </a:xfrm>
          <a:custGeom>
            <a:avLst/>
            <a:gdLst/>
            <a:ahLst/>
            <a:cxnLst/>
            <a:rect l="l" t="t" r="r" b="b"/>
            <a:pathLst>
              <a:path w="1107439" h="409575">
                <a:moveTo>
                  <a:pt x="60223" y="318973"/>
                </a:moveTo>
                <a:lnTo>
                  <a:pt x="55321" y="291312"/>
                </a:lnTo>
                <a:lnTo>
                  <a:pt x="51752" y="292214"/>
                </a:lnTo>
                <a:lnTo>
                  <a:pt x="41935" y="292214"/>
                </a:lnTo>
                <a:lnTo>
                  <a:pt x="37033" y="288201"/>
                </a:lnTo>
                <a:lnTo>
                  <a:pt x="37033" y="0"/>
                </a:lnTo>
                <a:lnTo>
                  <a:pt x="0" y="0"/>
                </a:lnTo>
                <a:lnTo>
                  <a:pt x="0" y="273913"/>
                </a:lnTo>
                <a:lnTo>
                  <a:pt x="2171" y="294767"/>
                </a:lnTo>
                <a:lnTo>
                  <a:pt x="9029" y="310172"/>
                </a:lnTo>
                <a:lnTo>
                  <a:pt x="21082" y="319722"/>
                </a:lnTo>
                <a:lnTo>
                  <a:pt x="38811" y="322999"/>
                </a:lnTo>
                <a:lnTo>
                  <a:pt x="48183" y="322999"/>
                </a:lnTo>
                <a:lnTo>
                  <a:pt x="54876" y="321652"/>
                </a:lnTo>
                <a:lnTo>
                  <a:pt x="60223" y="318973"/>
                </a:lnTo>
                <a:close/>
              </a:path>
              <a:path w="1107439" h="409575">
                <a:moveTo>
                  <a:pt x="159270" y="318973"/>
                </a:moveTo>
                <a:lnTo>
                  <a:pt x="154355" y="291312"/>
                </a:lnTo>
                <a:lnTo>
                  <a:pt x="150787" y="292214"/>
                </a:lnTo>
                <a:lnTo>
                  <a:pt x="140970" y="292214"/>
                </a:lnTo>
                <a:lnTo>
                  <a:pt x="136067" y="288201"/>
                </a:lnTo>
                <a:lnTo>
                  <a:pt x="136067" y="0"/>
                </a:lnTo>
                <a:lnTo>
                  <a:pt x="99034" y="0"/>
                </a:lnTo>
                <a:lnTo>
                  <a:pt x="99034" y="273913"/>
                </a:lnTo>
                <a:lnTo>
                  <a:pt x="101219" y="294767"/>
                </a:lnTo>
                <a:lnTo>
                  <a:pt x="108077" y="310172"/>
                </a:lnTo>
                <a:lnTo>
                  <a:pt x="120116" y="319722"/>
                </a:lnTo>
                <a:lnTo>
                  <a:pt x="137845" y="322999"/>
                </a:lnTo>
                <a:lnTo>
                  <a:pt x="147218" y="322999"/>
                </a:lnTo>
                <a:lnTo>
                  <a:pt x="153911" y="321652"/>
                </a:lnTo>
                <a:lnTo>
                  <a:pt x="159270" y="318973"/>
                </a:lnTo>
                <a:close/>
              </a:path>
              <a:path w="1107439" h="409575">
                <a:moveTo>
                  <a:pt x="407403" y="24980"/>
                </a:moveTo>
                <a:lnTo>
                  <a:pt x="371259" y="24980"/>
                </a:lnTo>
                <a:lnTo>
                  <a:pt x="371259" y="197637"/>
                </a:lnTo>
                <a:lnTo>
                  <a:pt x="365912" y="241604"/>
                </a:lnTo>
                <a:lnTo>
                  <a:pt x="351243" y="270065"/>
                </a:lnTo>
                <a:lnTo>
                  <a:pt x="329298" y="285394"/>
                </a:lnTo>
                <a:lnTo>
                  <a:pt x="302120" y="289979"/>
                </a:lnTo>
                <a:lnTo>
                  <a:pt x="275336" y="285394"/>
                </a:lnTo>
                <a:lnTo>
                  <a:pt x="253822" y="270065"/>
                </a:lnTo>
                <a:lnTo>
                  <a:pt x="239509" y="241604"/>
                </a:lnTo>
                <a:lnTo>
                  <a:pt x="234302" y="197637"/>
                </a:lnTo>
                <a:lnTo>
                  <a:pt x="234302" y="24980"/>
                </a:lnTo>
                <a:lnTo>
                  <a:pt x="196824" y="24980"/>
                </a:lnTo>
                <a:lnTo>
                  <a:pt x="196824" y="196735"/>
                </a:lnTo>
                <a:lnTo>
                  <a:pt x="204876" y="255993"/>
                </a:lnTo>
                <a:lnTo>
                  <a:pt x="227050" y="294995"/>
                </a:lnTo>
                <a:lnTo>
                  <a:pt x="260438" y="316445"/>
                </a:lnTo>
                <a:lnTo>
                  <a:pt x="302120" y="322999"/>
                </a:lnTo>
                <a:lnTo>
                  <a:pt x="343789" y="316445"/>
                </a:lnTo>
                <a:lnTo>
                  <a:pt x="377177" y="294995"/>
                </a:lnTo>
                <a:lnTo>
                  <a:pt x="399351" y="255993"/>
                </a:lnTo>
                <a:lnTo>
                  <a:pt x="407403" y="196735"/>
                </a:lnTo>
                <a:lnTo>
                  <a:pt x="407403" y="24980"/>
                </a:lnTo>
                <a:close/>
              </a:path>
              <a:path w="1107439" h="409575">
                <a:moveTo>
                  <a:pt x="658126" y="206108"/>
                </a:moveTo>
                <a:lnTo>
                  <a:pt x="652513" y="160401"/>
                </a:lnTo>
                <a:lnTo>
                  <a:pt x="636536" y="126695"/>
                </a:lnTo>
                <a:lnTo>
                  <a:pt x="636117" y="125806"/>
                </a:lnTo>
                <a:lnTo>
                  <a:pt x="635977" y="125526"/>
                </a:lnTo>
                <a:lnTo>
                  <a:pt x="619760" y="112166"/>
                </a:lnTo>
                <a:lnTo>
                  <a:pt x="619760" y="206108"/>
                </a:lnTo>
                <a:lnTo>
                  <a:pt x="615086" y="242074"/>
                </a:lnTo>
                <a:lnTo>
                  <a:pt x="602132" y="269011"/>
                </a:lnTo>
                <a:lnTo>
                  <a:pt x="582485" y="285915"/>
                </a:lnTo>
                <a:lnTo>
                  <a:pt x="557745" y="291769"/>
                </a:lnTo>
                <a:lnTo>
                  <a:pt x="546252" y="290601"/>
                </a:lnTo>
                <a:lnTo>
                  <a:pt x="533425" y="286804"/>
                </a:lnTo>
                <a:lnTo>
                  <a:pt x="519595" y="279908"/>
                </a:lnTo>
                <a:lnTo>
                  <a:pt x="505104" y="269455"/>
                </a:lnTo>
                <a:lnTo>
                  <a:pt x="505104" y="156146"/>
                </a:lnTo>
                <a:lnTo>
                  <a:pt x="520369" y="143256"/>
                </a:lnTo>
                <a:lnTo>
                  <a:pt x="534885" y="134061"/>
                </a:lnTo>
                <a:lnTo>
                  <a:pt x="548894" y="128536"/>
                </a:lnTo>
                <a:lnTo>
                  <a:pt x="562648" y="126695"/>
                </a:lnTo>
                <a:lnTo>
                  <a:pt x="588695" y="132397"/>
                </a:lnTo>
                <a:lnTo>
                  <a:pt x="606425" y="148501"/>
                </a:lnTo>
                <a:lnTo>
                  <a:pt x="616546" y="173558"/>
                </a:lnTo>
                <a:lnTo>
                  <a:pt x="619760" y="206108"/>
                </a:lnTo>
                <a:lnTo>
                  <a:pt x="619760" y="112166"/>
                </a:lnTo>
                <a:lnTo>
                  <a:pt x="609003" y="103289"/>
                </a:lnTo>
                <a:lnTo>
                  <a:pt x="572020" y="95465"/>
                </a:lnTo>
                <a:lnTo>
                  <a:pt x="553440" y="97891"/>
                </a:lnTo>
                <a:lnTo>
                  <a:pt x="535432" y="104444"/>
                </a:lnTo>
                <a:lnTo>
                  <a:pt x="518439" y="114096"/>
                </a:lnTo>
                <a:lnTo>
                  <a:pt x="502869" y="125806"/>
                </a:lnTo>
                <a:lnTo>
                  <a:pt x="501535" y="125806"/>
                </a:lnTo>
                <a:lnTo>
                  <a:pt x="498411" y="100825"/>
                </a:lnTo>
                <a:lnTo>
                  <a:pt x="468071" y="100825"/>
                </a:lnTo>
                <a:lnTo>
                  <a:pt x="468071" y="409092"/>
                </a:lnTo>
                <a:lnTo>
                  <a:pt x="505104" y="409092"/>
                </a:lnTo>
                <a:lnTo>
                  <a:pt x="505104" y="335927"/>
                </a:lnTo>
                <a:lnTo>
                  <a:pt x="504202" y="298005"/>
                </a:lnTo>
                <a:lnTo>
                  <a:pt x="519074" y="308495"/>
                </a:lnTo>
                <a:lnTo>
                  <a:pt x="534098" y="316357"/>
                </a:lnTo>
                <a:lnTo>
                  <a:pt x="549122" y="321284"/>
                </a:lnTo>
                <a:lnTo>
                  <a:pt x="563994" y="322999"/>
                </a:lnTo>
                <a:lnTo>
                  <a:pt x="599592" y="315087"/>
                </a:lnTo>
                <a:lnTo>
                  <a:pt x="621957" y="298005"/>
                </a:lnTo>
                <a:lnTo>
                  <a:pt x="629627" y="292150"/>
                </a:lnTo>
                <a:lnTo>
                  <a:pt x="629843" y="291769"/>
                </a:lnTo>
                <a:lnTo>
                  <a:pt x="650379" y="255422"/>
                </a:lnTo>
                <a:lnTo>
                  <a:pt x="658126" y="206108"/>
                </a:lnTo>
                <a:close/>
              </a:path>
              <a:path w="1107439" h="409575">
                <a:moveTo>
                  <a:pt x="1008773" y="280606"/>
                </a:moveTo>
                <a:lnTo>
                  <a:pt x="988250" y="258305"/>
                </a:lnTo>
                <a:lnTo>
                  <a:pt x="973709" y="271907"/>
                </a:lnTo>
                <a:lnTo>
                  <a:pt x="957859" y="281838"/>
                </a:lnTo>
                <a:lnTo>
                  <a:pt x="940257" y="287921"/>
                </a:lnTo>
                <a:lnTo>
                  <a:pt x="920445" y="289979"/>
                </a:lnTo>
                <a:lnTo>
                  <a:pt x="883018" y="281647"/>
                </a:lnTo>
                <a:lnTo>
                  <a:pt x="854633" y="257797"/>
                </a:lnTo>
                <a:lnTo>
                  <a:pt x="836625" y="220154"/>
                </a:lnTo>
                <a:lnTo>
                  <a:pt x="830326" y="170421"/>
                </a:lnTo>
                <a:lnTo>
                  <a:pt x="836904" y="121335"/>
                </a:lnTo>
                <a:lnTo>
                  <a:pt x="855472" y="84264"/>
                </a:lnTo>
                <a:lnTo>
                  <a:pt x="884339" y="60820"/>
                </a:lnTo>
                <a:lnTo>
                  <a:pt x="921778" y="52641"/>
                </a:lnTo>
                <a:lnTo>
                  <a:pt x="939469" y="54495"/>
                </a:lnTo>
                <a:lnTo>
                  <a:pt x="955179" y="59778"/>
                </a:lnTo>
                <a:lnTo>
                  <a:pt x="969149" y="68072"/>
                </a:lnTo>
                <a:lnTo>
                  <a:pt x="981557" y="78968"/>
                </a:lnTo>
                <a:lnTo>
                  <a:pt x="1002080" y="55765"/>
                </a:lnTo>
                <a:lnTo>
                  <a:pt x="987145" y="42024"/>
                </a:lnTo>
                <a:lnTo>
                  <a:pt x="968565" y="30505"/>
                </a:lnTo>
                <a:lnTo>
                  <a:pt x="946556" y="22580"/>
                </a:lnTo>
                <a:lnTo>
                  <a:pt x="921334" y="19634"/>
                </a:lnTo>
                <a:lnTo>
                  <a:pt x="879221" y="26365"/>
                </a:lnTo>
                <a:lnTo>
                  <a:pt x="843457" y="45910"/>
                </a:lnTo>
                <a:lnTo>
                  <a:pt x="815759" y="77254"/>
                </a:lnTo>
                <a:lnTo>
                  <a:pt x="797864" y="119392"/>
                </a:lnTo>
                <a:lnTo>
                  <a:pt x="791514" y="171310"/>
                </a:lnTo>
                <a:lnTo>
                  <a:pt x="797763" y="223748"/>
                </a:lnTo>
                <a:lnTo>
                  <a:pt x="815352" y="265950"/>
                </a:lnTo>
                <a:lnTo>
                  <a:pt x="842581" y="297091"/>
                </a:lnTo>
                <a:lnTo>
                  <a:pt x="877735" y="316382"/>
                </a:lnTo>
                <a:lnTo>
                  <a:pt x="919099" y="322999"/>
                </a:lnTo>
                <a:lnTo>
                  <a:pt x="945603" y="320192"/>
                </a:lnTo>
                <a:lnTo>
                  <a:pt x="969124" y="312013"/>
                </a:lnTo>
                <a:lnTo>
                  <a:pt x="990053" y="298716"/>
                </a:lnTo>
                <a:lnTo>
                  <a:pt x="1008773" y="280606"/>
                </a:lnTo>
                <a:close/>
              </a:path>
              <a:path w="1107439" h="409575">
                <a:moveTo>
                  <a:pt x="1107186" y="318973"/>
                </a:moveTo>
                <a:lnTo>
                  <a:pt x="1102283" y="291312"/>
                </a:lnTo>
                <a:lnTo>
                  <a:pt x="1098715" y="292214"/>
                </a:lnTo>
                <a:lnTo>
                  <a:pt x="1088898" y="292214"/>
                </a:lnTo>
                <a:lnTo>
                  <a:pt x="1083995" y="288201"/>
                </a:lnTo>
                <a:lnTo>
                  <a:pt x="1083995" y="0"/>
                </a:lnTo>
                <a:lnTo>
                  <a:pt x="1046962" y="0"/>
                </a:lnTo>
                <a:lnTo>
                  <a:pt x="1046962" y="273913"/>
                </a:lnTo>
                <a:lnTo>
                  <a:pt x="1049134" y="294767"/>
                </a:lnTo>
                <a:lnTo>
                  <a:pt x="1055992" y="310172"/>
                </a:lnTo>
                <a:lnTo>
                  <a:pt x="1068044" y="319722"/>
                </a:lnTo>
                <a:lnTo>
                  <a:pt x="1085773" y="322999"/>
                </a:lnTo>
                <a:lnTo>
                  <a:pt x="1095146" y="322999"/>
                </a:lnTo>
                <a:lnTo>
                  <a:pt x="1101839" y="321652"/>
                </a:lnTo>
                <a:lnTo>
                  <a:pt x="1107186" y="318973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2257356" y="918436"/>
            <a:ext cx="169973" cy="22752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2461413" y="918436"/>
            <a:ext cx="160158" cy="22752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2644904" y="918436"/>
            <a:ext cx="160158" cy="22752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2838164" y="830996"/>
            <a:ext cx="49530" cy="309880"/>
          </a:xfrm>
          <a:custGeom>
            <a:avLst/>
            <a:gdLst/>
            <a:ahLst/>
            <a:cxnLst/>
            <a:rect l="l" t="t" r="r" b="b"/>
            <a:pathLst>
              <a:path w="49530" h="309880">
                <a:moveTo>
                  <a:pt x="42827" y="92793"/>
                </a:moveTo>
                <a:lnTo>
                  <a:pt x="5799" y="92793"/>
                </a:lnTo>
                <a:lnTo>
                  <a:pt x="5799" y="309610"/>
                </a:lnTo>
                <a:lnTo>
                  <a:pt x="42827" y="309610"/>
                </a:lnTo>
                <a:lnTo>
                  <a:pt x="42827" y="92793"/>
                </a:lnTo>
                <a:close/>
              </a:path>
              <a:path w="49530" h="309880">
                <a:moveTo>
                  <a:pt x="24536" y="0"/>
                </a:moveTo>
                <a:lnTo>
                  <a:pt x="14680" y="1756"/>
                </a:lnTo>
                <a:lnTo>
                  <a:pt x="6914" y="6691"/>
                </a:lnTo>
                <a:lnTo>
                  <a:pt x="1826" y="14303"/>
                </a:lnTo>
                <a:lnTo>
                  <a:pt x="0" y="24090"/>
                </a:lnTo>
                <a:lnTo>
                  <a:pt x="1826" y="34065"/>
                </a:lnTo>
                <a:lnTo>
                  <a:pt x="6914" y="41656"/>
                </a:lnTo>
                <a:lnTo>
                  <a:pt x="14680" y="46487"/>
                </a:lnTo>
                <a:lnTo>
                  <a:pt x="24536" y="48181"/>
                </a:lnTo>
                <a:lnTo>
                  <a:pt x="34393" y="46487"/>
                </a:lnTo>
                <a:lnTo>
                  <a:pt x="42158" y="41656"/>
                </a:lnTo>
                <a:lnTo>
                  <a:pt x="47247" y="34065"/>
                </a:lnTo>
                <a:lnTo>
                  <a:pt x="49073" y="24090"/>
                </a:lnTo>
                <a:lnTo>
                  <a:pt x="47247" y="14303"/>
                </a:lnTo>
                <a:lnTo>
                  <a:pt x="42158" y="6691"/>
                </a:lnTo>
                <a:lnTo>
                  <a:pt x="34393" y="1756"/>
                </a:lnTo>
                <a:lnTo>
                  <a:pt x="24536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bg object 32"/>
          <p:cNvSpPr/>
          <p:nvPr/>
        </p:nvSpPr>
        <p:spPr>
          <a:xfrm>
            <a:off x="2925872" y="918436"/>
            <a:ext cx="171757" cy="227523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bg object 33"/>
          <p:cNvSpPr/>
          <p:nvPr/>
        </p:nvSpPr>
        <p:spPr>
          <a:xfrm>
            <a:off x="635863" y="1365452"/>
            <a:ext cx="397510" cy="295910"/>
          </a:xfrm>
          <a:custGeom>
            <a:avLst/>
            <a:gdLst/>
            <a:ahLst/>
            <a:cxnLst/>
            <a:rect l="l" t="t" r="r" b="b"/>
            <a:pathLst>
              <a:path w="397510" h="295910">
                <a:moveTo>
                  <a:pt x="182473" y="203885"/>
                </a:moveTo>
                <a:lnTo>
                  <a:pt x="176745" y="165493"/>
                </a:lnTo>
                <a:lnTo>
                  <a:pt x="163779" y="143662"/>
                </a:lnTo>
                <a:lnTo>
                  <a:pt x="160439" y="138023"/>
                </a:lnTo>
                <a:lnTo>
                  <a:pt x="147675" y="129794"/>
                </a:lnTo>
                <a:lnTo>
                  <a:pt x="147675" y="203885"/>
                </a:lnTo>
                <a:lnTo>
                  <a:pt x="143891" y="229450"/>
                </a:lnTo>
                <a:lnTo>
                  <a:pt x="133451" y="249161"/>
                </a:lnTo>
                <a:lnTo>
                  <a:pt x="117741" y="261848"/>
                </a:lnTo>
                <a:lnTo>
                  <a:pt x="98145" y="266344"/>
                </a:lnTo>
                <a:lnTo>
                  <a:pt x="74028" y="260870"/>
                </a:lnTo>
                <a:lnTo>
                  <a:pt x="55384" y="244703"/>
                </a:lnTo>
                <a:lnTo>
                  <a:pt x="42506" y="218160"/>
                </a:lnTo>
                <a:lnTo>
                  <a:pt x="35699" y="181571"/>
                </a:lnTo>
                <a:lnTo>
                  <a:pt x="49923" y="164363"/>
                </a:lnTo>
                <a:lnTo>
                  <a:pt x="65189" y="152577"/>
                </a:lnTo>
                <a:lnTo>
                  <a:pt x="80556" y="145821"/>
                </a:lnTo>
                <a:lnTo>
                  <a:pt x="95034" y="143662"/>
                </a:lnTo>
                <a:lnTo>
                  <a:pt x="118122" y="147866"/>
                </a:lnTo>
                <a:lnTo>
                  <a:pt x="134569" y="159880"/>
                </a:lnTo>
                <a:lnTo>
                  <a:pt x="144399" y="178854"/>
                </a:lnTo>
                <a:lnTo>
                  <a:pt x="147675" y="203885"/>
                </a:lnTo>
                <a:lnTo>
                  <a:pt x="147675" y="129794"/>
                </a:lnTo>
                <a:lnTo>
                  <a:pt x="134848" y="121513"/>
                </a:lnTo>
                <a:lnTo>
                  <a:pt x="101269" y="116001"/>
                </a:lnTo>
                <a:lnTo>
                  <a:pt x="83604" y="118579"/>
                </a:lnTo>
                <a:lnTo>
                  <a:pt x="66027" y="125920"/>
                </a:lnTo>
                <a:lnTo>
                  <a:pt x="49453" y="137452"/>
                </a:lnTo>
                <a:lnTo>
                  <a:pt x="34798" y="152577"/>
                </a:lnTo>
                <a:lnTo>
                  <a:pt x="41490" y="95338"/>
                </a:lnTo>
                <a:lnTo>
                  <a:pt x="57886" y="57721"/>
                </a:lnTo>
                <a:lnTo>
                  <a:pt x="81483" y="37084"/>
                </a:lnTo>
                <a:lnTo>
                  <a:pt x="109753" y="30784"/>
                </a:lnTo>
                <a:lnTo>
                  <a:pt x="123024" y="32397"/>
                </a:lnTo>
                <a:lnTo>
                  <a:pt x="135686" y="36982"/>
                </a:lnTo>
                <a:lnTo>
                  <a:pt x="147078" y="44145"/>
                </a:lnTo>
                <a:lnTo>
                  <a:pt x="156591" y="53543"/>
                </a:lnTo>
                <a:lnTo>
                  <a:pt x="176720" y="30784"/>
                </a:lnTo>
                <a:lnTo>
                  <a:pt x="129933" y="2298"/>
                </a:lnTo>
                <a:lnTo>
                  <a:pt x="108407" y="0"/>
                </a:lnTo>
                <a:lnTo>
                  <a:pt x="75387" y="5511"/>
                </a:lnTo>
                <a:lnTo>
                  <a:pt x="45770" y="22860"/>
                </a:lnTo>
                <a:lnTo>
                  <a:pt x="21844" y="53289"/>
                </a:lnTo>
                <a:lnTo>
                  <a:pt x="5842" y="98056"/>
                </a:lnTo>
                <a:lnTo>
                  <a:pt x="0" y="158381"/>
                </a:lnTo>
                <a:lnTo>
                  <a:pt x="7493" y="218363"/>
                </a:lnTo>
                <a:lnTo>
                  <a:pt x="28168" y="261150"/>
                </a:lnTo>
                <a:lnTo>
                  <a:pt x="59283" y="286804"/>
                </a:lnTo>
                <a:lnTo>
                  <a:pt x="98145" y="295338"/>
                </a:lnTo>
                <a:lnTo>
                  <a:pt x="130708" y="288709"/>
                </a:lnTo>
                <a:lnTo>
                  <a:pt x="157543" y="270027"/>
                </a:lnTo>
                <a:lnTo>
                  <a:pt x="159867" y="266344"/>
                </a:lnTo>
                <a:lnTo>
                  <a:pt x="175755" y="241134"/>
                </a:lnTo>
                <a:lnTo>
                  <a:pt x="182473" y="203885"/>
                </a:lnTo>
                <a:close/>
              </a:path>
              <a:path w="397510" h="295910">
                <a:moveTo>
                  <a:pt x="397014" y="146786"/>
                </a:moveTo>
                <a:lnTo>
                  <a:pt x="390753" y="83566"/>
                </a:lnTo>
                <a:lnTo>
                  <a:pt x="372757" y="37592"/>
                </a:lnTo>
                <a:lnTo>
                  <a:pt x="364909" y="29895"/>
                </a:lnTo>
                <a:lnTo>
                  <a:pt x="361315" y="26377"/>
                </a:lnTo>
                <a:lnTo>
                  <a:pt x="361315" y="146786"/>
                </a:lnTo>
                <a:lnTo>
                  <a:pt x="357314" y="200520"/>
                </a:lnTo>
                <a:lnTo>
                  <a:pt x="346036" y="237401"/>
                </a:lnTo>
                <a:lnTo>
                  <a:pt x="328574" y="258635"/>
                </a:lnTo>
                <a:lnTo>
                  <a:pt x="306006" y="265455"/>
                </a:lnTo>
                <a:lnTo>
                  <a:pt x="283425" y="258635"/>
                </a:lnTo>
                <a:lnTo>
                  <a:pt x="265963" y="237401"/>
                </a:lnTo>
                <a:lnTo>
                  <a:pt x="254685" y="200520"/>
                </a:lnTo>
                <a:lnTo>
                  <a:pt x="250685" y="146786"/>
                </a:lnTo>
                <a:lnTo>
                  <a:pt x="254685" y="93319"/>
                </a:lnTo>
                <a:lnTo>
                  <a:pt x="265963" y="57048"/>
                </a:lnTo>
                <a:lnTo>
                  <a:pt x="283425" y="36423"/>
                </a:lnTo>
                <a:lnTo>
                  <a:pt x="306006" y="29895"/>
                </a:lnTo>
                <a:lnTo>
                  <a:pt x="328574" y="36423"/>
                </a:lnTo>
                <a:lnTo>
                  <a:pt x="346036" y="57048"/>
                </a:lnTo>
                <a:lnTo>
                  <a:pt x="357314" y="93319"/>
                </a:lnTo>
                <a:lnTo>
                  <a:pt x="361315" y="146786"/>
                </a:lnTo>
                <a:lnTo>
                  <a:pt x="361315" y="26377"/>
                </a:lnTo>
                <a:lnTo>
                  <a:pt x="344119" y="9512"/>
                </a:lnTo>
                <a:lnTo>
                  <a:pt x="306006" y="0"/>
                </a:lnTo>
                <a:lnTo>
                  <a:pt x="267614" y="9512"/>
                </a:lnTo>
                <a:lnTo>
                  <a:pt x="238861" y="37592"/>
                </a:lnTo>
                <a:lnTo>
                  <a:pt x="220802" y="83566"/>
                </a:lnTo>
                <a:lnTo>
                  <a:pt x="214541" y="146786"/>
                </a:lnTo>
                <a:lnTo>
                  <a:pt x="220802" y="210273"/>
                </a:lnTo>
                <a:lnTo>
                  <a:pt x="238861" y="256857"/>
                </a:lnTo>
                <a:lnTo>
                  <a:pt x="267614" y="285546"/>
                </a:lnTo>
                <a:lnTo>
                  <a:pt x="306006" y="295338"/>
                </a:lnTo>
                <a:lnTo>
                  <a:pt x="344119" y="285546"/>
                </a:lnTo>
                <a:lnTo>
                  <a:pt x="364185" y="265455"/>
                </a:lnTo>
                <a:lnTo>
                  <a:pt x="372757" y="256857"/>
                </a:lnTo>
                <a:lnTo>
                  <a:pt x="390753" y="210273"/>
                </a:lnTo>
                <a:lnTo>
                  <a:pt x="397014" y="146786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bg object 34"/>
          <p:cNvSpPr/>
          <p:nvPr/>
        </p:nvSpPr>
        <p:spPr>
          <a:xfrm>
            <a:off x="1147979" y="1438617"/>
            <a:ext cx="186925" cy="216816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bg object 35"/>
          <p:cNvSpPr/>
          <p:nvPr/>
        </p:nvSpPr>
        <p:spPr>
          <a:xfrm>
            <a:off x="1446872" y="1365452"/>
            <a:ext cx="612775" cy="295910"/>
          </a:xfrm>
          <a:custGeom>
            <a:avLst/>
            <a:gdLst/>
            <a:ahLst/>
            <a:cxnLst/>
            <a:rect l="l" t="t" r="r" b="b"/>
            <a:pathLst>
              <a:path w="612775" h="295910">
                <a:moveTo>
                  <a:pt x="185140" y="258305"/>
                </a:moveTo>
                <a:lnTo>
                  <a:pt x="99936" y="258305"/>
                </a:lnTo>
                <a:lnTo>
                  <a:pt x="88455" y="258470"/>
                </a:lnTo>
                <a:lnTo>
                  <a:pt x="76403" y="258927"/>
                </a:lnTo>
                <a:lnTo>
                  <a:pt x="64173" y="259626"/>
                </a:lnTo>
                <a:lnTo>
                  <a:pt x="52197" y="260540"/>
                </a:lnTo>
                <a:lnTo>
                  <a:pt x="99987" y="210908"/>
                </a:lnTo>
                <a:lnTo>
                  <a:pt x="137693" y="166293"/>
                </a:lnTo>
                <a:lnTo>
                  <a:pt x="162433" y="124536"/>
                </a:lnTo>
                <a:lnTo>
                  <a:pt x="171310" y="83426"/>
                </a:lnTo>
                <a:lnTo>
                  <a:pt x="165328" y="49314"/>
                </a:lnTo>
                <a:lnTo>
                  <a:pt x="148234" y="22987"/>
                </a:lnTo>
                <a:lnTo>
                  <a:pt x="121246" y="6019"/>
                </a:lnTo>
                <a:lnTo>
                  <a:pt x="85661" y="0"/>
                </a:lnTo>
                <a:lnTo>
                  <a:pt x="60172" y="3136"/>
                </a:lnTo>
                <a:lnTo>
                  <a:pt x="37985" y="12052"/>
                </a:lnTo>
                <a:lnTo>
                  <a:pt x="18211" y="25984"/>
                </a:lnTo>
                <a:lnTo>
                  <a:pt x="0" y="44170"/>
                </a:lnTo>
                <a:lnTo>
                  <a:pt x="20967" y="64249"/>
                </a:lnTo>
                <a:lnTo>
                  <a:pt x="33832" y="51041"/>
                </a:lnTo>
                <a:lnTo>
                  <a:pt x="48234" y="40271"/>
                </a:lnTo>
                <a:lnTo>
                  <a:pt x="64071" y="33007"/>
                </a:lnTo>
                <a:lnTo>
                  <a:pt x="81203" y="30340"/>
                </a:lnTo>
                <a:lnTo>
                  <a:pt x="104876" y="34404"/>
                </a:lnTo>
                <a:lnTo>
                  <a:pt x="121742" y="45783"/>
                </a:lnTo>
                <a:lnTo>
                  <a:pt x="131826" y="63284"/>
                </a:lnTo>
                <a:lnTo>
                  <a:pt x="135178" y="85661"/>
                </a:lnTo>
                <a:lnTo>
                  <a:pt x="129400" y="114223"/>
                </a:lnTo>
                <a:lnTo>
                  <a:pt x="112483" y="145529"/>
                </a:lnTo>
                <a:lnTo>
                  <a:pt x="85064" y="180708"/>
                </a:lnTo>
                <a:lnTo>
                  <a:pt x="47815" y="220903"/>
                </a:lnTo>
                <a:lnTo>
                  <a:pt x="1346" y="267233"/>
                </a:lnTo>
                <a:lnTo>
                  <a:pt x="1346" y="289991"/>
                </a:lnTo>
                <a:lnTo>
                  <a:pt x="185140" y="289991"/>
                </a:lnTo>
                <a:lnTo>
                  <a:pt x="185140" y="258305"/>
                </a:lnTo>
                <a:close/>
              </a:path>
              <a:path w="612775" h="295910">
                <a:moveTo>
                  <a:pt x="392366" y="146786"/>
                </a:moveTo>
                <a:lnTo>
                  <a:pt x="386118" y="83566"/>
                </a:lnTo>
                <a:lnTo>
                  <a:pt x="368109" y="37592"/>
                </a:lnTo>
                <a:lnTo>
                  <a:pt x="360260" y="29895"/>
                </a:lnTo>
                <a:lnTo>
                  <a:pt x="356679" y="26390"/>
                </a:lnTo>
                <a:lnTo>
                  <a:pt x="356679" y="146786"/>
                </a:lnTo>
                <a:lnTo>
                  <a:pt x="352679" y="200520"/>
                </a:lnTo>
                <a:lnTo>
                  <a:pt x="341401" y="237401"/>
                </a:lnTo>
                <a:lnTo>
                  <a:pt x="323926" y="258635"/>
                </a:lnTo>
                <a:lnTo>
                  <a:pt x="301358" y="265455"/>
                </a:lnTo>
                <a:lnTo>
                  <a:pt x="278790" y="258635"/>
                </a:lnTo>
                <a:lnTo>
                  <a:pt x="261315" y="237401"/>
                </a:lnTo>
                <a:lnTo>
                  <a:pt x="250037" y="200520"/>
                </a:lnTo>
                <a:lnTo>
                  <a:pt x="246037" y="146786"/>
                </a:lnTo>
                <a:lnTo>
                  <a:pt x="250037" y="93319"/>
                </a:lnTo>
                <a:lnTo>
                  <a:pt x="261315" y="57048"/>
                </a:lnTo>
                <a:lnTo>
                  <a:pt x="278790" y="36423"/>
                </a:lnTo>
                <a:lnTo>
                  <a:pt x="301358" y="29895"/>
                </a:lnTo>
                <a:lnTo>
                  <a:pt x="323926" y="36423"/>
                </a:lnTo>
                <a:lnTo>
                  <a:pt x="341401" y="57048"/>
                </a:lnTo>
                <a:lnTo>
                  <a:pt x="352679" y="93319"/>
                </a:lnTo>
                <a:lnTo>
                  <a:pt x="356679" y="146786"/>
                </a:lnTo>
                <a:lnTo>
                  <a:pt x="356679" y="26390"/>
                </a:lnTo>
                <a:lnTo>
                  <a:pt x="339483" y="9512"/>
                </a:lnTo>
                <a:lnTo>
                  <a:pt x="301358" y="0"/>
                </a:lnTo>
                <a:lnTo>
                  <a:pt x="262978" y="9512"/>
                </a:lnTo>
                <a:lnTo>
                  <a:pt x="234213" y="37592"/>
                </a:lnTo>
                <a:lnTo>
                  <a:pt x="216166" y="83566"/>
                </a:lnTo>
                <a:lnTo>
                  <a:pt x="209905" y="146786"/>
                </a:lnTo>
                <a:lnTo>
                  <a:pt x="216166" y="210273"/>
                </a:lnTo>
                <a:lnTo>
                  <a:pt x="234213" y="256857"/>
                </a:lnTo>
                <a:lnTo>
                  <a:pt x="262978" y="285546"/>
                </a:lnTo>
                <a:lnTo>
                  <a:pt x="301358" y="295338"/>
                </a:lnTo>
                <a:lnTo>
                  <a:pt x="339483" y="285546"/>
                </a:lnTo>
                <a:lnTo>
                  <a:pt x="359537" y="265455"/>
                </a:lnTo>
                <a:lnTo>
                  <a:pt x="368109" y="256857"/>
                </a:lnTo>
                <a:lnTo>
                  <a:pt x="386118" y="210273"/>
                </a:lnTo>
                <a:lnTo>
                  <a:pt x="392366" y="146786"/>
                </a:lnTo>
                <a:close/>
              </a:path>
              <a:path w="612775" h="295910">
                <a:moveTo>
                  <a:pt x="612216" y="146786"/>
                </a:moveTo>
                <a:lnTo>
                  <a:pt x="605967" y="83566"/>
                </a:lnTo>
                <a:lnTo>
                  <a:pt x="587959" y="37592"/>
                </a:lnTo>
                <a:lnTo>
                  <a:pt x="580110" y="29895"/>
                </a:lnTo>
                <a:lnTo>
                  <a:pt x="576529" y="26390"/>
                </a:lnTo>
                <a:lnTo>
                  <a:pt x="576529" y="146786"/>
                </a:lnTo>
                <a:lnTo>
                  <a:pt x="572528" y="200520"/>
                </a:lnTo>
                <a:lnTo>
                  <a:pt x="561251" y="237401"/>
                </a:lnTo>
                <a:lnTo>
                  <a:pt x="543775" y="258635"/>
                </a:lnTo>
                <a:lnTo>
                  <a:pt x="521208" y="265455"/>
                </a:lnTo>
                <a:lnTo>
                  <a:pt x="498640" y="258635"/>
                </a:lnTo>
                <a:lnTo>
                  <a:pt x="481164" y="237401"/>
                </a:lnTo>
                <a:lnTo>
                  <a:pt x="469887" y="200520"/>
                </a:lnTo>
                <a:lnTo>
                  <a:pt x="465886" y="146786"/>
                </a:lnTo>
                <a:lnTo>
                  <a:pt x="469887" y="93319"/>
                </a:lnTo>
                <a:lnTo>
                  <a:pt x="481164" y="57048"/>
                </a:lnTo>
                <a:lnTo>
                  <a:pt x="498640" y="36423"/>
                </a:lnTo>
                <a:lnTo>
                  <a:pt x="521208" y="29895"/>
                </a:lnTo>
                <a:lnTo>
                  <a:pt x="543775" y="36423"/>
                </a:lnTo>
                <a:lnTo>
                  <a:pt x="561251" y="57048"/>
                </a:lnTo>
                <a:lnTo>
                  <a:pt x="572528" y="93319"/>
                </a:lnTo>
                <a:lnTo>
                  <a:pt x="576529" y="146786"/>
                </a:lnTo>
                <a:lnTo>
                  <a:pt x="576529" y="26390"/>
                </a:lnTo>
                <a:lnTo>
                  <a:pt x="559333" y="9512"/>
                </a:lnTo>
                <a:lnTo>
                  <a:pt x="521208" y="0"/>
                </a:lnTo>
                <a:lnTo>
                  <a:pt x="482828" y="9512"/>
                </a:lnTo>
                <a:lnTo>
                  <a:pt x="454063" y="37592"/>
                </a:lnTo>
                <a:lnTo>
                  <a:pt x="436016" y="83566"/>
                </a:lnTo>
                <a:lnTo>
                  <a:pt x="429755" y="146786"/>
                </a:lnTo>
                <a:lnTo>
                  <a:pt x="436016" y="210273"/>
                </a:lnTo>
                <a:lnTo>
                  <a:pt x="454063" y="256857"/>
                </a:lnTo>
                <a:lnTo>
                  <a:pt x="482828" y="285546"/>
                </a:lnTo>
                <a:lnTo>
                  <a:pt x="521208" y="295338"/>
                </a:lnTo>
                <a:lnTo>
                  <a:pt x="559333" y="285546"/>
                </a:lnTo>
                <a:lnTo>
                  <a:pt x="579386" y="265455"/>
                </a:lnTo>
                <a:lnTo>
                  <a:pt x="587959" y="256857"/>
                </a:lnTo>
                <a:lnTo>
                  <a:pt x="605967" y="210273"/>
                </a:lnTo>
                <a:lnTo>
                  <a:pt x="612216" y="146786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bg object 36"/>
          <p:cNvSpPr/>
          <p:nvPr/>
        </p:nvSpPr>
        <p:spPr>
          <a:xfrm>
            <a:off x="1702137" y="1998811"/>
            <a:ext cx="123783" cy="171312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bg object 37"/>
          <p:cNvSpPr/>
          <p:nvPr/>
        </p:nvSpPr>
        <p:spPr>
          <a:xfrm>
            <a:off x="1850965" y="1988887"/>
            <a:ext cx="29209" cy="181610"/>
          </a:xfrm>
          <a:custGeom>
            <a:avLst/>
            <a:gdLst/>
            <a:ahLst/>
            <a:cxnLst/>
            <a:rect l="l" t="t" r="r" b="b"/>
            <a:pathLst>
              <a:path w="29210" h="181610">
                <a:moveTo>
                  <a:pt x="25070" y="54318"/>
                </a:moveTo>
                <a:lnTo>
                  <a:pt x="3394" y="54318"/>
                </a:lnTo>
                <a:lnTo>
                  <a:pt x="3394" y="181236"/>
                </a:lnTo>
                <a:lnTo>
                  <a:pt x="25070" y="181236"/>
                </a:lnTo>
                <a:lnTo>
                  <a:pt x="25070" y="54318"/>
                </a:lnTo>
                <a:close/>
              </a:path>
              <a:path w="29210" h="181610">
                <a:moveTo>
                  <a:pt x="22719" y="0"/>
                </a:moveTo>
                <a:lnTo>
                  <a:pt x="6006" y="0"/>
                </a:lnTo>
                <a:lnTo>
                  <a:pt x="0" y="5745"/>
                </a:lnTo>
                <a:lnTo>
                  <a:pt x="0" y="22719"/>
                </a:lnTo>
                <a:lnTo>
                  <a:pt x="6006" y="28203"/>
                </a:lnTo>
                <a:lnTo>
                  <a:pt x="22719" y="28203"/>
                </a:lnTo>
                <a:lnTo>
                  <a:pt x="28726" y="22719"/>
                </a:lnTo>
                <a:lnTo>
                  <a:pt x="28726" y="5745"/>
                </a:lnTo>
                <a:lnTo>
                  <a:pt x="22719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bg object 38"/>
          <p:cNvSpPr/>
          <p:nvPr/>
        </p:nvSpPr>
        <p:spPr>
          <a:xfrm>
            <a:off x="1902307" y="2040072"/>
            <a:ext cx="107853" cy="133185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" name="bg object 39"/>
          <p:cNvSpPr/>
          <p:nvPr/>
        </p:nvSpPr>
        <p:spPr>
          <a:xfrm>
            <a:off x="2095556" y="1988887"/>
            <a:ext cx="143630" cy="181542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" name="bg object 40"/>
          <p:cNvSpPr/>
          <p:nvPr/>
        </p:nvSpPr>
        <p:spPr>
          <a:xfrm>
            <a:off x="2270054" y="2040072"/>
            <a:ext cx="101847" cy="13005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" name="bg object 41"/>
          <p:cNvSpPr/>
          <p:nvPr/>
        </p:nvSpPr>
        <p:spPr>
          <a:xfrm>
            <a:off x="2401646" y="1988887"/>
            <a:ext cx="29209" cy="181610"/>
          </a:xfrm>
          <a:custGeom>
            <a:avLst/>
            <a:gdLst/>
            <a:ahLst/>
            <a:cxnLst/>
            <a:rect l="l" t="t" r="r" b="b"/>
            <a:pathLst>
              <a:path w="29210" h="181610">
                <a:moveTo>
                  <a:pt x="25070" y="54318"/>
                </a:moveTo>
                <a:lnTo>
                  <a:pt x="3394" y="54318"/>
                </a:lnTo>
                <a:lnTo>
                  <a:pt x="3394" y="181236"/>
                </a:lnTo>
                <a:lnTo>
                  <a:pt x="25070" y="181236"/>
                </a:lnTo>
                <a:lnTo>
                  <a:pt x="25070" y="54318"/>
                </a:lnTo>
                <a:close/>
              </a:path>
              <a:path w="29210" h="181610">
                <a:moveTo>
                  <a:pt x="22719" y="0"/>
                </a:moveTo>
                <a:lnTo>
                  <a:pt x="6006" y="0"/>
                </a:lnTo>
                <a:lnTo>
                  <a:pt x="0" y="5745"/>
                </a:lnTo>
                <a:lnTo>
                  <a:pt x="0" y="22719"/>
                </a:lnTo>
                <a:lnTo>
                  <a:pt x="6006" y="28203"/>
                </a:lnTo>
                <a:lnTo>
                  <a:pt x="22719" y="28203"/>
                </a:lnTo>
                <a:lnTo>
                  <a:pt x="28726" y="22719"/>
                </a:lnTo>
                <a:lnTo>
                  <a:pt x="28726" y="5745"/>
                </a:lnTo>
                <a:lnTo>
                  <a:pt x="22719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bg object 42"/>
          <p:cNvSpPr/>
          <p:nvPr/>
        </p:nvSpPr>
        <p:spPr>
          <a:xfrm>
            <a:off x="2452988" y="2040072"/>
            <a:ext cx="107853" cy="133185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" name="bg object 43"/>
          <p:cNvSpPr/>
          <p:nvPr/>
        </p:nvSpPr>
        <p:spPr>
          <a:xfrm>
            <a:off x="2586382" y="2040072"/>
            <a:ext cx="101847" cy="13005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4" name="bg object 44"/>
          <p:cNvSpPr/>
          <p:nvPr/>
        </p:nvSpPr>
        <p:spPr>
          <a:xfrm>
            <a:off x="2772319" y="1984187"/>
            <a:ext cx="111248" cy="189070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5" name="bg object 45"/>
          <p:cNvSpPr/>
          <p:nvPr/>
        </p:nvSpPr>
        <p:spPr>
          <a:xfrm>
            <a:off x="2917046" y="1990715"/>
            <a:ext cx="101063" cy="182541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6" name="bg object 46"/>
          <p:cNvSpPr/>
          <p:nvPr/>
        </p:nvSpPr>
        <p:spPr>
          <a:xfrm>
            <a:off x="3052634" y="1981053"/>
            <a:ext cx="262531" cy="192204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7" name="bg object 47"/>
          <p:cNvSpPr/>
          <p:nvPr/>
        </p:nvSpPr>
        <p:spPr>
          <a:xfrm>
            <a:off x="3340732" y="2040072"/>
            <a:ext cx="101847" cy="130051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8" name="bg object 48"/>
          <p:cNvSpPr/>
          <p:nvPr/>
        </p:nvSpPr>
        <p:spPr>
          <a:xfrm>
            <a:off x="612370" y="1987581"/>
            <a:ext cx="2935346" cy="517332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7180" y="804164"/>
            <a:ext cx="5349240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97180" y="4623943"/>
            <a:ext cx="534924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020824" y="18696814"/>
            <a:ext cx="190195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97180" y="18696814"/>
            <a:ext cx="1367028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4279392" y="18696814"/>
            <a:ext cx="1367028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RollUp_Classic_60x200_RollUpFilm_PDF-Vorlage.indd</dc:title>
  <dcterms:created xsi:type="dcterms:W3CDTF">2020-10-21T13:15:28Z</dcterms:created>
  <dcterms:modified xsi:type="dcterms:W3CDTF">2020-10-21T13:15:28Z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2020-10-21T00:00:00Z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2020-10-21T00:00:00Z</vt:filetime>
  </property>
</Properties>
</file>