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382000" cy="20104100"/>
  <p:notesSz cx="83820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8650" y="6232271"/>
            <a:ext cx="71247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7300" y="11258296"/>
            <a:ext cx="58674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100" y="4623943"/>
            <a:ext cx="364617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16730" y="4623943"/>
            <a:ext cx="364617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7241" y="468219"/>
            <a:ext cx="0" cy="19156680"/>
          </a:xfrm>
          <a:custGeom>
            <a:avLst/>
            <a:gdLst/>
            <a:ahLst/>
            <a:cxnLst/>
            <a:rect l="l" t="t" r="r" b="b"/>
            <a:pathLst>
              <a:path w="0" h="19156680">
                <a:moveTo>
                  <a:pt x="0" y="0"/>
                </a:moveTo>
                <a:lnTo>
                  <a:pt x="0" y="19156591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3401" y="19799758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0" y="0"/>
                </a:moveTo>
                <a:lnTo>
                  <a:pt x="7718621" y="0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269463" y="380747"/>
            <a:ext cx="0" cy="19156680"/>
          </a:xfrm>
          <a:custGeom>
            <a:avLst/>
            <a:gdLst/>
            <a:ahLst/>
            <a:cxnLst/>
            <a:rect l="l" t="t" r="r" b="b"/>
            <a:pathLst>
              <a:path w="0" h="19156680">
                <a:moveTo>
                  <a:pt x="0" y="19156591"/>
                </a:moveTo>
                <a:lnTo>
                  <a:pt x="0" y="0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84682" y="205800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7718621" y="0"/>
                </a:moveTo>
                <a:lnTo>
                  <a:pt x="0" y="0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07241" y="205801"/>
            <a:ext cx="8162290" cy="19594195"/>
          </a:xfrm>
          <a:custGeom>
            <a:avLst/>
            <a:gdLst/>
            <a:ahLst/>
            <a:cxnLst/>
            <a:rect l="l" t="t" r="r" b="b"/>
            <a:pathLst>
              <a:path w="8162290" h="19594195">
                <a:moveTo>
                  <a:pt x="0" y="19506484"/>
                </a:moveTo>
                <a:lnTo>
                  <a:pt x="0" y="19593955"/>
                </a:lnTo>
                <a:lnTo>
                  <a:pt x="88719" y="19593955"/>
                </a:lnTo>
              </a:path>
              <a:path w="8162290" h="19594195">
                <a:moveTo>
                  <a:pt x="8073502" y="19593955"/>
                </a:moveTo>
                <a:lnTo>
                  <a:pt x="8162222" y="19593955"/>
                </a:lnTo>
                <a:lnTo>
                  <a:pt x="8162222" y="19506484"/>
                </a:lnTo>
              </a:path>
              <a:path w="8162290" h="19594195">
                <a:moveTo>
                  <a:pt x="8162222" y="87471"/>
                </a:moveTo>
                <a:lnTo>
                  <a:pt x="8162222" y="0"/>
                </a:lnTo>
                <a:lnTo>
                  <a:pt x="8073502" y="0"/>
                </a:lnTo>
              </a:path>
              <a:path w="8162290" h="19594195">
                <a:moveTo>
                  <a:pt x="88719" y="0"/>
                </a:moveTo>
                <a:lnTo>
                  <a:pt x="0" y="0"/>
                </a:lnTo>
                <a:lnTo>
                  <a:pt x="0" y="87471"/>
                </a:lnTo>
              </a:path>
            </a:pathLst>
          </a:custGeom>
          <a:ln w="1738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691" y="107247"/>
            <a:ext cx="8359775" cy="19791680"/>
          </a:xfrm>
          <a:custGeom>
            <a:avLst/>
            <a:gdLst/>
            <a:ahLst/>
            <a:cxnLst/>
            <a:rect l="l" t="t" r="r" b="b"/>
            <a:pathLst>
              <a:path w="8359775" h="19791680">
                <a:moveTo>
                  <a:pt x="0" y="19791058"/>
                </a:moveTo>
                <a:lnTo>
                  <a:pt x="8359317" y="19791058"/>
                </a:lnTo>
                <a:lnTo>
                  <a:pt x="8359317" y="0"/>
                </a:lnTo>
                <a:lnTo>
                  <a:pt x="0" y="0"/>
                </a:lnTo>
                <a:lnTo>
                  <a:pt x="0" y="19791058"/>
                </a:lnTo>
                <a:close/>
              </a:path>
            </a:pathLst>
          </a:custGeom>
          <a:ln w="1738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68213" y="843808"/>
            <a:ext cx="202565" cy="291465"/>
          </a:xfrm>
          <a:custGeom>
            <a:avLst/>
            <a:gdLst/>
            <a:ahLst/>
            <a:cxnLst/>
            <a:rect l="l" t="t" r="r" b="b"/>
            <a:pathLst>
              <a:path w="202565" h="291465">
                <a:moveTo>
                  <a:pt x="91007" y="0"/>
                </a:moveTo>
                <a:lnTo>
                  <a:pt x="0" y="0"/>
                </a:lnTo>
                <a:lnTo>
                  <a:pt x="0" y="291222"/>
                </a:lnTo>
                <a:lnTo>
                  <a:pt x="37290" y="291222"/>
                </a:lnTo>
                <a:lnTo>
                  <a:pt x="37290" y="168252"/>
                </a:lnTo>
                <a:lnTo>
                  <a:pt x="130186" y="168252"/>
                </a:lnTo>
                <a:lnTo>
                  <a:pt x="127853" y="164256"/>
                </a:lnTo>
                <a:lnTo>
                  <a:pt x="154718" y="153484"/>
                </a:lnTo>
                <a:lnTo>
                  <a:pt x="173234" y="138064"/>
                </a:lnTo>
                <a:lnTo>
                  <a:pt x="37290" y="138064"/>
                </a:lnTo>
                <a:lnTo>
                  <a:pt x="37290" y="30187"/>
                </a:lnTo>
                <a:lnTo>
                  <a:pt x="174312" y="30187"/>
                </a:lnTo>
                <a:lnTo>
                  <a:pt x="164367" y="18256"/>
                </a:lnTo>
                <a:lnTo>
                  <a:pt x="132057" y="4279"/>
                </a:lnTo>
                <a:lnTo>
                  <a:pt x="91007" y="0"/>
                </a:lnTo>
                <a:close/>
              </a:path>
              <a:path w="202565" h="291465">
                <a:moveTo>
                  <a:pt x="130186" y="168252"/>
                </a:moveTo>
                <a:lnTo>
                  <a:pt x="89675" y="168252"/>
                </a:lnTo>
                <a:lnTo>
                  <a:pt x="159817" y="291222"/>
                </a:lnTo>
                <a:lnTo>
                  <a:pt x="201991" y="291222"/>
                </a:lnTo>
                <a:lnTo>
                  <a:pt x="130186" y="168252"/>
                </a:lnTo>
                <a:close/>
              </a:path>
              <a:path w="202565" h="291465">
                <a:moveTo>
                  <a:pt x="174312" y="30187"/>
                </a:moveTo>
                <a:lnTo>
                  <a:pt x="85679" y="30187"/>
                </a:lnTo>
                <a:lnTo>
                  <a:pt x="115742" y="32934"/>
                </a:lnTo>
                <a:lnTo>
                  <a:pt x="137731" y="41841"/>
                </a:lnTo>
                <a:lnTo>
                  <a:pt x="151229" y="57906"/>
                </a:lnTo>
                <a:lnTo>
                  <a:pt x="155821" y="82128"/>
                </a:lnTo>
                <a:lnTo>
                  <a:pt x="151229" y="106600"/>
                </a:lnTo>
                <a:lnTo>
                  <a:pt x="137731" y="124080"/>
                </a:lnTo>
                <a:lnTo>
                  <a:pt x="115742" y="134568"/>
                </a:lnTo>
                <a:lnTo>
                  <a:pt x="85679" y="138064"/>
                </a:lnTo>
                <a:lnTo>
                  <a:pt x="173234" y="138064"/>
                </a:lnTo>
                <a:lnTo>
                  <a:pt x="175299" y="136344"/>
                </a:lnTo>
                <a:lnTo>
                  <a:pt x="188472" y="112628"/>
                </a:lnTo>
                <a:lnTo>
                  <a:pt x="193112" y="82128"/>
                </a:lnTo>
                <a:lnTo>
                  <a:pt x="185524" y="43637"/>
                </a:lnTo>
                <a:lnTo>
                  <a:pt x="174312" y="3018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89072" y="913950"/>
            <a:ext cx="200215" cy="2264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34338" y="818945"/>
            <a:ext cx="974725" cy="407670"/>
          </a:xfrm>
          <a:custGeom>
            <a:avLst/>
            <a:gdLst/>
            <a:ahLst/>
            <a:cxnLst/>
            <a:rect l="l" t="t" r="r" b="b"/>
            <a:pathLst>
              <a:path w="974725" h="407669">
                <a:moveTo>
                  <a:pt x="59931" y="317423"/>
                </a:moveTo>
                <a:lnTo>
                  <a:pt x="55054" y="289902"/>
                </a:lnTo>
                <a:lnTo>
                  <a:pt x="51498" y="290779"/>
                </a:lnTo>
                <a:lnTo>
                  <a:pt x="41732" y="290779"/>
                </a:lnTo>
                <a:lnTo>
                  <a:pt x="36855" y="286791"/>
                </a:lnTo>
                <a:lnTo>
                  <a:pt x="36855" y="0"/>
                </a:lnTo>
                <a:lnTo>
                  <a:pt x="0" y="0"/>
                </a:lnTo>
                <a:lnTo>
                  <a:pt x="0" y="272580"/>
                </a:lnTo>
                <a:lnTo>
                  <a:pt x="2171" y="293319"/>
                </a:lnTo>
                <a:lnTo>
                  <a:pt x="8991" y="308648"/>
                </a:lnTo>
                <a:lnTo>
                  <a:pt x="20980" y="318160"/>
                </a:lnTo>
                <a:lnTo>
                  <a:pt x="38620" y="321411"/>
                </a:lnTo>
                <a:lnTo>
                  <a:pt x="47942" y="321411"/>
                </a:lnTo>
                <a:lnTo>
                  <a:pt x="54610" y="320090"/>
                </a:lnTo>
                <a:lnTo>
                  <a:pt x="59931" y="317423"/>
                </a:lnTo>
                <a:close/>
              </a:path>
              <a:path w="974725" h="407669">
                <a:moveTo>
                  <a:pt x="158483" y="317423"/>
                </a:moveTo>
                <a:lnTo>
                  <a:pt x="153606" y="289902"/>
                </a:lnTo>
                <a:lnTo>
                  <a:pt x="150050" y="290779"/>
                </a:lnTo>
                <a:lnTo>
                  <a:pt x="140284" y="290779"/>
                </a:lnTo>
                <a:lnTo>
                  <a:pt x="135407" y="286791"/>
                </a:lnTo>
                <a:lnTo>
                  <a:pt x="135407" y="0"/>
                </a:lnTo>
                <a:lnTo>
                  <a:pt x="98552" y="0"/>
                </a:lnTo>
                <a:lnTo>
                  <a:pt x="98552" y="272580"/>
                </a:lnTo>
                <a:lnTo>
                  <a:pt x="100723" y="293319"/>
                </a:lnTo>
                <a:lnTo>
                  <a:pt x="107543" y="308648"/>
                </a:lnTo>
                <a:lnTo>
                  <a:pt x="119532" y="318160"/>
                </a:lnTo>
                <a:lnTo>
                  <a:pt x="137185" y="321411"/>
                </a:lnTo>
                <a:lnTo>
                  <a:pt x="146507" y="321411"/>
                </a:lnTo>
                <a:lnTo>
                  <a:pt x="153162" y="320090"/>
                </a:lnTo>
                <a:lnTo>
                  <a:pt x="158483" y="317423"/>
                </a:lnTo>
                <a:close/>
              </a:path>
              <a:path w="974725" h="407669">
                <a:moveTo>
                  <a:pt x="405409" y="24866"/>
                </a:moveTo>
                <a:lnTo>
                  <a:pt x="369443" y="24866"/>
                </a:lnTo>
                <a:lnTo>
                  <a:pt x="369443" y="196672"/>
                </a:lnTo>
                <a:lnTo>
                  <a:pt x="364121" y="240436"/>
                </a:lnTo>
                <a:lnTo>
                  <a:pt x="349529" y="268757"/>
                </a:lnTo>
                <a:lnTo>
                  <a:pt x="327685" y="284010"/>
                </a:lnTo>
                <a:lnTo>
                  <a:pt x="300634" y="288569"/>
                </a:lnTo>
                <a:lnTo>
                  <a:pt x="273989" y="284010"/>
                </a:lnTo>
                <a:lnTo>
                  <a:pt x="252577" y="268757"/>
                </a:lnTo>
                <a:lnTo>
                  <a:pt x="238328" y="240436"/>
                </a:lnTo>
                <a:lnTo>
                  <a:pt x="233159" y="196672"/>
                </a:lnTo>
                <a:lnTo>
                  <a:pt x="233159" y="24866"/>
                </a:lnTo>
                <a:lnTo>
                  <a:pt x="195872" y="24866"/>
                </a:lnTo>
                <a:lnTo>
                  <a:pt x="195872" y="195783"/>
                </a:lnTo>
                <a:lnTo>
                  <a:pt x="203873" y="254736"/>
                </a:lnTo>
                <a:lnTo>
                  <a:pt x="225945" y="293560"/>
                </a:lnTo>
                <a:lnTo>
                  <a:pt x="259168" y="314896"/>
                </a:lnTo>
                <a:lnTo>
                  <a:pt x="300634" y="321411"/>
                </a:lnTo>
                <a:lnTo>
                  <a:pt x="342099" y="314896"/>
                </a:lnTo>
                <a:lnTo>
                  <a:pt x="375335" y="293560"/>
                </a:lnTo>
                <a:lnTo>
                  <a:pt x="397395" y="254736"/>
                </a:lnTo>
                <a:lnTo>
                  <a:pt x="405409" y="195783"/>
                </a:lnTo>
                <a:lnTo>
                  <a:pt x="405409" y="24866"/>
                </a:lnTo>
                <a:close/>
              </a:path>
              <a:path w="974725" h="407669">
                <a:moveTo>
                  <a:pt x="654900" y="205105"/>
                </a:moveTo>
                <a:lnTo>
                  <a:pt x="649312" y="159626"/>
                </a:lnTo>
                <a:lnTo>
                  <a:pt x="633425" y="126085"/>
                </a:lnTo>
                <a:lnTo>
                  <a:pt x="633006" y="125196"/>
                </a:lnTo>
                <a:lnTo>
                  <a:pt x="632866" y="124917"/>
                </a:lnTo>
                <a:lnTo>
                  <a:pt x="616724" y="111620"/>
                </a:lnTo>
                <a:lnTo>
                  <a:pt x="616724" y="205105"/>
                </a:lnTo>
                <a:lnTo>
                  <a:pt x="612076" y="240893"/>
                </a:lnTo>
                <a:lnTo>
                  <a:pt x="599186" y="267703"/>
                </a:lnTo>
                <a:lnTo>
                  <a:pt x="579640" y="284518"/>
                </a:lnTo>
                <a:lnTo>
                  <a:pt x="555015" y="290347"/>
                </a:lnTo>
                <a:lnTo>
                  <a:pt x="543585" y="289179"/>
                </a:lnTo>
                <a:lnTo>
                  <a:pt x="530821" y="285407"/>
                </a:lnTo>
                <a:lnTo>
                  <a:pt x="517055" y="278536"/>
                </a:lnTo>
                <a:lnTo>
                  <a:pt x="502627" y="268147"/>
                </a:lnTo>
                <a:lnTo>
                  <a:pt x="502627" y="155384"/>
                </a:lnTo>
                <a:lnTo>
                  <a:pt x="517817" y="142570"/>
                </a:lnTo>
                <a:lnTo>
                  <a:pt x="532257" y="133413"/>
                </a:lnTo>
                <a:lnTo>
                  <a:pt x="546201" y="127914"/>
                </a:lnTo>
                <a:lnTo>
                  <a:pt x="559892" y="126085"/>
                </a:lnTo>
                <a:lnTo>
                  <a:pt x="585812" y="131749"/>
                </a:lnTo>
                <a:lnTo>
                  <a:pt x="603453" y="147777"/>
                </a:lnTo>
                <a:lnTo>
                  <a:pt x="613524" y="172720"/>
                </a:lnTo>
                <a:lnTo>
                  <a:pt x="616724" y="205105"/>
                </a:lnTo>
                <a:lnTo>
                  <a:pt x="616724" y="111620"/>
                </a:lnTo>
                <a:lnTo>
                  <a:pt x="606018" y="102781"/>
                </a:lnTo>
                <a:lnTo>
                  <a:pt x="569214" y="95008"/>
                </a:lnTo>
                <a:lnTo>
                  <a:pt x="550722" y="97421"/>
                </a:lnTo>
                <a:lnTo>
                  <a:pt x="532815" y="103949"/>
                </a:lnTo>
                <a:lnTo>
                  <a:pt x="515899" y="113550"/>
                </a:lnTo>
                <a:lnTo>
                  <a:pt x="500405" y="125196"/>
                </a:lnTo>
                <a:lnTo>
                  <a:pt x="499071" y="125196"/>
                </a:lnTo>
                <a:lnTo>
                  <a:pt x="495973" y="100330"/>
                </a:lnTo>
                <a:lnTo>
                  <a:pt x="465785" y="100330"/>
                </a:lnTo>
                <a:lnTo>
                  <a:pt x="465785" y="407098"/>
                </a:lnTo>
                <a:lnTo>
                  <a:pt x="502627" y="407098"/>
                </a:lnTo>
                <a:lnTo>
                  <a:pt x="502627" y="334289"/>
                </a:lnTo>
                <a:lnTo>
                  <a:pt x="501738" y="296557"/>
                </a:lnTo>
                <a:lnTo>
                  <a:pt x="516534" y="306997"/>
                </a:lnTo>
                <a:lnTo>
                  <a:pt x="531482" y="314807"/>
                </a:lnTo>
                <a:lnTo>
                  <a:pt x="546442" y="319722"/>
                </a:lnTo>
                <a:lnTo>
                  <a:pt x="561225" y="321411"/>
                </a:lnTo>
                <a:lnTo>
                  <a:pt x="596658" y="313537"/>
                </a:lnTo>
                <a:lnTo>
                  <a:pt x="618909" y="296557"/>
                </a:lnTo>
                <a:lnTo>
                  <a:pt x="626541" y="290728"/>
                </a:lnTo>
                <a:lnTo>
                  <a:pt x="626757" y="290347"/>
                </a:lnTo>
                <a:lnTo>
                  <a:pt x="647192" y="254177"/>
                </a:lnTo>
                <a:lnTo>
                  <a:pt x="654900" y="205105"/>
                </a:lnTo>
                <a:close/>
              </a:path>
              <a:path w="974725" h="407669">
                <a:moveTo>
                  <a:pt x="974534" y="12"/>
                </a:moveTo>
                <a:lnTo>
                  <a:pt x="937691" y="12"/>
                </a:lnTo>
                <a:lnTo>
                  <a:pt x="937691" y="83019"/>
                </a:lnTo>
                <a:lnTo>
                  <a:pt x="939457" y="119875"/>
                </a:lnTo>
                <a:lnTo>
                  <a:pt x="937691" y="118567"/>
                </a:lnTo>
                <a:lnTo>
                  <a:pt x="937691" y="148285"/>
                </a:lnTo>
                <a:lnTo>
                  <a:pt x="937691" y="261035"/>
                </a:lnTo>
                <a:lnTo>
                  <a:pt x="924407" y="273862"/>
                </a:lnTo>
                <a:lnTo>
                  <a:pt x="910996" y="283019"/>
                </a:lnTo>
                <a:lnTo>
                  <a:pt x="897166" y="288505"/>
                </a:lnTo>
                <a:lnTo>
                  <a:pt x="882637" y="290347"/>
                </a:lnTo>
                <a:lnTo>
                  <a:pt x="857491" y="284746"/>
                </a:lnTo>
                <a:lnTo>
                  <a:pt x="838962" y="268592"/>
                </a:lnTo>
                <a:lnTo>
                  <a:pt x="827519" y="242773"/>
                </a:lnTo>
                <a:lnTo>
                  <a:pt x="823595" y="208216"/>
                </a:lnTo>
                <a:lnTo>
                  <a:pt x="828433" y="174586"/>
                </a:lnTo>
                <a:lnTo>
                  <a:pt x="841629" y="148666"/>
                </a:lnTo>
                <a:lnTo>
                  <a:pt x="861237" y="131991"/>
                </a:lnTo>
                <a:lnTo>
                  <a:pt x="885304" y="126085"/>
                </a:lnTo>
                <a:lnTo>
                  <a:pt x="898423" y="127241"/>
                </a:lnTo>
                <a:lnTo>
                  <a:pt x="911326" y="131025"/>
                </a:lnTo>
                <a:lnTo>
                  <a:pt x="924318" y="137883"/>
                </a:lnTo>
                <a:lnTo>
                  <a:pt x="937691" y="148285"/>
                </a:lnTo>
                <a:lnTo>
                  <a:pt x="937691" y="118567"/>
                </a:lnTo>
                <a:lnTo>
                  <a:pt x="925474" y="109435"/>
                </a:lnTo>
                <a:lnTo>
                  <a:pt x="911440" y="101612"/>
                </a:lnTo>
                <a:lnTo>
                  <a:pt x="896327" y="96710"/>
                </a:lnTo>
                <a:lnTo>
                  <a:pt x="879081" y="95008"/>
                </a:lnTo>
                <a:lnTo>
                  <a:pt x="843661" y="102908"/>
                </a:lnTo>
                <a:lnTo>
                  <a:pt x="813777" y="125526"/>
                </a:lnTo>
                <a:lnTo>
                  <a:pt x="793127" y="161302"/>
                </a:lnTo>
                <a:lnTo>
                  <a:pt x="785418" y="208661"/>
                </a:lnTo>
                <a:lnTo>
                  <a:pt x="791743" y="256616"/>
                </a:lnTo>
                <a:lnTo>
                  <a:pt x="809726" y="292011"/>
                </a:lnTo>
                <a:lnTo>
                  <a:pt x="837857" y="313905"/>
                </a:lnTo>
                <a:lnTo>
                  <a:pt x="874649" y="321411"/>
                </a:lnTo>
                <a:lnTo>
                  <a:pt x="893152" y="318935"/>
                </a:lnTo>
                <a:lnTo>
                  <a:pt x="910437" y="312254"/>
                </a:lnTo>
                <a:lnTo>
                  <a:pt x="926147" y="302501"/>
                </a:lnTo>
                <a:lnTo>
                  <a:pt x="939901" y="290779"/>
                </a:lnTo>
                <a:lnTo>
                  <a:pt x="941235" y="290779"/>
                </a:lnTo>
                <a:lnTo>
                  <a:pt x="944346" y="316090"/>
                </a:lnTo>
                <a:lnTo>
                  <a:pt x="974534" y="316090"/>
                </a:lnTo>
                <a:lnTo>
                  <a:pt x="974534" y="290779"/>
                </a:lnTo>
                <a:lnTo>
                  <a:pt x="974534" y="290347"/>
                </a:lnTo>
                <a:lnTo>
                  <a:pt x="974534" y="126085"/>
                </a:lnTo>
                <a:lnTo>
                  <a:pt x="974534" y="119875"/>
                </a:lnTo>
                <a:lnTo>
                  <a:pt x="974534" y="1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354869" y="913950"/>
            <a:ext cx="200215" cy="2264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600896" y="913954"/>
            <a:ext cx="425450" cy="312420"/>
          </a:xfrm>
          <a:custGeom>
            <a:avLst/>
            <a:gdLst/>
            <a:ahLst/>
            <a:cxnLst/>
            <a:rect l="l" t="t" r="r" b="b"/>
            <a:pathLst>
              <a:path w="425450" h="312419">
                <a:moveTo>
                  <a:pt x="189115" y="110096"/>
                </a:moveTo>
                <a:lnTo>
                  <a:pt x="183527" y="64617"/>
                </a:lnTo>
                <a:lnTo>
                  <a:pt x="167640" y="31076"/>
                </a:lnTo>
                <a:lnTo>
                  <a:pt x="167220" y="30187"/>
                </a:lnTo>
                <a:lnTo>
                  <a:pt x="167081" y="29908"/>
                </a:lnTo>
                <a:lnTo>
                  <a:pt x="150939" y="16611"/>
                </a:lnTo>
                <a:lnTo>
                  <a:pt x="150939" y="110096"/>
                </a:lnTo>
                <a:lnTo>
                  <a:pt x="146291" y="145884"/>
                </a:lnTo>
                <a:lnTo>
                  <a:pt x="133400" y="172694"/>
                </a:lnTo>
                <a:lnTo>
                  <a:pt x="113855" y="189509"/>
                </a:lnTo>
                <a:lnTo>
                  <a:pt x="89230" y="195338"/>
                </a:lnTo>
                <a:lnTo>
                  <a:pt x="77800" y="194170"/>
                </a:lnTo>
                <a:lnTo>
                  <a:pt x="65036" y="190398"/>
                </a:lnTo>
                <a:lnTo>
                  <a:pt x="51269" y="183527"/>
                </a:lnTo>
                <a:lnTo>
                  <a:pt x="36842" y="173139"/>
                </a:lnTo>
                <a:lnTo>
                  <a:pt x="36842" y="60375"/>
                </a:lnTo>
                <a:lnTo>
                  <a:pt x="52031" y="47561"/>
                </a:lnTo>
                <a:lnTo>
                  <a:pt x="66471" y="38404"/>
                </a:lnTo>
                <a:lnTo>
                  <a:pt x="80416" y="32905"/>
                </a:lnTo>
                <a:lnTo>
                  <a:pt x="94107" y="31076"/>
                </a:lnTo>
                <a:lnTo>
                  <a:pt x="120027" y="36741"/>
                </a:lnTo>
                <a:lnTo>
                  <a:pt x="137668" y="52768"/>
                </a:lnTo>
                <a:lnTo>
                  <a:pt x="147739" y="77711"/>
                </a:lnTo>
                <a:lnTo>
                  <a:pt x="150939" y="110096"/>
                </a:lnTo>
                <a:lnTo>
                  <a:pt x="150939" y="16611"/>
                </a:lnTo>
                <a:lnTo>
                  <a:pt x="140233" y="7772"/>
                </a:lnTo>
                <a:lnTo>
                  <a:pt x="103428" y="0"/>
                </a:lnTo>
                <a:lnTo>
                  <a:pt x="84937" y="2413"/>
                </a:lnTo>
                <a:lnTo>
                  <a:pt x="67030" y="8940"/>
                </a:lnTo>
                <a:lnTo>
                  <a:pt x="50114" y="18542"/>
                </a:lnTo>
                <a:lnTo>
                  <a:pt x="34620" y="30187"/>
                </a:lnTo>
                <a:lnTo>
                  <a:pt x="33286" y="30187"/>
                </a:lnTo>
                <a:lnTo>
                  <a:pt x="30187" y="5321"/>
                </a:lnTo>
                <a:lnTo>
                  <a:pt x="0" y="5321"/>
                </a:lnTo>
                <a:lnTo>
                  <a:pt x="0" y="312089"/>
                </a:lnTo>
                <a:lnTo>
                  <a:pt x="36842" y="312089"/>
                </a:lnTo>
                <a:lnTo>
                  <a:pt x="36842" y="239280"/>
                </a:lnTo>
                <a:lnTo>
                  <a:pt x="35953" y="201549"/>
                </a:lnTo>
                <a:lnTo>
                  <a:pt x="50749" y="211988"/>
                </a:lnTo>
                <a:lnTo>
                  <a:pt x="65697" y="219798"/>
                </a:lnTo>
                <a:lnTo>
                  <a:pt x="80657" y="224713"/>
                </a:lnTo>
                <a:lnTo>
                  <a:pt x="95440" y="226402"/>
                </a:lnTo>
                <a:lnTo>
                  <a:pt x="130873" y="218528"/>
                </a:lnTo>
                <a:lnTo>
                  <a:pt x="153123" y="201549"/>
                </a:lnTo>
                <a:lnTo>
                  <a:pt x="160756" y="195719"/>
                </a:lnTo>
                <a:lnTo>
                  <a:pt x="160972" y="195338"/>
                </a:lnTo>
                <a:lnTo>
                  <a:pt x="181406" y="159169"/>
                </a:lnTo>
                <a:lnTo>
                  <a:pt x="189115" y="110096"/>
                </a:lnTo>
                <a:close/>
              </a:path>
              <a:path w="425450" h="312419">
                <a:moveTo>
                  <a:pt x="425157" y="110096"/>
                </a:moveTo>
                <a:lnTo>
                  <a:pt x="419569" y="64617"/>
                </a:lnTo>
                <a:lnTo>
                  <a:pt x="403682" y="31076"/>
                </a:lnTo>
                <a:lnTo>
                  <a:pt x="403250" y="30187"/>
                </a:lnTo>
                <a:lnTo>
                  <a:pt x="403123" y="29908"/>
                </a:lnTo>
                <a:lnTo>
                  <a:pt x="386981" y="16611"/>
                </a:lnTo>
                <a:lnTo>
                  <a:pt x="386981" y="110096"/>
                </a:lnTo>
                <a:lnTo>
                  <a:pt x="382333" y="145884"/>
                </a:lnTo>
                <a:lnTo>
                  <a:pt x="369443" y="172694"/>
                </a:lnTo>
                <a:lnTo>
                  <a:pt x="349897" y="189509"/>
                </a:lnTo>
                <a:lnTo>
                  <a:pt x="325272" y="195338"/>
                </a:lnTo>
                <a:lnTo>
                  <a:pt x="313842" y="194170"/>
                </a:lnTo>
                <a:lnTo>
                  <a:pt x="301078" y="190398"/>
                </a:lnTo>
                <a:lnTo>
                  <a:pt x="287312" y="183527"/>
                </a:lnTo>
                <a:lnTo>
                  <a:pt x="272884" y="173139"/>
                </a:lnTo>
                <a:lnTo>
                  <a:pt x="272884" y="60375"/>
                </a:lnTo>
                <a:lnTo>
                  <a:pt x="288074" y="47561"/>
                </a:lnTo>
                <a:lnTo>
                  <a:pt x="302514" y="38404"/>
                </a:lnTo>
                <a:lnTo>
                  <a:pt x="316458" y="32905"/>
                </a:lnTo>
                <a:lnTo>
                  <a:pt x="330149" y="31076"/>
                </a:lnTo>
                <a:lnTo>
                  <a:pt x="356069" y="36741"/>
                </a:lnTo>
                <a:lnTo>
                  <a:pt x="373710" y="52768"/>
                </a:lnTo>
                <a:lnTo>
                  <a:pt x="383781" y="77711"/>
                </a:lnTo>
                <a:lnTo>
                  <a:pt x="386981" y="110096"/>
                </a:lnTo>
                <a:lnTo>
                  <a:pt x="386981" y="16611"/>
                </a:lnTo>
                <a:lnTo>
                  <a:pt x="376275" y="7772"/>
                </a:lnTo>
                <a:lnTo>
                  <a:pt x="339471" y="0"/>
                </a:lnTo>
                <a:lnTo>
                  <a:pt x="320979" y="2413"/>
                </a:lnTo>
                <a:lnTo>
                  <a:pt x="303072" y="8940"/>
                </a:lnTo>
                <a:lnTo>
                  <a:pt x="286156" y="18542"/>
                </a:lnTo>
                <a:lnTo>
                  <a:pt x="270662" y="30187"/>
                </a:lnTo>
                <a:lnTo>
                  <a:pt x="269328" y="30187"/>
                </a:lnTo>
                <a:lnTo>
                  <a:pt x="266230" y="5321"/>
                </a:lnTo>
                <a:lnTo>
                  <a:pt x="236042" y="5321"/>
                </a:lnTo>
                <a:lnTo>
                  <a:pt x="236042" y="312089"/>
                </a:lnTo>
                <a:lnTo>
                  <a:pt x="272884" y="312089"/>
                </a:lnTo>
                <a:lnTo>
                  <a:pt x="272884" y="239280"/>
                </a:lnTo>
                <a:lnTo>
                  <a:pt x="271995" y="201549"/>
                </a:lnTo>
                <a:lnTo>
                  <a:pt x="286791" y="211988"/>
                </a:lnTo>
                <a:lnTo>
                  <a:pt x="301739" y="219798"/>
                </a:lnTo>
                <a:lnTo>
                  <a:pt x="316699" y="224713"/>
                </a:lnTo>
                <a:lnTo>
                  <a:pt x="331482" y="226402"/>
                </a:lnTo>
                <a:lnTo>
                  <a:pt x="366903" y="218528"/>
                </a:lnTo>
                <a:lnTo>
                  <a:pt x="389166" y="201549"/>
                </a:lnTo>
                <a:lnTo>
                  <a:pt x="396798" y="195719"/>
                </a:lnTo>
                <a:lnTo>
                  <a:pt x="397014" y="195338"/>
                </a:lnTo>
                <a:lnTo>
                  <a:pt x="417449" y="159169"/>
                </a:lnTo>
                <a:lnTo>
                  <a:pt x="425157" y="11009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3059841" y="913950"/>
            <a:ext cx="183345" cy="22640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3286648" y="818947"/>
            <a:ext cx="60325" cy="321945"/>
          </a:xfrm>
          <a:custGeom>
            <a:avLst/>
            <a:gdLst/>
            <a:ahLst/>
            <a:cxnLst/>
            <a:rect l="l" t="t" r="r" b="b"/>
            <a:pathLst>
              <a:path w="60325" h="321944">
                <a:moveTo>
                  <a:pt x="36846" y="0"/>
                </a:moveTo>
                <a:lnTo>
                  <a:pt x="0" y="0"/>
                </a:lnTo>
                <a:lnTo>
                  <a:pt x="0" y="272577"/>
                </a:lnTo>
                <a:lnTo>
                  <a:pt x="2164" y="293317"/>
                </a:lnTo>
                <a:lnTo>
                  <a:pt x="8989" y="308647"/>
                </a:lnTo>
                <a:lnTo>
                  <a:pt x="20976" y="318150"/>
                </a:lnTo>
                <a:lnTo>
                  <a:pt x="38622" y="321410"/>
                </a:lnTo>
                <a:lnTo>
                  <a:pt x="47945" y="321410"/>
                </a:lnTo>
                <a:lnTo>
                  <a:pt x="54604" y="320078"/>
                </a:lnTo>
                <a:lnTo>
                  <a:pt x="59931" y="317414"/>
                </a:lnTo>
                <a:lnTo>
                  <a:pt x="55048" y="289890"/>
                </a:lnTo>
                <a:lnTo>
                  <a:pt x="51496" y="290778"/>
                </a:lnTo>
                <a:lnTo>
                  <a:pt x="41730" y="290778"/>
                </a:lnTo>
                <a:lnTo>
                  <a:pt x="36846" y="286783"/>
                </a:lnTo>
                <a:lnTo>
                  <a:pt x="3684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371440" y="913950"/>
            <a:ext cx="159373" cy="22640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3558337" y="913950"/>
            <a:ext cx="183345" cy="22640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846455" y="826946"/>
            <a:ext cx="3453765" cy="826135"/>
          </a:xfrm>
          <a:custGeom>
            <a:avLst/>
            <a:gdLst/>
            <a:ahLst/>
            <a:cxnLst/>
            <a:rect l="l" t="t" r="r" b="b"/>
            <a:pathLst>
              <a:path w="3453765" h="826135">
                <a:moveTo>
                  <a:pt x="184238" y="750252"/>
                </a:moveTo>
                <a:lnTo>
                  <a:pt x="180098" y="724827"/>
                </a:lnTo>
                <a:lnTo>
                  <a:pt x="169087" y="705027"/>
                </a:lnTo>
                <a:lnTo>
                  <a:pt x="153327" y="689635"/>
                </a:lnTo>
                <a:lnTo>
                  <a:pt x="149161" y="686866"/>
                </a:lnTo>
                <a:lnTo>
                  <a:pt x="149161" y="748919"/>
                </a:lnTo>
                <a:lnTo>
                  <a:pt x="145110" y="768972"/>
                </a:lnTo>
                <a:lnTo>
                  <a:pt x="133731" y="784542"/>
                </a:lnTo>
                <a:lnTo>
                  <a:pt x="116205" y="794613"/>
                </a:lnTo>
                <a:lnTo>
                  <a:pt x="93675" y="798195"/>
                </a:lnTo>
                <a:lnTo>
                  <a:pt x="69634" y="794169"/>
                </a:lnTo>
                <a:lnTo>
                  <a:pt x="50495" y="782993"/>
                </a:lnTo>
                <a:lnTo>
                  <a:pt x="37858" y="765987"/>
                </a:lnTo>
                <a:lnTo>
                  <a:pt x="33299" y="744474"/>
                </a:lnTo>
                <a:lnTo>
                  <a:pt x="36283" y="726109"/>
                </a:lnTo>
                <a:lnTo>
                  <a:pt x="44500" y="709688"/>
                </a:lnTo>
                <a:lnTo>
                  <a:pt x="56896" y="695350"/>
                </a:lnTo>
                <a:lnTo>
                  <a:pt x="72364" y="683209"/>
                </a:lnTo>
                <a:lnTo>
                  <a:pt x="101688" y="695350"/>
                </a:lnTo>
                <a:lnTo>
                  <a:pt x="126072" y="708571"/>
                </a:lnTo>
                <a:lnTo>
                  <a:pt x="142900" y="725601"/>
                </a:lnTo>
                <a:lnTo>
                  <a:pt x="149161" y="748919"/>
                </a:lnTo>
                <a:lnTo>
                  <a:pt x="149161" y="686866"/>
                </a:lnTo>
                <a:lnTo>
                  <a:pt x="143662" y="683209"/>
                </a:lnTo>
                <a:lnTo>
                  <a:pt x="134950" y="677443"/>
                </a:lnTo>
                <a:lnTo>
                  <a:pt x="134950" y="675665"/>
                </a:lnTo>
                <a:lnTo>
                  <a:pt x="145910" y="665899"/>
                </a:lnTo>
                <a:lnTo>
                  <a:pt x="148551" y="663549"/>
                </a:lnTo>
                <a:lnTo>
                  <a:pt x="161150" y="647649"/>
                </a:lnTo>
                <a:lnTo>
                  <a:pt x="170421" y="628662"/>
                </a:lnTo>
                <a:lnTo>
                  <a:pt x="174028" y="607301"/>
                </a:lnTo>
                <a:lnTo>
                  <a:pt x="168465" y="576973"/>
                </a:lnTo>
                <a:lnTo>
                  <a:pt x="156730" y="559358"/>
                </a:lnTo>
                <a:lnTo>
                  <a:pt x="152552" y="553085"/>
                </a:lnTo>
                <a:lnTo>
                  <a:pt x="142506" y="546849"/>
                </a:lnTo>
                <a:lnTo>
                  <a:pt x="142506" y="609079"/>
                </a:lnTo>
                <a:lnTo>
                  <a:pt x="140538" y="624382"/>
                </a:lnTo>
                <a:lnTo>
                  <a:pt x="134785" y="638987"/>
                </a:lnTo>
                <a:lnTo>
                  <a:pt x="125463" y="652843"/>
                </a:lnTo>
                <a:lnTo>
                  <a:pt x="112763" y="665899"/>
                </a:lnTo>
                <a:lnTo>
                  <a:pt x="88138" y="655459"/>
                </a:lnTo>
                <a:lnTo>
                  <a:pt x="67310" y="642924"/>
                </a:lnTo>
                <a:lnTo>
                  <a:pt x="52895" y="626567"/>
                </a:lnTo>
                <a:lnTo>
                  <a:pt x="47498" y="604634"/>
                </a:lnTo>
                <a:lnTo>
                  <a:pt x="50965" y="585952"/>
                </a:lnTo>
                <a:lnTo>
                  <a:pt x="60540" y="571677"/>
                </a:lnTo>
                <a:lnTo>
                  <a:pt x="75031" y="562559"/>
                </a:lnTo>
                <a:lnTo>
                  <a:pt x="93230" y="559358"/>
                </a:lnTo>
                <a:lnTo>
                  <a:pt x="114033" y="563257"/>
                </a:lnTo>
                <a:lnTo>
                  <a:pt x="129514" y="573900"/>
                </a:lnTo>
                <a:lnTo>
                  <a:pt x="139179" y="589699"/>
                </a:lnTo>
                <a:lnTo>
                  <a:pt x="142506" y="609079"/>
                </a:lnTo>
                <a:lnTo>
                  <a:pt x="142506" y="546849"/>
                </a:lnTo>
                <a:lnTo>
                  <a:pt x="127393" y="537438"/>
                </a:lnTo>
                <a:lnTo>
                  <a:pt x="94119" y="531837"/>
                </a:lnTo>
                <a:lnTo>
                  <a:pt x="62268" y="537095"/>
                </a:lnTo>
                <a:lnTo>
                  <a:pt x="36791" y="551916"/>
                </a:lnTo>
                <a:lnTo>
                  <a:pt x="19888" y="574903"/>
                </a:lnTo>
                <a:lnTo>
                  <a:pt x="13766" y="604634"/>
                </a:lnTo>
                <a:lnTo>
                  <a:pt x="17005" y="625322"/>
                </a:lnTo>
                <a:lnTo>
                  <a:pt x="25692" y="642924"/>
                </a:lnTo>
                <a:lnTo>
                  <a:pt x="38290" y="657707"/>
                </a:lnTo>
                <a:lnTo>
                  <a:pt x="53276" y="669899"/>
                </a:lnTo>
                <a:lnTo>
                  <a:pt x="53276" y="671677"/>
                </a:lnTo>
                <a:lnTo>
                  <a:pt x="33705" y="684415"/>
                </a:lnTo>
                <a:lnTo>
                  <a:pt x="16649" y="701357"/>
                </a:lnTo>
                <a:lnTo>
                  <a:pt x="4572" y="722553"/>
                </a:lnTo>
                <a:lnTo>
                  <a:pt x="0" y="748030"/>
                </a:lnTo>
                <a:lnTo>
                  <a:pt x="7010" y="779081"/>
                </a:lnTo>
                <a:lnTo>
                  <a:pt x="26416" y="803694"/>
                </a:lnTo>
                <a:lnTo>
                  <a:pt x="55816" y="819886"/>
                </a:lnTo>
                <a:lnTo>
                  <a:pt x="92786" y="825715"/>
                </a:lnTo>
                <a:lnTo>
                  <a:pt x="130289" y="819861"/>
                </a:lnTo>
                <a:lnTo>
                  <a:pt x="159156" y="803795"/>
                </a:lnTo>
                <a:lnTo>
                  <a:pt x="163487" y="798195"/>
                </a:lnTo>
                <a:lnTo>
                  <a:pt x="177685" y="779830"/>
                </a:lnTo>
                <a:lnTo>
                  <a:pt x="184238" y="750252"/>
                </a:lnTo>
                <a:close/>
              </a:path>
              <a:path w="3453765" h="826135">
                <a:moveTo>
                  <a:pt x="398348" y="729830"/>
                </a:moveTo>
                <a:lnTo>
                  <a:pt x="391426" y="690105"/>
                </a:lnTo>
                <a:lnTo>
                  <a:pt x="372592" y="662457"/>
                </a:lnTo>
                <a:lnTo>
                  <a:pt x="344779" y="646303"/>
                </a:lnTo>
                <a:lnTo>
                  <a:pt x="310883" y="641045"/>
                </a:lnTo>
                <a:lnTo>
                  <a:pt x="298665" y="641845"/>
                </a:lnTo>
                <a:lnTo>
                  <a:pt x="287642" y="644144"/>
                </a:lnTo>
                <a:lnTo>
                  <a:pt x="277368" y="647788"/>
                </a:lnTo>
                <a:lnTo>
                  <a:pt x="267385" y="652589"/>
                </a:lnTo>
                <a:lnTo>
                  <a:pt x="274929" y="569125"/>
                </a:lnTo>
                <a:lnTo>
                  <a:pt x="384581" y="569125"/>
                </a:lnTo>
                <a:lnTo>
                  <a:pt x="384581" y="537159"/>
                </a:lnTo>
                <a:lnTo>
                  <a:pt x="242519" y="537159"/>
                </a:lnTo>
                <a:lnTo>
                  <a:pt x="233197" y="673442"/>
                </a:lnTo>
                <a:lnTo>
                  <a:pt x="252730" y="685876"/>
                </a:lnTo>
                <a:lnTo>
                  <a:pt x="264668" y="678561"/>
                </a:lnTo>
                <a:lnTo>
                  <a:pt x="275932" y="673277"/>
                </a:lnTo>
                <a:lnTo>
                  <a:pt x="287693" y="670090"/>
                </a:lnTo>
                <a:lnTo>
                  <a:pt x="301117" y="669010"/>
                </a:lnTo>
                <a:lnTo>
                  <a:pt x="325843" y="673150"/>
                </a:lnTo>
                <a:lnTo>
                  <a:pt x="344741" y="685215"/>
                </a:lnTo>
                <a:lnTo>
                  <a:pt x="356806" y="704596"/>
                </a:lnTo>
                <a:lnTo>
                  <a:pt x="361048" y="730719"/>
                </a:lnTo>
                <a:lnTo>
                  <a:pt x="356285" y="757440"/>
                </a:lnTo>
                <a:lnTo>
                  <a:pt x="343179" y="777722"/>
                </a:lnTo>
                <a:lnTo>
                  <a:pt x="323596" y="790587"/>
                </a:lnTo>
                <a:lnTo>
                  <a:pt x="299351" y="795083"/>
                </a:lnTo>
                <a:lnTo>
                  <a:pt x="276504" y="792391"/>
                </a:lnTo>
                <a:lnTo>
                  <a:pt x="257454" y="785215"/>
                </a:lnTo>
                <a:lnTo>
                  <a:pt x="241477" y="774865"/>
                </a:lnTo>
                <a:lnTo>
                  <a:pt x="227876" y="762685"/>
                </a:lnTo>
                <a:lnTo>
                  <a:pt x="210108" y="787095"/>
                </a:lnTo>
                <a:lnTo>
                  <a:pt x="226479" y="801370"/>
                </a:lnTo>
                <a:lnTo>
                  <a:pt x="246849" y="813727"/>
                </a:lnTo>
                <a:lnTo>
                  <a:pt x="272046" y="822426"/>
                </a:lnTo>
                <a:lnTo>
                  <a:pt x="302895" y="825715"/>
                </a:lnTo>
                <a:lnTo>
                  <a:pt x="338594" y="819353"/>
                </a:lnTo>
                <a:lnTo>
                  <a:pt x="369100" y="800747"/>
                </a:lnTo>
                <a:lnTo>
                  <a:pt x="390359" y="770661"/>
                </a:lnTo>
                <a:lnTo>
                  <a:pt x="398348" y="729830"/>
                </a:lnTo>
                <a:close/>
              </a:path>
              <a:path w="3453765" h="826135">
                <a:moveTo>
                  <a:pt x="2975127" y="92329"/>
                </a:moveTo>
                <a:lnTo>
                  <a:pt x="2938284" y="92329"/>
                </a:lnTo>
                <a:lnTo>
                  <a:pt x="2938284" y="308089"/>
                </a:lnTo>
                <a:lnTo>
                  <a:pt x="2975127" y="308089"/>
                </a:lnTo>
                <a:lnTo>
                  <a:pt x="2975127" y="92329"/>
                </a:lnTo>
                <a:close/>
              </a:path>
              <a:path w="3453765" h="826135">
                <a:moveTo>
                  <a:pt x="2981350" y="23964"/>
                </a:moveTo>
                <a:lnTo>
                  <a:pt x="2979534" y="14224"/>
                </a:lnTo>
                <a:lnTo>
                  <a:pt x="2974467" y="6654"/>
                </a:lnTo>
                <a:lnTo>
                  <a:pt x="2966732" y="1739"/>
                </a:lnTo>
                <a:lnTo>
                  <a:pt x="2956928" y="0"/>
                </a:lnTo>
                <a:lnTo>
                  <a:pt x="2947124" y="1739"/>
                </a:lnTo>
                <a:lnTo>
                  <a:pt x="2939389" y="6654"/>
                </a:lnTo>
                <a:lnTo>
                  <a:pt x="2934335" y="14224"/>
                </a:lnTo>
                <a:lnTo>
                  <a:pt x="2932519" y="23964"/>
                </a:lnTo>
                <a:lnTo>
                  <a:pt x="2934335" y="33896"/>
                </a:lnTo>
                <a:lnTo>
                  <a:pt x="2939389" y="41452"/>
                </a:lnTo>
                <a:lnTo>
                  <a:pt x="2947124" y="46253"/>
                </a:lnTo>
                <a:lnTo>
                  <a:pt x="2956928" y="47942"/>
                </a:lnTo>
                <a:lnTo>
                  <a:pt x="2966732" y="46253"/>
                </a:lnTo>
                <a:lnTo>
                  <a:pt x="2974467" y="41452"/>
                </a:lnTo>
                <a:lnTo>
                  <a:pt x="2979534" y="33896"/>
                </a:lnTo>
                <a:lnTo>
                  <a:pt x="2981350" y="23964"/>
                </a:lnTo>
                <a:close/>
              </a:path>
              <a:path w="3453765" h="826135">
                <a:moveTo>
                  <a:pt x="3144443" y="304088"/>
                </a:moveTo>
                <a:lnTo>
                  <a:pt x="3136900" y="277901"/>
                </a:lnTo>
                <a:lnTo>
                  <a:pt x="3130397" y="280416"/>
                </a:lnTo>
                <a:lnTo>
                  <a:pt x="3124136" y="282067"/>
                </a:lnTo>
                <a:lnTo>
                  <a:pt x="3118053" y="282956"/>
                </a:lnTo>
                <a:lnTo>
                  <a:pt x="3112046" y="283222"/>
                </a:lnTo>
                <a:lnTo>
                  <a:pt x="3096539" y="280454"/>
                </a:lnTo>
                <a:lnTo>
                  <a:pt x="3086239" y="272402"/>
                </a:lnTo>
                <a:lnTo>
                  <a:pt x="3080512" y="259448"/>
                </a:lnTo>
                <a:lnTo>
                  <a:pt x="3078746" y="241947"/>
                </a:lnTo>
                <a:lnTo>
                  <a:pt x="3078746" y="122085"/>
                </a:lnTo>
                <a:lnTo>
                  <a:pt x="3137344" y="122085"/>
                </a:lnTo>
                <a:lnTo>
                  <a:pt x="3137344" y="92329"/>
                </a:lnTo>
                <a:lnTo>
                  <a:pt x="3078746" y="92329"/>
                </a:lnTo>
                <a:lnTo>
                  <a:pt x="3078746" y="23075"/>
                </a:lnTo>
                <a:lnTo>
                  <a:pt x="3048114" y="23075"/>
                </a:lnTo>
                <a:lnTo>
                  <a:pt x="3043669" y="92329"/>
                </a:lnTo>
                <a:lnTo>
                  <a:pt x="3009938" y="94551"/>
                </a:lnTo>
                <a:lnTo>
                  <a:pt x="3009938" y="122085"/>
                </a:lnTo>
                <a:lnTo>
                  <a:pt x="3041904" y="122085"/>
                </a:lnTo>
                <a:lnTo>
                  <a:pt x="3041904" y="241058"/>
                </a:lnTo>
                <a:lnTo>
                  <a:pt x="3045053" y="270522"/>
                </a:lnTo>
                <a:lnTo>
                  <a:pt x="3055442" y="293382"/>
                </a:lnTo>
                <a:lnTo>
                  <a:pt x="3074492" y="308165"/>
                </a:lnTo>
                <a:lnTo>
                  <a:pt x="3103600" y="313410"/>
                </a:lnTo>
                <a:lnTo>
                  <a:pt x="3114548" y="312712"/>
                </a:lnTo>
                <a:lnTo>
                  <a:pt x="3125190" y="310756"/>
                </a:lnTo>
                <a:lnTo>
                  <a:pt x="3135261" y="307797"/>
                </a:lnTo>
                <a:lnTo>
                  <a:pt x="3144443" y="304088"/>
                </a:lnTo>
                <a:close/>
              </a:path>
              <a:path w="3453765" h="826135">
                <a:moveTo>
                  <a:pt x="3213963" y="92329"/>
                </a:moveTo>
                <a:lnTo>
                  <a:pt x="3177121" y="92329"/>
                </a:lnTo>
                <a:lnTo>
                  <a:pt x="3177121" y="308089"/>
                </a:lnTo>
                <a:lnTo>
                  <a:pt x="3213963" y="308089"/>
                </a:lnTo>
                <a:lnTo>
                  <a:pt x="3213963" y="92329"/>
                </a:lnTo>
                <a:close/>
              </a:path>
              <a:path w="3453765" h="826135">
                <a:moveTo>
                  <a:pt x="3220186" y="23964"/>
                </a:moveTo>
                <a:lnTo>
                  <a:pt x="3218370" y="14224"/>
                </a:lnTo>
                <a:lnTo>
                  <a:pt x="3213303" y="6654"/>
                </a:lnTo>
                <a:lnTo>
                  <a:pt x="3205581" y="1739"/>
                </a:lnTo>
                <a:lnTo>
                  <a:pt x="3195764" y="0"/>
                </a:lnTo>
                <a:lnTo>
                  <a:pt x="3185960" y="1739"/>
                </a:lnTo>
                <a:lnTo>
                  <a:pt x="3178238" y="6654"/>
                </a:lnTo>
                <a:lnTo>
                  <a:pt x="3173171" y="14224"/>
                </a:lnTo>
                <a:lnTo>
                  <a:pt x="3171355" y="23964"/>
                </a:lnTo>
                <a:lnTo>
                  <a:pt x="3173171" y="33896"/>
                </a:lnTo>
                <a:lnTo>
                  <a:pt x="3178238" y="41452"/>
                </a:lnTo>
                <a:lnTo>
                  <a:pt x="3185960" y="46253"/>
                </a:lnTo>
                <a:lnTo>
                  <a:pt x="3195764" y="47942"/>
                </a:lnTo>
                <a:lnTo>
                  <a:pt x="3205581" y="46253"/>
                </a:lnTo>
                <a:lnTo>
                  <a:pt x="3213303" y="41452"/>
                </a:lnTo>
                <a:lnTo>
                  <a:pt x="3218370" y="33896"/>
                </a:lnTo>
                <a:lnTo>
                  <a:pt x="3220186" y="23964"/>
                </a:lnTo>
                <a:close/>
              </a:path>
              <a:path w="3453765" h="826135">
                <a:moveTo>
                  <a:pt x="3453739" y="332498"/>
                </a:moveTo>
                <a:lnTo>
                  <a:pt x="3449002" y="309473"/>
                </a:lnTo>
                <a:lnTo>
                  <a:pt x="3447770" y="308089"/>
                </a:lnTo>
                <a:lnTo>
                  <a:pt x="3434816" y="293433"/>
                </a:lnTo>
                <a:lnTo>
                  <a:pt x="3417786" y="286677"/>
                </a:lnTo>
                <a:lnTo>
                  <a:pt x="3417786" y="338277"/>
                </a:lnTo>
                <a:lnTo>
                  <a:pt x="3412909" y="354444"/>
                </a:lnTo>
                <a:lnTo>
                  <a:pt x="3399129" y="368350"/>
                </a:lnTo>
                <a:lnTo>
                  <a:pt x="3377704" y="378104"/>
                </a:lnTo>
                <a:lnTo>
                  <a:pt x="3349853" y="381787"/>
                </a:lnTo>
                <a:lnTo>
                  <a:pt x="3323602" y="379196"/>
                </a:lnTo>
                <a:lnTo>
                  <a:pt x="3303905" y="371792"/>
                </a:lnTo>
                <a:lnTo>
                  <a:pt x="3291548" y="360057"/>
                </a:lnTo>
                <a:lnTo>
                  <a:pt x="3287268" y="344487"/>
                </a:lnTo>
                <a:lnTo>
                  <a:pt x="3288550" y="335114"/>
                </a:lnTo>
                <a:lnTo>
                  <a:pt x="3292538" y="325793"/>
                </a:lnTo>
                <a:lnTo>
                  <a:pt x="3299434" y="316712"/>
                </a:lnTo>
                <a:lnTo>
                  <a:pt x="3309455" y="308089"/>
                </a:lnTo>
                <a:lnTo>
                  <a:pt x="3316579" y="309765"/>
                </a:lnTo>
                <a:lnTo>
                  <a:pt x="3323780" y="310857"/>
                </a:lnTo>
                <a:lnTo>
                  <a:pt x="3330816" y="311454"/>
                </a:lnTo>
                <a:lnTo>
                  <a:pt x="3337433" y="311645"/>
                </a:lnTo>
                <a:lnTo>
                  <a:pt x="3374275" y="311645"/>
                </a:lnTo>
                <a:lnTo>
                  <a:pt x="3393059" y="312991"/>
                </a:lnTo>
                <a:lnTo>
                  <a:pt x="3406686" y="317461"/>
                </a:lnTo>
                <a:lnTo>
                  <a:pt x="3414979" y="325691"/>
                </a:lnTo>
                <a:lnTo>
                  <a:pt x="3417786" y="338277"/>
                </a:lnTo>
                <a:lnTo>
                  <a:pt x="3417786" y="286677"/>
                </a:lnTo>
                <a:lnTo>
                  <a:pt x="3411220" y="284060"/>
                </a:lnTo>
                <a:lnTo>
                  <a:pt x="3378276" y="281012"/>
                </a:lnTo>
                <a:lnTo>
                  <a:pt x="3336544" y="281012"/>
                </a:lnTo>
                <a:lnTo>
                  <a:pt x="3318472" y="279273"/>
                </a:lnTo>
                <a:lnTo>
                  <a:pt x="3306851" y="274459"/>
                </a:lnTo>
                <a:lnTo>
                  <a:pt x="3300641" y="267144"/>
                </a:lnTo>
                <a:lnTo>
                  <a:pt x="3298799" y="257924"/>
                </a:lnTo>
                <a:lnTo>
                  <a:pt x="3299828" y="249783"/>
                </a:lnTo>
                <a:lnTo>
                  <a:pt x="3302685" y="243052"/>
                </a:lnTo>
                <a:lnTo>
                  <a:pt x="3307042" y="237324"/>
                </a:lnTo>
                <a:lnTo>
                  <a:pt x="3312566" y="232181"/>
                </a:lnTo>
                <a:lnTo>
                  <a:pt x="3320186" y="235419"/>
                </a:lnTo>
                <a:lnTo>
                  <a:pt x="3328212" y="237782"/>
                </a:lnTo>
                <a:lnTo>
                  <a:pt x="3336417" y="239229"/>
                </a:lnTo>
                <a:lnTo>
                  <a:pt x="3344532" y="239725"/>
                </a:lnTo>
                <a:lnTo>
                  <a:pt x="3375418" y="234492"/>
                </a:lnTo>
                <a:lnTo>
                  <a:pt x="3417379" y="195897"/>
                </a:lnTo>
                <a:lnTo>
                  <a:pt x="3423551" y="164693"/>
                </a:lnTo>
                <a:lnTo>
                  <a:pt x="3422281" y="151523"/>
                </a:lnTo>
                <a:lnTo>
                  <a:pt x="3418725" y="139560"/>
                </a:lnTo>
                <a:lnTo>
                  <a:pt x="3413252" y="129171"/>
                </a:lnTo>
                <a:lnTo>
                  <a:pt x="3406241" y="120751"/>
                </a:lnTo>
                <a:lnTo>
                  <a:pt x="3450183" y="120751"/>
                </a:lnTo>
                <a:lnTo>
                  <a:pt x="3450183" y="113639"/>
                </a:lnTo>
                <a:lnTo>
                  <a:pt x="3450183" y="92329"/>
                </a:lnTo>
                <a:lnTo>
                  <a:pt x="3390252" y="92329"/>
                </a:lnTo>
                <a:lnTo>
                  <a:pt x="3390252" y="163804"/>
                </a:lnTo>
                <a:lnTo>
                  <a:pt x="3386607" y="185077"/>
                </a:lnTo>
                <a:lnTo>
                  <a:pt x="3376714" y="201155"/>
                </a:lnTo>
                <a:lnTo>
                  <a:pt x="3362160" y="211315"/>
                </a:lnTo>
                <a:lnTo>
                  <a:pt x="3344532" y="214858"/>
                </a:lnTo>
                <a:lnTo>
                  <a:pt x="3326904" y="211315"/>
                </a:lnTo>
                <a:lnTo>
                  <a:pt x="3312350" y="201155"/>
                </a:lnTo>
                <a:lnTo>
                  <a:pt x="3302457" y="185077"/>
                </a:lnTo>
                <a:lnTo>
                  <a:pt x="3298799" y="163804"/>
                </a:lnTo>
                <a:lnTo>
                  <a:pt x="3302393" y="142671"/>
                </a:lnTo>
                <a:lnTo>
                  <a:pt x="3344532" y="113639"/>
                </a:lnTo>
                <a:lnTo>
                  <a:pt x="3386671" y="142862"/>
                </a:lnTo>
                <a:lnTo>
                  <a:pt x="3390252" y="163804"/>
                </a:lnTo>
                <a:lnTo>
                  <a:pt x="3390252" y="92329"/>
                </a:lnTo>
                <a:lnTo>
                  <a:pt x="3375164" y="92329"/>
                </a:lnTo>
                <a:lnTo>
                  <a:pt x="3368687" y="90195"/>
                </a:lnTo>
                <a:lnTo>
                  <a:pt x="3361347" y="88506"/>
                </a:lnTo>
                <a:lnTo>
                  <a:pt x="3353244" y="87401"/>
                </a:lnTo>
                <a:lnTo>
                  <a:pt x="3344532" y="87007"/>
                </a:lnTo>
                <a:lnTo>
                  <a:pt x="3313290" y="92392"/>
                </a:lnTo>
                <a:lnTo>
                  <a:pt x="3287433" y="107759"/>
                </a:lnTo>
                <a:lnTo>
                  <a:pt x="3269805" y="131953"/>
                </a:lnTo>
                <a:lnTo>
                  <a:pt x="3263290" y="163804"/>
                </a:lnTo>
                <a:lnTo>
                  <a:pt x="3265665" y="182130"/>
                </a:lnTo>
                <a:lnTo>
                  <a:pt x="3271951" y="198208"/>
                </a:lnTo>
                <a:lnTo>
                  <a:pt x="3280892" y="211632"/>
                </a:lnTo>
                <a:lnTo>
                  <a:pt x="3291255" y="221970"/>
                </a:lnTo>
                <a:lnTo>
                  <a:pt x="3291255" y="223735"/>
                </a:lnTo>
                <a:lnTo>
                  <a:pt x="3282899" y="230606"/>
                </a:lnTo>
                <a:lnTo>
                  <a:pt x="3275330" y="239725"/>
                </a:lnTo>
                <a:lnTo>
                  <a:pt x="3269843" y="250837"/>
                </a:lnTo>
                <a:lnTo>
                  <a:pt x="3267735" y="263690"/>
                </a:lnTo>
                <a:lnTo>
                  <a:pt x="3269208" y="275361"/>
                </a:lnTo>
                <a:lnTo>
                  <a:pt x="3273285" y="285064"/>
                </a:lnTo>
                <a:lnTo>
                  <a:pt x="3279343" y="292849"/>
                </a:lnTo>
                <a:lnTo>
                  <a:pt x="3286823" y="298767"/>
                </a:lnTo>
                <a:lnTo>
                  <a:pt x="3286823" y="300545"/>
                </a:lnTo>
                <a:lnTo>
                  <a:pt x="3273653" y="311226"/>
                </a:lnTo>
                <a:lnTo>
                  <a:pt x="3263735" y="323126"/>
                </a:lnTo>
                <a:lnTo>
                  <a:pt x="3257473" y="335940"/>
                </a:lnTo>
                <a:lnTo>
                  <a:pt x="3255302" y="349377"/>
                </a:lnTo>
                <a:lnTo>
                  <a:pt x="3261817" y="374192"/>
                </a:lnTo>
                <a:lnTo>
                  <a:pt x="3280105" y="392442"/>
                </a:lnTo>
                <a:lnTo>
                  <a:pt x="3308299" y="403682"/>
                </a:lnTo>
                <a:lnTo>
                  <a:pt x="3344532" y="407530"/>
                </a:lnTo>
                <a:lnTo>
                  <a:pt x="3389871" y="401485"/>
                </a:lnTo>
                <a:lnTo>
                  <a:pt x="3424275" y="385165"/>
                </a:lnTo>
                <a:lnTo>
                  <a:pt x="3427361" y="381787"/>
                </a:lnTo>
                <a:lnTo>
                  <a:pt x="3446107" y="361276"/>
                </a:lnTo>
                <a:lnTo>
                  <a:pt x="3453739" y="33249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255415" y="1431580"/>
            <a:ext cx="186009" cy="21575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466151" y="1358784"/>
            <a:ext cx="609600" cy="294005"/>
          </a:xfrm>
          <a:custGeom>
            <a:avLst/>
            <a:gdLst/>
            <a:ahLst/>
            <a:cxnLst/>
            <a:rect l="l" t="t" r="r" b="b"/>
            <a:pathLst>
              <a:path w="609600" h="294005">
                <a:moveTo>
                  <a:pt x="184226" y="257035"/>
                </a:moveTo>
                <a:lnTo>
                  <a:pt x="99441" y="257035"/>
                </a:lnTo>
                <a:lnTo>
                  <a:pt x="88023" y="257187"/>
                </a:lnTo>
                <a:lnTo>
                  <a:pt x="76022" y="257644"/>
                </a:lnTo>
                <a:lnTo>
                  <a:pt x="63855" y="258343"/>
                </a:lnTo>
                <a:lnTo>
                  <a:pt x="51930" y="259257"/>
                </a:lnTo>
                <a:lnTo>
                  <a:pt x="99479" y="209867"/>
                </a:lnTo>
                <a:lnTo>
                  <a:pt x="137007" y="165468"/>
                </a:lnTo>
                <a:lnTo>
                  <a:pt x="161620" y="123913"/>
                </a:lnTo>
                <a:lnTo>
                  <a:pt x="170472" y="83007"/>
                </a:lnTo>
                <a:lnTo>
                  <a:pt x="164515" y="49060"/>
                </a:lnTo>
                <a:lnTo>
                  <a:pt x="147497" y="22860"/>
                </a:lnTo>
                <a:lnTo>
                  <a:pt x="120650" y="5969"/>
                </a:lnTo>
                <a:lnTo>
                  <a:pt x="85229" y="0"/>
                </a:lnTo>
                <a:lnTo>
                  <a:pt x="59867" y="3111"/>
                </a:lnTo>
                <a:lnTo>
                  <a:pt x="37782" y="11976"/>
                </a:lnTo>
                <a:lnTo>
                  <a:pt x="18122" y="25844"/>
                </a:lnTo>
                <a:lnTo>
                  <a:pt x="0" y="43942"/>
                </a:lnTo>
                <a:lnTo>
                  <a:pt x="20853" y="63919"/>
                </a:lnTo>
                <a:lnTo>
                  <a:pt x="33655" y="50787"/>
                </a:lnTo>
                <a:lnTo>
                  <a:pt x="47993" y="40055"/>
                </a:lnTo>
                <a:lnTo>
                  <a:pt x="63754" y="32829"/>
                </a:lnTo>
                <a:lnTo>
                  <a:pt x="80797" y="30187"/>
                </a:lnTo>
                <a:lnTo>
                  <a:pt x="104355" y="34226"/>
                </a:lnTo>
                <a:lnTo>
                  <a:pt x="121132" y="45554"/>
                </a:lnTo>
                <a:lnTo>
                  <a:pt x="131165" y="62953"/>
                </a:lnTo>
                <a:lnTo>
                  <a:pt x="134505" y="85229"/>
                </a:lnTo>
                <a:lnTo>
                  <a:pt x="128752" y="113652"/>
                </a:lnTo>
                <a:lnTo>
                  <a:pt x="111925" y="144805"/>
                </a:lnTo>
                <a:lnTo>
                  <a:pt x="84645" y="179806"/>
                </a:lnTo>
                <a:lnTo>
                  <a:pt x="47561" y="219798"/>
                </a:lnTo>
                <a:lnTo>
                  <a:pt x="1320" y="265912"/>
                </a:lnTo>
                <a:lnTo>
                  <a:pt x="1320" y="288556"/>
                </a:lnTo>
                <a:lnTo>
                  <a:pt x="184226" y="288556"/>
                </a:lnTo>
                <a:lnTo>
                  <a:pt x="184226" y="257035"/>
                </a:lnTo>
                <a:close/>
              </a:path>
              <a:path w="609600" h="294005">
                <a:moveTo>
                  <a:pt x="390436" y="146050"/>
                </a:moveTo>
                <a:lnTo>
                  <a:pt x="384213" y="83146"/>
                </a:lnTo>
                <a:lnTo>
                  <a:pt x="366293" y="37401"/>
                </a:lnTo>
                <a:lnTo>
                  <a:pt x="358495" y="29743"/>
                </a:lnTo>
                <a:lnTo>
                  <a:pt x="354926" y="26250"/>
                </a:lnTo>
                <a:lnTo>
                  <a:pt x="354926" y="146050"/>
                </a:lnTo>
                <a:lnTo>
                  <a:pt x="350939" y="199529"/>
                </a:lnTo>
                <a:lnTo>
                  <a:pt x="339712" y="236220"/>
                </a:lnTo>
                <a:lnTo>
                  <a:pt x="322338" y="257365"/>
                </a:lnTo>
                <a:lnTo>
                  <a:pt x="299872" y="264134"/>
                </a:lnTo>
                <a:lnTo>
                  <a:pt x="277418" y="257365"/>
                </a:lnTo>
                <a:lnTo>
                  <a:pt x="260032" y="236220"/>
                </a:lnTo>
                <a:lnTo>
                  <a:pt x="248805" y="199529"/>
                </a:lnTo>
                <a:lnTo>
                  <a:pt x="244830" y="146050"/>
                </a:lnTo>
                <a:lnTo>
                  <a:pt x="248805" y="92849"/>
                </a:lnTo>
                <a:lnTo>
                  <a:pt x="260032" y="56769"/>
                </a:lnTo>
                <a:lnTo>
                  <a:pt x="277418" y="36233"/>
                </a:lnTo>
                <a:lnTo>
                  <a:pt x="299872" y="29743"/>
                </a:lnTo>
                <a:lnTo>
                  <a:pt x="322338" y="36233"/>
                </a:lnTo>
                <a:lnTo>
                  <a:pt x="339712" y="56769"/>
                </a:lnTo>
                <a:lnTo>
                  <a:pt x="350939" y="92849"/>
                </a:lnTo>
                <a:lnTo>
                  <a:pt x="354926" y="146050"/>
                </a:lnTo>
                <a:lnTo>
                  <a:pt x="354926" y="26250"/>
                </a:lnTo>
                <a:lnTo>
                  <a:pt x="337807" y="9461"/>
                </a:lnTo>
                <a:lnTo>
                  <a:pt x="299872" y="0"/>
                </a:lnTo>
                <a:lnTo>
                  <a:pt x="261683" y="9461"/>
                </a:lnTo>
                <a:lnTo>
                  <a:pt x="233057" y="37401"/>
                </a:lnTo>
                <a:lnTo>
                  <a:pt x="215099" y="83146"/>
                </a:lnTo>
                <a:lnTo>
                  <a:pt x="208864" y="146050"/>
                </a:lnTo>
                <a:lnTo>
                  <a:pt x="215099" y="209232"/>
                </a:lnTo>
                <a:lnTo>
                  <a:pt x="233057" y="255587"/>
                </a:lnTo>
                <a:lnTo>
                  <a:pt x="261683" y="284137"/>
                </a:lnTo>
                <a:lnTo>
                  <a:pt x="299872" y="293878"/>
                </a:lnTo>
                <a:lnTo>
                  <a:pt x="337807" y="284137"/>
                </a:lnTo>
                <a:lnTo>
                  <a:pt x="357771" y="264134"/>
                </a:lnTo>
                <a:lnTo>
                  <a:pt x="366293" y="255587"/>
                </a:lnTo>
                <a:lnTo>
                  <a:pt x="384213" y="209232"/>
                </a:lnTo>
                <a:lnTo>
                  <a:pt x="390436" y="146050"/>
                </a:lnTo>
                <a:close/>
              </a:path>
              <a:path w="609600" h="294005">
                <a:moveTo>
                  <a:pt x="609206" y="146050"/>
                </a:moveTo>
                <a:lnTo>
                  <a:pt x="602983" y="83146"/>
                </a:lnTo>
                <a:lnTo>
                  <a:pt x="585076" y="37401"/>
                </a:lnTo>
                <a:lnTo>
                  <a:pt x="577265" y="29743"/>
                </a:lnTo>
                <a:lnTo>
                  <a:pt x="573697" y="26250"/>
                </a:lnTo>
                <a:lnTo>
                  <a:pt x="573697" y="146050"/>
                </a:lnTo>
                <a:lnTo>
                  <a:pt x="569709" y="199529"/>
                </a:lnTo>
                <a:lnTo>
                  <a:pt x="558495" y="236220"/>
                </a:lnTo>
                <a:lnTo>
                  <a:pt x="541108" y="257365"/>
                </a:lnTo>
                <a:lnTo>
                  <a:pt x="518642" y="264134"/>
                </a:lnTo>
                <a:lnTo>
                  <a:pt x="496189" y="257365"/>
                </a:lnTo>
                <a:lnTo>
                  <a:pt x="478802" y="236220"/>
                </a:lnTo>
                <a:lnTo>
                  <a:pt x="467575" y="199529"/>
                </a:lnTo>
                <a:lnTo>
                  <a:pt x="463600" y="146050"/>
                </a:lnTo>
                <a:lnTo>
                  <a:pt x="467575" y="92849"/>
                </a:lnTo>
                <a:lnTo>
                  <a:pt x="478802" y="56769"/>
                </a:lnTo>
                <a:lnTo>
                  <a:pt x="496189" y="36233"/>
                </a:lnTo>
                <a:lnTo>
                  <a:pt x="518642" y="29743"/>
                </a:lnTo>
                <a:lnTo>
                  <a:pt x="541108" y="36233"/>
                </a:lnTo>
                <a:lnTo>
                  <a:pt x="558495" y="56769"/>
                </a:lnTo>
                <a:lnTo>
                  <a:pt x="569709" y="92849"/>
                </a:lnTo>
                <a:lnTo>
                  <a:pt x="573697" y="146050"/>
                </a:lnTo>
                <a:lnTo>
                  <a:pt x="573697" y="26250"/>
                </a:lnTo>
                <a:lnTo>
                  <a:pt x="556577" y="9461"/>
                </a:lnTo>
                <a:lnTo>
                  <a:pt x="518642" y="0"/>
                </a:lnTo>
                <a:lnTo>
                  <a:pt x="480453" y="9461"/>
                </a:lnTo>
                <a:lnTo>
                  <a:pt x="451827" y="37401"/>
                </a:lnTo>
                <a:lnTo>
                  <a:pt x="433870" y="83146"/>
                </a:lnTo>
                <a:lnTo>
                  <a:pt x="427634" y="146050"/>
                </a:lnTo>
                <a:lnTo>
                  <a:pt x="433870" y="209232"/>
                </a:lnTo>
                <a:lnTo>
                  <a:pt x="451827" y="255587"/>
                </a:lnTo>
                <a:lnTo>
                  <a:pt x="480453" y="284137"/>
                </a:lnTo>
                <a:lnTo>
                  <a:pt x="518642" y="293878"/>
                </a:lnTo>
                <a:lnTo>
                  <a:pt x="556577" y="284137"/>
                </a:lnTo>
                <a:lnTo>
                  <a:pt x="576541" y="264134"/>
                </a:lnTo>
                <a:lnTo>
                  <a:pt x="585076" y="255587"/>
                </a:lnTo>
                <a:lnTo>
                  <a:pt x="602983" y="209232"/>
                </a:lnTo>
                <a:lnTo>
                  <a:pt x="609206" y="1460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100493" y="1596281"/>
            <a:ext cx="67478" cy="12652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100" y="804164"/>
            <a:ext cx="75438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100" y="4623943"/>
            <a:ext cx="75438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49880" y="18696814"/>
            <a:ext cx="268224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100" y="18696814"/>
            <a:ext cx="192786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5040" y="18696814"/>
            <a:ext cx="192786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79400" y="1356111"/>
            <a:ext cx="427990" cy="296545"/>
            <a:chOff x="2279400" y="1356111"/>
            <a:chExt cx="427990" cy="296545"/>
          </a:xfrm>
        </p:grpSpPr>
        <p:sp>
          <p:nvSpPr>
            <p:cNvPr id="3" name="object 3"/>
            <p:cNvSpPr/>
            <p:nvPr/>
          </p:nvSpPr>
          <p:spPr>
            <a:xfrm>
              <a:off x="2279400" y="1356111"/>
              <a:ext cx="229235" cy="291465"/>
            </a:xfrm>
            <a:custGeom>
              <a:avLst/>
              <a:gdLst/>
              <a:ahLst/>
              <a:cxnLst/>
              <a:rect l="l" t="t" r="r" b="b"/>
              <a:pathLst>
                <a:path w="229235" h="291464">
                  <a:moveTo>
                    <a:pt x="229071" y="0"/>
                  </a:moveTo>
                  <a:lnTo>
                    <a:pt x="190892" y="0"/>
                  </a:lnTo>
                  <a:lnTo>
                    <a:pt x="142503" y="157153"/>
                  </a:lnTo>
                  <a:lnTo>
                    <a:pt x="135324" y="181812"/>
                  </a:lnTo>
                  <a:lnTo>
                    <a:pt x="128686" y="205265"/>
                  </a:lnTo>
                  <a:lnTo>
                    <a:pt x="121964" y="228634"/>
                  </a:lnTo>
                  <a:lnTo>
                    <a:pt x="114535" y="253044"/>
                  </a:lnTo>
                  <a:lnTo>
                    <a:pt x="112759" y="253044"/>
                  </a:lnTo>
                  <a:lnTo>
                    <a:pt x="105268" y="228634"/>
                  </a:lnTo>
                  <a:lnTo>
                    <a:pt x="98442" y="205265"/>
                  </a:lnTo>
                  <a:lnTo>
                    <a:pt x="84791" y="157153"/>
                  </a:lnTo>
                  <a:lnTo>
                    <a:pt x="39510" y="0"/>
                  </a:lnTo>
                  <a:lnTo>
                    <a:pt x="0" y="0"/>
                  </a:lnTo>
                  <a:lnTo>
                    <a:pt x="91451" y="291222"/>
                  </a:lnTo>
                  <a:lnTo>
                    <a:pt x="134512" y="291222"/>
                  </a:lnTo>
                  <a:lnTo>
                    <a:pt x="2290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506740" y="1426253"/>
              <a:ext cx="200215" cy="2264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2752681" y="1331251"/>
            <a:ext cx="316865" cy="321945"/>
            <a:chOff x="2752681" y="1331251"/>
            <a:chExt cx="316865" cy="321945"/>
          </a:xfrm>
        </p:grpSpPr>
        <p:sp>
          <p:nvSpPr>
            <p:cNvPr id="6" name="object 6"/>
            <p:cNvSpPr/>
            <p:nvPr/>
          </p:nvSpPr>
          <p:spPr>
            <a:xfrm>
              <a:off x="2752681" y="1426253"/>
              <a:ext cx="118975" cy="22108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880357" y="1331251"/>
              <a:ext cx="189230" cy="321945"/>
            </a:xfrm>
            <a:custGeom>
              <a:avLst/>
              <a:gdLst/>
              <a:ahLst/>
              <a:cxnLst/>
              <a:rect l="l" t="t" r="r" b="b"/>
              <a:pathLst>
                <a:path w="189230" h="321944">
                  <a:moveTo>
                    <a:pt x="93670" y="95002"/>
                  </a:moveTo>
                  <a:lnTo>
                    <a:pt x="58245" y="102896"/>
                  </a:lnTo>
                  <a:lnTo>
                    <a:pt x="28356" y="125523"/>
                  </a:lnTo>
                  <a:lnTo>
                    <a:pt x="7706" y="161301"/>
                  </a:lnTo>
                  <a:lnTo>
                    <a:pt x="0" y="208650"/>
                  </a:lnTo>
                  <a:lnTo>
                    <a:pt x="6326" y="256609"/>
                  </a:lnTo>
                  <a:lnTo>
                    <a:pt x="24305" y="291999"/>
                  </a:lnTo>
                  <a:lnTo>
                    <a:pt x="52440" y="313904"/>
                  </a:lnTo>
                  <a:lnTo>
                    <a:pt x="89231" y="321410"/>
                  </a:lnTo>
                  <a:lnTo>
                    <a:pt x="107730" y="318933"/>
                  </a:lnTo>
                  <a:lnTo>
                    <a:pt x="125023" y="312254"/>
                  </a:lnTo>
                  <a:lnTo>
                    <a:pt x="140734" y="302494"/>
                  </a:lnTo>
                  <a:lnTo>
                    <a:pt x="154490" y="290778"/>
                  </a:lnTo>
                  <a:lnTo>
                    <a:pt x="189117" y="290778"/>
                  </a:lnTo>
                  <a:lnTo>
                    <a:pt x="189117" y="290334"/>
                  </a:lnTo>
                  <a:lnTo>
                    <a:pt x="97222" y="290334"/>
                  </a:lnTo>
                  <a:lnTo>
                    <a:pt x="72077" y="284743"/>
                  </a:lnTo>
                  <a:lnTo>
                    <a:pt x="53549" y="268581"/>
                  </a:lnTo>
                  <a:lnTo>
                    <a:pt x="42097" y="242764"/>
                  </a:lnTo>
                  <a:lnTo>
                    <a:pt x="38178" y="208206"/>
                  </a:lnTo>
                  <a:lnTo>
                    <a:pt x="43013" y="174585"/>
                  </a:lnTo>
                  <a:lnTo>
                    <a:pt x="56213" y="148663"/>
                  </a:lnTo>
                  <a:lnTo>
                    <a:pt x="75823" y="131981"/>
                  </a:lnTo>
                  <a:lnTo>
                    <a:pt x="99885" y="126078"/>
                  </a:lnTo>
                  <a:lnTo>
                    <a:pt x="189117" y="126078"/>
                  </a:lnTo>
                  <a:lnTo>
                    <a:pt x="189117" y="119862"/>
                  </a:lnTo>
                  <a:lnTo>
                    <a:pt x="154046" y="119862"/>
                  </a:lnTo>
                  <a:lnTo>
                    <a:pt x="140055" y="109423"/>
                  </a:lnTo>
                  <a:lnTo>
                    <a:pt x="126022" y="101606"/>
                  </a:lnTo>
                  <a:lnTo>
                    <a:pt x="110907" y="96701"/>
                  </a:lnTo>
                  <a:lnTo>
                    <a:pt x="93670" y="95002"/>
                  </a:lnTo>
                  <a:close/>
                </a:path>
                <a:path w="189230" h="321944">
                  <a:moveTo>
                    <a:pt x="189117" y="290778"/>
                  </a:moveTo>
                  <a:lnTo>
                    <a:pt x="155821" y="290778"/>
                  </a:lnTo>
                  <a:lnTo>
                    <a:pt x="158929" y="316083"/>
                  </a:lnTo>
                  <a:lnTo>
                    <a:pt x="189117" y="316083"/>
                  </a:lnTo>
                  <a:lnTo>
                    <a:pt x="189117" y="290778"/>
                  </a:lnTo>
                  <a:close/>
                </a:path>
                <a:path w="189230" h="321944">
                  <a:moveTo>
                    <a:pt x="189117" y="126078"/>
                  </a:moveTo>
                  <a:lnTo>
                    <a:pt x="99885" y="126078"/>
                  </a:lnTo>
                  <a:lnTo>
                    <a:pt x="113002" y="127236"/>
                  </a:lnTo>
                  <a:lnTo>
                    <a:pt x="125911" y="131016"/>
                  </a:lnTo>
                  <a:lnTo>
                    <a:pt x="138903" y="137877"/>
                  </a:lnTo>
                  <a:lnTo>
                    <a:pt x="152270" y="148274"/>
                  </a:lnTo>
                  <a:lnTo>
                    <a:pt x="152270" y="261034"/>
                  </a:lnTo>
                  <a:lnTo>
                    <a:pt x="138986" y="273853"/>
                  </a:lnTo>
                  <a:lnTo>
                    <a:pt x="125578" y="283009"/>
                  </a:lnTo>
                  <a:lnTo>
                    <a:pt x="111754" y="288503"/>
                  </a:lnTo>
                  <a:lnTo>
                    <a:pt x="97222" y="290334"/>
                  </a:lnTo>
                  <a:lnTo>
                    <a:pt x="189117" y="290334"/>
                  </a:lnTo>
                  <a:lnTo>
                    <a:pt x="189117" y="126078"/>
                  </a:lnTo>
                  <a:close/>
                </a:path>
                <a:path w="189230" h="321944">
                  <a:moveTo>
                    <a:pt x="189117" y="0"/>
                  </a:moveTo>
                  <a:lnTo>
                    <a:pt x="152270" y="0"/>
                  </a:lnTo>
                  <a:lnTo>
                    <a:pt x="152270" y="83016"/>
                  </a:lnTo>
                  <a:lnTo>
                    <a:pt x="154046" y="119862"/>
                  </a:lnTo>
                  <a:lnTo>
                    <a:pt x="189117" y="119862"/>
                  </a:lnTo>
                  <a:lnTo>
                    <a:pt x="189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115644" y="1339242"/>
            <a:ext cx="1165860" cy="313690"/>
            <a:chOff x="3115644" y="1339242"/>
            <a:chExt cx="1165860" cy="313690"/>
          </a:xfrm>
        </p:grpSpPr>
        <p:sp>
          <p:nvSpPr>
            <p:cNvPr id="9" name="object 9"/>
            <p:cNvSpPr/>
            <p:nvPr/>
          </p:nvSpPr>
          <p:spPr>
            <a:xfrm>
              <a:off x="3115644" y="1426253"/>
              <a:ext cx="183345" cy="2264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342407" y="1426253"/>
              <a:ext cx="285229" cy="2264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655160" y="1426253"/>
              <a:ext cx="183345" cy="2264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875837" y="1339252"/>
              <a:ext cx="212090" cy="313690"/>
            </a:xfrm>
            <a:custGeom>
              <a:avLst/>
              <a:gdLst/>
              <a:ahLst/>
              <a:cxnLst/>
              <a:rect l="l" t="t" r="r" b="b"/>
              <a:pathLst>
                <a:path w="212089" h="313689">
                  <a:moveTo>
                    <a:pt x="42621" y="92329"/>
                  </a:moveTo>
                  <a:lnTo>
                    <a:pt x="5765" y="92329"/>
                  </a:lnTo>
                  <a:lnTo>
                    <a:pt x="5765" y="308089"/>
                  </a:lnTo>
                  <a:lnTo>
                    <a:pt x="42621" y="308089"/>
                  </a:lnTo>
                  <a:lnTo>
                    <a:pt x="42621" y="92329"/>
                  </a:lnTo>
                  <a:close/>
                </a:path>
                <a:path w="212089" h="313689">
                  <a:moveTo>
                    <a:pt x="48831" y="23964"/>
                  </a:moveTo>
                  <a:lnTo>
                    <a:pt x="47015" y="14224"/>
                  </a:lnTo>
                  <a:lnTo>
                    <a:pt x="41948" y="6654"/>
                  </a:lnTo>
                  <a:lnTo>
                    <a:pt x="34226" y="1739"/>
                  </a:lnTo>
                  <a:lnTo>
                    <a:pt x="24409" y="0"/>
                  </a:lnTo>
                  <a:lnTo>
                    <a:pt x="14605" y="1739"/>
                  </a:lnTo>
                  <a:lnTo>
                    <a:pt x="6883" y="6654"/>
                  </a:lnTo>
                  <a:lnTo>
                    <a:pt x="1816" y="14224"/>
                  </a:lnTo>
                  <a:lnTo>
                    <a:pt x="0" y="23964"/>
                  </a:lnTo>
                  <a:lnTo>
                    <a:pt x="1816" y="33896"/>
                  </a:lnTo>
                  <a:lnTo>
                    <a:pt x="6883" y="41452"/>
                  </a:lnTo>
                  <a:lnTo>
                    <a:pt x="14605" y="46253"/>
                  </a:lnTo>
                  <a:lnTo>
                    <a:pt x="24409" y="47942"/>
                  </a:lnTo>
                  <a:lnTo>
                    <a:pt x="34226" y="46253"/>
                  </a:lnTo>
                  <a:lnTo>
                    <a:pt x="41948" y="41452"/>
                  </a:lnTo>
                  <a:lnTo>
                    <a:pt x="47015" y="33896"/>
                  </a:lnTo>
                  <a:lnTo>
                    <a:pt x="48831" y="23964"/>
                  </a:lnTo>
                  <a:close/>
                </a:path>
                <a:path w="212089" h="313689">
                  <a:moveTo>
                    <a:pt x="211937" y="304088"/>
                  </a:moveTo>
                  <a:lnTo>
                    <a:pt x="204381" y="277901"/>
                  </a:lnTo>
                  <a:lnTo>
                    <a:pt x="197878" y="280416"/>
                  </a:lnTo>
                  <a:lnTo>
                    <a:pt x="191630" y="282054"/>
                  </a:lnTo>
                  <a:lnTo>
                    <a:pt x="185534" y="282956"/>
                  </a:lnTo>
                  <a:lnTo>
                    <a:pt x="179527" y="283222"/>
                  </a:lnTo>
                  <a:lnTo>
                    <a:pt x="164020" y="280454"/>
                  </a:lnTo>
                  <a:lnTo>
                    <a:pt x="153720" y="272402"/>
                  </a:lnTo>
                  <a:lnTo>
                    <a:pt x="148005" y="259435"/>
                  </a:lnTo>
                  <a:lnTo>
                    <a:pt x="146227" y="241935"/>
                  </a:lnTo>
                  <a:lnTo>
                    <a:pt x="146227" y="122072"/>
                  </a:lnTo>
                  <a:lnTo>
                    <a:pt x="204825" y="122072"/>
                  </a:lnTo>
                  <a:lnTo>
                    <a:pt x="204825" y="92329"/>
                  </a:lnTo>
                  <a:lnTo>
                    <a:pt x="146227" y="92329"/>
                  </a:lnTo>
                  <a:lnTo>
                    <a:pt x="146227" y="23075"/>
                  </a:lnTo>
                  <a:lnTo>
                    <a:pt x="115595" y="23075"/>
                  </a:lnTo>
                  <a:lnTo>
                    <a:pt x="111163" y="92329"/>
                  </a:lnTo>
                  <a:lnTo>
                    <a:pt x="77419" y="94551"/>
                  </a:lnTo>
                  <a:lnTo>
                    <a:pt x="77419" y="122072"/>
                  </a:lnTo>
                  <a:lnTo>
                    <a:pt x="109385" y="122072"/>
                  </a:lnTo>
                  <a:lnTo>
                    <a:pt x="109385" y="241046"/>
                  </a:lnTo>
                  <a:lnTo>
                    <a:pt x="112534" y="270522"/>
                  </a:lnTo>
                  <a:lnTo>
                    <a:pt x="122923" y="293382"/>
                  </a:lnTo>
                  <a:lnTo>
                    <a:pt x="141973" y="308165"/>
                  </a:lnTo>
                  <a:lnTo>
                    <a:pt x="171094" y="313410"/>
                  </a:lnTo>
                  <a:lnTo>
                    <a:pt x="182029" y="312712"/>
                  </a:lnTo>
                  <a:lnTo>
                    <a:pt x="192684" y="310743"/>
                  </a:lnTo>
                  <a:lnTo>
                    <a:pt x="202742" y="307797"/>
                  </a:lnTo>
                  <a:lnTo>
                    <a:pt x="211937" y="3040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098120" y="1426253"/>
              <a:ext cx="183345" cy="2264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1910605" y="1979153"/>
            <a:ext cx="306705" cy="183515"/>
            <a:chOff x="1910605" y="1979153"/>
            <a:chExt cx="306705" cy="183515"/>
          </a:xfrm>
        </p:grpSpPr>
        <p:sp>
          <p:nvSpPr>
            <p:cNvPr id="15" name="object 15"/>
            <p:cNvSpPr/>
            <p:nvPr/>
          </p:nvSpPr>
          <p:spPr>
            <a:xfrm>
              <a:off x="1910605" y="1989028"/>
              <a:ext cx="123176" cy="17047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58703" y="1979153"/>
              <a:ext cx="29209" cy="180975"/>
            </a:xfrm>
            <a:custGeom>
              <a:avLst/>
              <a:gdLst/>
              <a:ahLst/>
              <a:cxnLst/>
              <a:rect l="l" t="t" r="r" b="b"/>
              <a:pathLst>
                <a:path w="29210" h="180975">
                  <a:moveTo>
                    <a:pt x="24947" y="54052"/>
                  </a:moveTo>
                  <a:lnTo>
                    <a:pt x="3378" y="54052"/>
                  </a:lnTo>
                  <a:lnTo>
                    <a:pt x="3378" y="180347"/>
                  </a:lnTo>
                  <a:lnTo>
                    <a:pt x="24947" y="180347"/>
                  </a:lnTo>
                  <a:lnTo>
                    <a:pt x="24947" y="54052"/>
                  </a:lnTo>
                  <a:close/>
                </a:path>
                <a:path w="29210" h="180975">
                  <a:moveTo>
                    <a:pt x="22608" y="0"/>
                  </a:moveTo>
                  <a:lnTo>
                    <a:pt x="5976" y="0"/>
                  </a:lnTo>
                  <a:lnTo>
                    <a:pt x="0" y="5717"/>
                  </a:lnTo>
                  <a:lnTo>
                    <a:pt x="0" y="22608"/>
                  </a:lnTo>
                  <a:lnTo>
                    <a:pt x="5976" y="28065"/>
                  </a:lnTo>
                  <a:lnTo>
                    <a:pt x="22608" y="28065"/>
                  </a:lnTo>
                  <a:lnTo>
                    <a:pt x="28585" y="22608"/>
                  </a:lnTo>
                  <a:lnTo>
                    <a:pt x="28585" y="5717"/>
                  </a:lnTo>
                  <a:lnTo>
                    <a:pt x="2260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09793" y="2030087"/>
              <a:ext cx="107325" cy="1325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2302094" y="1979153"/>
            <a:ext cx="589915" cy="183515"/>
            <a:chOff x="2302094" y="1979153"/>
            <a:chExt cx="589915" cy="183515"/>
          </a:xfrm>
        </p:grpSpPr>
        <p:sp>
          <p:nvSpPr>
            <p:cNvPr id="19" name="object 19"/>
            <p:cNvSpPr/>
            <p:nvPr/>
          </p:nvSpPr>
          <p:spPr>
            <a:xfrm>
              <a:off x="2302094" y="1979153"/>
              <a:ext cx="142926" cy="1803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475737" y="2030087"/>
              <a:ext cx="101348" cy="12941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606684" y="1979153"/>
              <a:ext cx="29209" cy="180975"/>
            </a:xfrm>
            <a:custGeom>
              <a:avLst/>
              <a:gdLst/>
              <a:ahLst/>
              <a:cxnLst/>
              <a:rect l="l" t="t" r="r" b="b"/>
              <a:pathLst>
                <a:path w="29210" h="180975">
                  <a:moveTo>
                    <a:pt x="24947" y="54052"/>
                  </a:moveTo>
                  <a:lnTo>
                    <a:pt x="3378" y="54052"/>
                  </a:lnTo>
                  <a:lnTo>
                    <a:pt x="3378" y="180347"/>
                  </a:lnTo>
                  <a:lnTo>
                    <a:pt x="24947" y="180347"/>
                  </a:lnTo>
                  <a:lnTo>
                    <a:pt x="24947" y="54052"/>
                  </a:lnTo>
                  <a:close/>
                </a:path>
                <a:path w="29210" h="180975">
                  <a:moveTo>
                    <a:pt x="22608" y="0"/>
                  </a:moveTo>
                  <a:lnTo>
                    <a:pt x="5976" y="0"/>
                  </a:lnTo>
                  <a:lnTo>
                    <a:pt x="0" y="5717"/>
                  </a:lnTo>
                  <a:lnTo>
                    <a:pt x="0" y="22608"/>
                  </a:lnTo>
                  <a:lnTo>
                    <a:pt x="5976" y="28065"/>
                  </a:lnTo>
                  <a:lnTo>
                    <a:pt x="22608" y="28065"/>
                  </a:lnTo>
                  <a:lnTo>
                    <a:pt x="28585" y="22608"/>
                  </a:lnTo>
                  <a:lnTo>
                    <a:pt x="28585" y="5717"/>
                  </a:lnTo>
                  <a:lnTo>
                    <a:pt x="2260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57774" y="2030087"/>
              <a:ext cx="107325" cy="1325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90514" y="2030087"/>
              <a:ext cx="101348" cy="12941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826180" y="1971357"/>
            <a:ext cx="2921000" cy="521334"/>
            <a:chOff x="826180" y="1971357"/>
            <a:chExt cx="2921000" cy="521334"/>
          </a:xfrm>
        </p:grpSpPr>
        <p:sp>
          <p:nvSpPr>
            <p:cNvPr id="25" name="object 25"/>
            <p:cNvSpPr/>
            <p:nvPr/>
          </p:nvSpPr>
          <p:spPr>
            <a:xfrm>
              <a:off x="2975539" y="1974475"/>
              <a:ext cx="110703" cy="1881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119557" y="1980972"/>
              <a:ext cx="100568" cy="18164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254480" y="1971357"/>
              <a:ext cx="261244" cy="19126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541166" y="2030087"/>
              <a:ext cx="101348" cy="12941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826180" y="1977853"/>
              <a:ext cx="2920955" cy="51479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9350" y="1342351"/>
            <a:ext cx="407034" cy="310515"/>
          </a:xfrm>
          <a:custGeom>
            <a:avLst/>
            <a:gdLst/>
            <a:ahLst/>
            <a:cxnLst/>
            <a:rect l="l" t="t" r="r" b="b"/>
            <a:pathLst>
              <a:path w="407035" h="310514">
                <a:moveTo>
                  <a:pt x="201993" y="304990"/>
                </a:moveTo>
                <a:lnTo>
                  <a:pt x="130187" y="182016"/>
                </a:lnTo>
                <a:lnTo>
                  <a:pt x="127850" y="178015"/>
                </a:lnTo>
                <a:lnTo>
                  <a:pt x="154711" y="167246"/>
                </a:lnTo>
                <a:lnTo>
                  <a:pt x="173228" y="151828"/>
                </a:lnTo>
                <a:lnTo>
                  <a:pt x="175298" y="150114"/>
                </a:lnTo>
                <a:lnTo>
                  <a:pt x="188468" y="126390"/>
                </a:lnTo>
                <a:lnTo>
                  <a:pt x="193116" y="95897"/>
                </a:lnTo>
                <a:lnTo>
                  <a:pt x="185521" y="57404"/>
                </a:lnTo>
                <a:lnTo>
                  <a:pt x="174307" y="43954"/>
                </a:lnTo>
                <a:lnTo>
                  <a:pt x="164363" y="32016"/>
                </a:lnTo>
                <a:lnTo>
                  <a:pt x="155816" y="28333"/>
                </a:lnTo>
                <a:lnTo>
                  <a:pt x="155816" y="95897"/>
                </a:lnTo>
                <a:lnTo>
                  <a:pt x="151231" y="120370"/>
                </a:lnTo>
                <a:lnTo>
                  <a:pt x="137731" y="137845"/>
                </a:lnTo>
                <a:lnTo>
                  <a:pt x="115735" y="148336"/>
                </a:lnTo>
                <a:lnTo>
                  <a:pt x="85674" y="151828"/>
                </a:lnTo>
                <a:lnTo>
                  <a:pt x="37287" y="151828"/>
                </a:lnTo>
                <a:lnTo>
                  <a:pt x="37287" y="43954"/>
                </a:lnTo>
                <a:lnTo>
                  <a:pt x="85674" y="43954"/>
                </a:lnTo>
                <a:lnTo>
                  <a:pt x="115735" y="46697"/>
                </a:lnTo>
                <a:lnTo>
                  <a:pt x="137731" y="55600"/>
                </a:lnTo>
                <a:lnTo>
                  <a:pt x="151231" y="71666"/>
                </a:lnTo>
                <a:lnTo>
                  <a:pt x="155816" y="95897"/>
                </a:lnTo>
                <a:lnTo>
                  <a:pt x="155816" y="28333"/>
                </a:lnTo>
                <a:lnTo>
                  <a:pt x="132054" y="18046"/>
                </a:lnTo>
                <a:lnTo>
                  <a:pt x="91008" y="13766"/>
                </a:lnTo>
                <a:lnTo>
                  <a:pt x="0" y="13766"/>
                </a:lnTo>
                <a:lnTo>
                  <a:pt x="0" y="304990"/>
                </a:lnTo>
                <a:lnTo>
                  <a:pt x="37287" y="304990"/>
                </a:lnTo>
                <a:lnTo>
                  <a:pt x="37287" y="182016"/>
                </a:lnTo>
                <a:lnTo>
                  <a:pt x="89674" y="182016"/>
                </a:lnTo>
                <a:lnTo>
                  <a:pt x="159816" y="304990"/>
                </a:lnTo>
                <a:lnTo>
                  <a:pt x="201993" y="304990"/>
                </a:lnTo>
                <a:close/>
              </a:path>
              <a:path w="407035" h="310514">
                <a:moveTo>
                  <a:pt x="300939" y="22199"/>
                </a:moveTo>
                <a:lnTo>
                  <a:pt x="299288" y="13487"/>
                </a:lnTo>
                <a:lnTo>
                  <a:pt x="294728" y="6438"/>
                </a:lnTo>
                <a:lnTo>
                  <a:pt x="287832" y="1727"/>
                </a:lnTo>
                <a:lnTo>
                  <a:pt x="279184" y="0"/>
                </a:lnTo>
                <a:lnTo>
                  <a:pt x="270294" y="1727"/>
                </a:lnTo>
                <a:lnTo>
                  <a:pt x="263258" y="6438"/>
                </a:lnTo>
                <a:lnTo>
                  <a:pt x="258648" y="13487"/>
                </a:lnTo>
                <a:lnTo>
                  <a:pt x="256997" y="22199"/>
                </a:lnTo>
                <a:lnTo>
                  <a:pt x="258648" y="30911"/>
                </a:lnTo>
                <a:lnTo>
                  <a:pt x="263258" y="37960"/>
                </a:lnTo>
                <a:lnTo>
                  <a:pt x="270294" y="42672"/>
                </a:lnTo>
                <a:lnTo>
                  <a:pt x="279184" y="44399"/>
                </a:lnTo>
                <a:lnTo>
                  <a:pt x="287832" y="42672"/>
                </a:lnTo>
                <a:lnTo>
                  <a:pt x="294728" y="37960"/>
                </a:lnTo>
                <a:lnTo>
                  <a:pt x="299288" y="30911"/>
                </a:lnTo>
                <a:lnTo>
                  <a:pt x="300939" y="22199"/>
                </a:lnTo>
                <a:close/>
              </a:path>
              <a:path w="407035" h="310514">
                <a:moveTo>
                  <a:pt x="386626" y="22199"/>
                </a:moveTo>
                <a:lnTo>
                  <a:pt x="384962" y="13487"/>
                </a:lnTo>
                <a:lnTo>
                  <a:pt x="380352" y="6438"/>
                </a:lnTo>
                <a:lnTo>
                  <a:pt x="373329" y="1727"/>
                </a:lnTo>
                <a:lnTo>
                  <a:pt x="364426" y="0"/>
                </a:lnTo>
                <a:lnTo>
                  <a:pt x="355777" y="1727"/>
                </a:lnTo>
                <a:lnTo>
                  <a:pt x="348894" y="6438"/>
                </a:lnTo>
                <a:lnTo>
                  <a:pt x="344322" y="13487"/>
                </a:lnTo>
                <a:lnTo>
                  <a:pt x="342671" y="22199"/>
                </a:lnTo>
                <a:lnTo>
                  <a:pt x="344322" y="30911"/>
                </a:lnTo>
                <a:lnTo>
                  <a:pt x="348894" y="37960"/>
                </a:lnTo>
                <a:lnTo>
                  <a:pt x="355777" y="42672"/>
                </a:lnTo>
                <a:lnTo>
                  <a:pt x="364426" y="44399"/>
                </a:lnTo>
                <a:lnTo>
                  <a:pt x="373329" y="42672"/>
                </a:lnTo>
                <a:lnTo>
                  <a:pt x="380352" y="37960"/>
                </a:lnTo>
                <a:lnTo>
                  <a:pt x="384962" y="30911"/>
                </a:lnTo>
                <a:lnTo>
                  <a:pt x="386626" y="22199"/>
                </a:lnTo>
                <a:close/>
              </a:path>
              <a:path w="407035" h="310514">
                <a:moveTo>
                  <a:pt x="406603" y="89230"/>
                </a:moveTo>
                <a:lnTo>
                  <a:pt x="369747" y="89230"/>
                </a:lnTo>
                <a:lnTo>
                  <a:pt x="369747" y="241947"/>
                </a:lnTo>
                <a:lnTo>
                  <a:pt x="355434" y="258318"/>
                </a:lnTo>
                <a:lnTo>
                  <a:pt x="341782" y="269633"/>
                </a:lnTo>
                <a:lnTo>
                  <a:pt x="327799" y="276225"/>
                </a:lnTo>
                <a:lnTo>
                  <a:pt x="312483" y="278345"/>
                </a:lnTo>
                <a:lnTo>
                  <a:pt x="294119" y="275018"/>
                </a:lnTo>
                <a:lnTo>
                  <a:pt x="281406" y="264706"/>
                </a:lnTo>
                <a:lnTo>
                  <a:pt x="274027" y="246888"/>
                </a:lnTo>
                <a:lnTo>
                  <a:pt x="271640" y="221081"/>
                </a:lnTo>
                <a:lnTo>
                  <a:pt x="271640" y="89230"/>
                </a:lnTo>
                <a:lnTo>
                  <a:pt x="234797" y="89230"/>
                </a:lnTo>
                <a:lnTo>
                  <a:pt x="234797" y="225971"/>
                </a:lnTo>
                <a:lnTo>
                  <a:pt x="238696" y="262369"/>
                </a:lnTo>
                <a:lnTo>
                  <a:pt x="250723" y="288785"/>
                </a:lnTo>
                <a:lnTo>
                  <a:pt x="271322" y="304876"/>
                </a:lnTo>
                <a:lnTo>
                  <a:pt x="300939" y="310311"/>
                </a:lnTo>
                <a:lnTo>
                  <a:pt x="321779" y="307517"/>
                </a:lnTo>
                <a:lnTo>
                  <a:pt x="340118" y="299605"/>
                </a:lnTo>
                <a:lnTo>
                  <a:pt x="356628" y="287274"/>
                </a:lnTo>
                <a:lnTo>
                  <a:pt x="365175" y="278345"/>
                </a:lnTo>
                <a:lnTo>
                  <a:pt x="371970" y="271246"/>
                </a:lnTo>
                <a:lnTo>
                  <a:pt x="373303" y="271246"/>
                </a:lnTo>
                <a:lnTo>
                  <a:pt x="376415" y="304990"/>
                </a:lnTo>
                <a:lnTo>
                  <a:pt x="406603" y="304990"/>
                </a:lnTo>
                <a:lnTo>
                  <a:pt x="406603" y="271246"/>
                </a:lnTo>
                <a:lnTo>
                  <a:pt x="406603" y="8923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2771948" y="1331251"/>
            <a:ext cx="1214755" cy="321945"/>
            <a:chOff x="2771948" y="1331251"/>
            <a:chExt cx="1214755" cy="321945"/>
          </a:xfrm>
        </p:grpSpPr>
        <p:sp>
          <p:nvSpPr>
            <p:cNvPr id="4" name="object 4"/>
            <p:cNvSpPr/>
            <p:nvPr/>
          </p:nvSpPr>
          <p:spPr>
            <a:xfrm>
              <a:off x="2771948" y="1426253"/>
              <a:ext cx="170915" cy="2264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978378" y="1331251"/>
              <a:ext cx="179705" cy="316230"/>
            </a:xfrm>
            <a:custGeom>
              <a:avLst/>
              <a:gdLst/>
              <a:ahLst/>
              <a:cxnLst/>
              <a:rect l="l" t="t" r="r" b="b"/>
              <a:pathLst>
                <a:path w="179705" h="316230">
                  <a:moveTo>
                    <a:pt x="36402" y="0"/>
                  </a:moveTo>
                  <a:lnTo>
                    <a:pt x="0" y="0"/>
                  </a:lnTo>
                  <a:lnTo>
                    <a:pt x="0" y="316083"/>
                  </a:lnTo>
                  <a:lnTo>
                    <a:pt x="36402" y="316083"/>
                  </a:lnTo>
                  <a:lnTo>
                    <a:pt x="36402" y="259259"/>
                  </a:lnTo>
                  <a:lnTo>
                    <a:pt x="76357" y="212645"/>
                  </a:lnTo>
                  <a:lnTo>
                    <a:pt x="139396" y="316083"/>
                  </a:lnTo>
                  <a:lnTo>
                    <a:pt x="179350" y="316083"/>
                  </a:lnTo>
                  <a:lnTo>
                    <a:pt x="98110" y="187341"/>
                  </a:lnTo>
                  <a:lnTo>
                    <a:pt x="170027" y="100329"/>
                  </a:lnTo>
                  <a:lnTo>
                    <a:pt x="128741" y="100329"/>
                  </a:lnTo>
                  <a:lnTo>
                    <a:pt x="37734" y="213089"/>
                  </a:lnTo>
                  <a:lnTo>
                    <a:pt x="36402" y="213089"/>
                  </a:lnTo>
                  <a:lnTo>
                    <a:pt x="364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173178" y="1426253"/>
              <a:ext cx="159373" cy="2264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360075" y="1426253"/>
              <a:ext cx="183345" cy="2264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80752" y="1339252"/>
              <a:ext cx="212090" cy="313690"/>
            </a:xfrm>
            <a:custGeom>
              <a:avLst/>
              <a:gdLst/>
              <a:ahLst/>
              <a:cxnLst/>
              <a:rect l="l" t="t" r="r" b="b"/>
              <a:pathLst>
                <a:path w="212089" h="313689">
                  <a:moveTo>
                    <a:pt x="42621" y="92329"/>
                  </a:moveTo>
                  <a:lnTo>
                    <a:pt x="5765" y="92329"/>
                  </a:lnTo>
                  <a:lnTo>
                    <a:pt x="5765" y="308089"/>
                  </a:lnTo>
                  <a:lnTo>
                    <a:pt x="42621" y="308089"/>
                  </a:lnTo>
                  <a:lnTo>
                    <a:pt x="42621" y="92329"/>
                  </a:lnTo>
                  <a:close/>
                </a:path>
                <a:path w="212089" h="313689">
                  <a:moveTo>
                    <a:pt x="48831" y="23964"/>
                  </a:moveTo>
                  <a:lnTo>
                    <a:pt x="47015" y="14224"/>
                  </a:lnTo>
                  <a:lnTo>
                    <a:pt x="41948" y="6654"/>
                  </a:lnTo>
                  <a:lnTo>
                    <a:pt x="34226" y="1739"/>
                  </a:lnTo>
                  <a:lnTo>
                    <a:pt x="24409" y="0"/>
                  </a:lnTo>
                  <a:lnTo>
                    <a:pt x="14605" y="1739"/>
                  </a:lnTo>
                  <a:lnTo>
                    <a:pt x="6883" y="6654"/>
                  </a:lnTo>
                  <a:lnTo>
                    <a:pt x="1816" y="14224"/>
                  </a:lnTo>
                  <a:lnTo>
                    <a:pt x="0" y="23964"/>
                  </a:lnTo>
                  <a:lnTo>
                    <a:pt x="1816" y="33896"/>
                  </a:lnTo>
                  <a:lnTo>
                    <a:pt x="6883" y="41452"/>
                  </a:lnTo>
                  <a:lnTo>
                    <a:pt x="14605" y="46253"/>
                  </a:lnTo>
                  <a:lnTo>
                    <a:pt x="24409" y="47942"/>
                  </a:lnTo>
                  <a:lnTo>
                    <a:pt x="34226" y="46253"/>
                  </a:lnTo>
                  <a:lnTo>
                    <a:pt x="41948" y="41452"/>
                  </a:lnTo>
                  <a:lnTo>
                    <a:pt x="47015" y="33896"/>
                  </a:lnTo>
                  <a:lnTo>
                    <a:pt x="48831" y="23964"/>
                  </a:lnTo>
                  <a:close/>
                </a:path>
                <a:path w="212089" h="313689">
                  <a:moveTo>
                    <a:pt x="211937" y="304088"/>
                  </a:moveTo>
                  <a:lnTo>
                    <a:pt x="204381" y="277901"/>
                  </a:lnTo>
                  <a:lnTo>
                    <a:pt x="197878" y="280416"/>
                  </a:lnTo>
                  <a:lnTo>
                    <a:pt x="191617" y="282054"/>
                  </a:lnTo>
                  <a:lnTo>
                    <a:pt x="185534" y="282956"/>
                  </a:lnTo>
                  <a:lnTo>
                    <a:pt x="179527" y="283222"/>
                  </a:lnTo>
                  <a:lnTo>
                    <a:pt x="164020" y="280454"/>
                  </a:lnTo>
                  <a:lnTo>
                    <a:pt x="153720" y="272402"/>
                  </a:lnTo>
                  <a:lnTo>
                    <a:pt x="148005" y="259435"/>
                  </a:lnTo>
                  <a:lnTo>
                    <a:pt x="146227" y="241935"/>
                  </a:lnTo>
                  <a:lnTo>
                    <a:pt x="146227" y="122072"/>
                  </a:lnTo>
                  <a:lnTo>
                    <a:pt x="204825" y="122072"/>
                  </a:lnTo>
                  <a:lnTo>
                    <a:pt x="204825" y="92329"/>
                  </a:lnTo>
                  <a:lnTo>
                    <a:pt x="146227" y="92329"/>
                  </a:lnTo>
                  <a:lnTo>
                    <a:pt x="146227" y="23075"/>
                  </a:lnTo>
                  <a:lnTo>
                    <a:pt x="115595" y="23075"/>
                  </a:lnTo>
                  <a:lnTo>
                    <a:pt x="111163" y="92329"/>
                  </a:lnTo>
                  <a:lnTo>
                    <a:pt x="77419" y="94551"/>
                  </a:lnTo>
                  <a:lnTo>
                    <a:pt x="77419" y="122072"/>
                  </a:lnTo>
                  <a:lnTo>
                    <a:pt x="109385" y="122072"/>
                  </a:lnTo>
                  <a:lnTo>
                    <a:pt x="109385" y="241046"/>
                  </a:lnTo>
                  <a:lnTo>
                    <a:pt x="112534" y="270522"/>
                  </a:lnTo>
                  <a:lnTo>
                    <a:pt x="122923" y="293382"/>
                  </a:lnTo>
                  <a:lnTo>
                    <a:pt x="141973" y="308165"/>
                  </a:lnTo>
                  <a:lnTo>
                    <a:pt x="171094" y="313410"/>
                  </a:lnTo>
                  <a:lnTo>
                    <a:pt x="182029" y="312712"/>
                  </a:lnTo>
                  <a:lnTo>
                    <a:pt x="192671" y="310743"/>
                  </a:lnTo>
                  <a:lnTo>
                    <a:pt x="202742" y="307797"/>
                  </a:lnTo>
                  <a:lnTo>
                    <a:pt x="211937" y="3040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03035" y="1426253"/>
              <a:ext cx="183345" cy="2264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910605" y="1979153"/>
            <a:ext cx="306705" cy="183515"/>
            <a:chOff x="1910605" y="1979153"/>
            <a:chExt cx="306705" cy="183515"/>
          </a:xfrm>
        </p:grpSpPr>
        <p:sp>
          <p:nvSpPr>
            <p:cNvPr id="11" name="object 11"/>
            <p:cNvSpPr/>
            <p:nvPr/>
          </p:nvSpPr>
          <p:spPr>
            <a:xfrm>
              <a:off x="1910605" y="1989028"/>
              <a:ext cx="123176" cy="17047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058703" y="1979153"/>
              <a:ext cx="29209" cy="180975"/>
            </a:xfrm>
            <a:custGeom>
              <a:avLst/>
              <a:gdLst/>
              <a:ahLst/>
              <a:cxnLst/>
              <a:rect l="l" t="t" r="r" b="b"/>
              <a:pathLst>
                <a:path w="29210" h="180975">
                  <a:moveTo>
                    <a:pt x="24947" y="54052"/>
                  </a:moveTo>
                  <a:lnTo>
                    <a:pt x="3378" y="54052"/>
                  </a:lnTo>
                  <a:lnTo>
                    <a:pt x="3378" y="180347"/>
                  </a:lnTo>
                  <a:lnTo>
                    <a:pt x="24947" y="180347"/>
                  </a:lnTo>
                  <a:lnTo>
                    <a:pt x="24947" y="54052"/>
                  </a:lnTo>
                  <a:close/>
                </a:path>
                <a:path w="29210" h="180975">
                  <a:moveTo>
                    <a:pt x="22608" y="0"/>
                  </a:moveTo>
                  <a:lnTo>
                    <a:pt x="5976" y="0"/>
                  </a:lnTo>
                  <a:lnTo>
                    <a:pt x="0" y="5717"/>
                  </a:lnTo>
                  <a:lnTo>
                    <a:pt x="0" y="22608"/>
                  </a:lnTo>
                  <a:lnTo>
                    <a:pt x="5976" y="28065"/>
                  </a:lnTo>
                  <a:lnTo>
                    <a:pt x="22608" y="28065"/>
                  </a:lnTo>
                  <a:lnTo>
                    <a:pt x="28585" y="22608"/>
                  </a:lnTo>
                  <a:lnTo>
                    <a:pt x="28585" y="5717"/>
                  </a:lnTo>
                  <a:lnTo>
                    <a:pt x="2260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09793" y="2030087"/>
              <a:ext cx="107325" cy="1325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2302094" y="1979153"/>
            <a:ext cx="589915" cy="183515"/>
            <a:chOff x="2302094" y="1979153"/>
            <a:chExt cx="589915" cy="183515"/>
          </a:xfrm>
        </p:grpSpPr>
        <p:sp>
          <p:nvSpPr>
            <p:cNvPr id="15" name="object 15"/>
            <p:cNvSpPr/>
            <p:nvPr/>
          </p:nvSpPr>
          <p:spPr>
            <a:xfrm>
              <a:off x="2302094" y="1979153"/>
              <a:ext cx="142926" cy="18034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75737" y="2030087"/>
              <a:ext cx="101348" cy="12941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606684" y="1979153"/>
              <a:ext cx="29209" cy="180975"/>
            </a:xfrm>
            <a:custGeom>
              <a:avLst/>
              <a:gdLst/>
              <a:ahLst/>
              <a:cxnLst/>
              <a:rect l="l" t="t" r="r" b="b"/>
              <a:pathLst>
                <a:path w="29210" h="180975">
                  <a:moveTo>
                    <a:pt x="24947" y="54052"/>
                  </a:moveTo>
                  <a:lnTo>
                    <a:pt x="3378" y="54052"/>
                  </a:lnTo>
                  <a:lnTo>
                    <a:pt x="3378" y="180347"/>
                  </a:lnTo>
                  <a:lnTo>
                    <a:pt x="24947" y="180347"/>
                  </a:lnTo>
                  <a:lnTo>
                    <a:pt x="24947" y="54052"/>
                  </a:lnTo>
                  <a:close/>
                </a:path>
                <a:path w="29210" h="180975">
                  <a:moveTo>
                    <a:pt x="22608" y="0"/>
                  </a:moveTo>
                  <a:lnTo>
                    <a:pt x="5976" y="0"/>
                  </a:lnTo>
                  <a:lnTo>
                    <a:pt x="0" y="5717"/>
                  </a:lnTo>
                  <a:lnTo>
                    <a:pt x="0" y="22608"/>
                  </a:lnTo>
                  <a:lnTo>
                    <a:pt x="5976" y="28065"/>
                  </a:lnTo>
                  <a:lnTo>
                    <a:pt x="22608" y="28065"/>
                  </a:lnTo>
                  <a:lnTo>
                    <a:pt x="28585" y="22608"/>
                  </a:lnTo>
                  <a:lnTo>
                    <a:pt x="28585" y="5717"/>
                  </a:lnTo>
                  <a:lnTo>
                    <a:pt x="2260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657774" y="2030087"/>
              <a:ext cx="107325" cy="1325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90514" y="2030087"/>
              <a:ext cx="101348" cy="12941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826180" y="1971357"/>
            <a:ext cx="2921000" cy="521334"/>
            <a:chOff x="826180" y="1971357"/>
            <a:chExt cx="2921000" cy="521334"/>
          </a:xfrm>
        </p:grpSpPr>
        <p:sp>
          <p:nvSpPr>
            <p:cNvPr id="21" name="object 21"/>
            <p:cNvSpPr/>
            <p:nvPr/>
          </p:nvSpPr>
          <p:spPr>
            <a:xfrm>
              <a:off x="2975539" y="1974475"/>
              <a:ext cx="110703" cy="18814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119557" y="1980972"/>
              <a:ext cx="100568" cy="18164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254480" y="1971357"/>
              <a:ext cx="261244" cy="19126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541166" y="2030087"/>
              <a:ext cx="101348" cy="12941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826180" y="1977853"/>
              <a:ext cx="2920955" cy="51479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RollUp_doppelseitig_85x200_RollUpFilm_PDF-Vorlage.indd</dc:title>
  <dcterms:created xsi:type="dcterms:W3CDTF">2020-10-21T12:43:08Z</dcterms:created>
  <dcterms:modified xsi:type="dcterms:W3CDTF">2020-10-21T12:43:08Z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