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8280400" cy="4324350"/>
  <p:notesSz cx="8280400" cy="4324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79997" y="179997"/>
            <a:ext cx="7920355" cy="3960495"/>
            <a:chOff x="179997" y="179997"/>
            <a:chExt cx="7920355" cy="3960495"/>
          </a:xfrm>
        </p:grpSpPr>
        <p:sp>
          <p:nvSpPr>
            <p:cNvPr id="3" name="object 3" descr=""/>
            <p:cNvSpPr/>
            <p:nvPr/>
          </p:nvSpPr>
          <p:spPr>
            <a:xfrm>
              <a:off x="186347" y="186347"/>
              <a:ext cx="7907655" cy="3947795"/>
            </a:xfrm>
            <a:custGeom>
              <a:avLst/>
              <a:gdLst/>
              <a:ahLst/>
              <a:cxnLst/>
              <a:rect l="l" t="t" r="r" b="b"/>
              <a:pathLst>
                <a:path w="7907655" h="3947795">
                  <a:moveTo>
                    <a:pt x="0" y="3947299"/>
                  </a:moveTo>
                  <a:lnTo>
                    <a:pt x="7907299" y="3947299"/>
                  </a:lnTo>
                  <a:lnTo>
                    <a:pt x="7907299" y="0"/>
                  </a:lnTo>
                  <a:lnTo>
                    <a:pt x="0" y="0"/>
                  </a:lnTo>
                  <a:lnTo>
                    <a:pt x="0" y="3947299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294350" y="527550"/>
              <a:ext cx="0" cy="3342640"/>
            </a:xfrm>
            <a:custGeom>
              <a:avLst/>
              <a:gdLst/>
              <a:ahLst/>
              <a:cxnLst/>
              <a:rect l="l" t="t" r="r" b="b"/>
              <a:pathLst>
                <a:path w="0" h="3342640">
                  <a:moveTo>
                    <a:pt x="0" y="0"/>
                  </a:moveTo>
                  <a:lnTo>
                    <a:pt x="0" y="3342627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25089" y="4025643"/>
              <a:ext cx="7306945" cy="0"/>
            </a:xfrm>
            <a:custGeom>
              <a:avLst/>
              <a:gdLst/>
              <a:ahLst/>
              <a:cxnLst/>
              <a:rect l="l" t="t" r="r" b="b"/>
              <a:pathLst>
                <a:path w="7306945" h="0">
                  <a:moveTo>
                    <a:pt x="0" y="0"/>
                  </a:moveTo>
                  <a:lnTo>
                    <a:pt x="7306729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7985650" y="449810"/>
              <a:ext cx="0" cy="3342640"/>
            </a:xfrm>
            <a:custGeom>
              <a:avLst/>
              <a:gdLst/>
              <a:ahLst/>
              <a:cxnLst/>
              <a:rect l="l" t="t" r="r" b="b"/>
              <a:pathLst>
                <a:path w="0" h="3342640">
                  <a:moveTo>
                    <a:pt x="0" y="334262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48181" y="294344"/>
              <a:ext cx="7306945" cy="0"/>
            </a:xfrm>
            <a:custGeom>
              <a:avLst/>
              <a:gdLst/>
              <a:ahLst/>
              <a:cxnLst/>
              <a:rect l="l" t="t" r="r" b="b"/>
              <a:pathLst>
                <a:path w="7306945" h="0">
                  <a:moveTo>
                    <a:pt x="7306729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94350" y="294346"/>
              <a:ext cx="7691755" cy="3731895"/>
            </a:xfrm>
            <a:custGeom>
              <a:avLst/>
              <a:gdLst/>
              <a:ahLst/>
              <a:cxnLst/>
              <a:rect l="l" t="t" r="r" b="b"/>
              <a:pathLst>
                <a:path w="7691755" h="3731895">
                  <a:moveTo>
                    <a:pt x="0" y="3653561"/>
                  </a:moveTo>
                  <a:lnTo>
                    <a:pt x="0" y="3731298"/>
                  </a:lnTo>
                  <a:lnTo>
                    <a:pt x="76911" y="3731298"/>
                  </a:lnTo>
                </a:path>
                <a:path w="7691755" h="3731895">
                  <a:moveTo>
                    <a:pt x="7614386" y="3731298"/>
                  </a:moveTo>
                  <a:lnTo>
                    <a:pt x="7691297" y="3731298"/>
                  </a:lnTo>
                  <a:lnTo>
                    <a:pt x="7691297" y="3653561"/>
                  </a:lnTo>
                </a:path>
                <a:path w="7691755" h="3731895">
                  <a:moveTo>
                    <a:pt x="7691297" y="77736"/>
                  </a:moveTo>
                  <a:lnTo>
                    <a:pt x="7691297" y="0"/>
                  </a:lnTo>
                  <a:lnTo>
                    <a:pt x="7614386" y="0"/>
                  </a:lnTo>
                </a:path>
                <a:path w="7691755" h="3731895">
                  <a:moveTo>
                    <a:pt x="76911" y="0"/>
                  </a:moveTo>
                  <a:lnTo>
                    <a:pt x="0" y="0"/>
                  </a:lnTo>
                  <a:lnTo>
                    <a:pt x="0" y="77736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5334" y="943232"/>
              <a:ext cx="1489043" cy="166116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5619" y="1173356"/>
              <a:ext cx="1155420" cy="168020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35182" y="1454639"/>
              <a:ext cx="2744496" cy="109171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726349" y="2106257"/>
              <a:ext cx="0" cy="1443990"/>
            </a:xfrm>
            <a:custGeom>
              <a:avLst/>
              <a:gdLst/>
              <a:ahLst/>
              <a:cxnLst/>
              <a:rect l="l" t="t" r="r" b="b"/>
              <a:pathLst>
                <a:path w="0" h="1443989">
                  <a:moveTo>
                    <a:pt x="0" y="0"/>
                  </a:moveTo>
                  <a:lnTo>
                    <a:pt x="0" y="1443443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033120" y="3773643"/>
              <a:ext cx="3052445" cy="0"/>
            </a:xfrm>
            <a:custGeom>
              <a:avLst/>
              <a:gdLst/>
              <a:ahLst/>
              <a:cxnLst/>
              <a:rect l="l" t="t" r="r" b="b"/>
              <a:pathLst>
                <a:path w="3052445" h="0">
                  <a:moveTo>
                    <a:pt x="0" y="0"/>
                  </a:moveTo>
                  <a:lnTo>
                    <a:pt x="3052013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313650" y="2030288"/>
              <a:ext cx="0" cy="1443990"/>
            </a:xfrm>
            <a:custGeom>
              <a:avLst/>
              <a:gdLst/>
              <a:ahLst/>
              <a:cxnLst/>
              <a:rect l="l" t="t" r="r" b="b"/>
              <a:pathLst>
                <a:path w="0" h="1443989">
                  <a:moveTo>
                    <a:pt x="0" y="1443443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954866" y="1806344"/>
              <a:ext cx="3052445" cy="0"/>
            </a:xfrm>
            <a:custGeom>
              <a:avLst/>
              <a:gdLst/>
              <a:ahLst/>
              <a:cxnLst/>
              <a:rect l="l" t="t" r="r" b="b"/>
              <a:pathLst>
                <a:path w="3052445" h="0">
                  <a:moveTo>
                    <a:pt x="3052013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19999" y="3624049"/>
              <a:ext cx="158160" cy="155942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61831" y="3624049"/>
              <a:ext cx="158173" cy="155942"/>
            </a:xfrm>
            <a:prstGeom prst="rect">
              <a:avLst/>
            </a:prstGeom>
          </p:spPr>
        </p:pic>
        <p:pic>
          <p:nvPicPr>
            <p:cNvPr id="18" name="object 1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161831" y="1799997"/>
              <a:ext cx="158173" cy="155942"/>
            </a:xfrm>
            <a:prstGeom prst="rect">
              <a:avLst/>
            </a:prstGeom>
          </p:spPr>
        </p:pic>
        <p:pic>
          <p:nvPicPr>
            <p:cNvPr id="19" name="object 1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19999" y="1799997"/>
              <a:ext cx="158160" cy="155942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906348" y="1988147"/>
              <a:ext cx="3227705" cy="1607820"/>
            </a:xfrm>
            <a:custGeom>
              <a:avLst/>
              <a:gdLst/>
              <a:ahLst/>
              <a:cxnLst/>
              <a:rect l="l" t="t" r="r" b="b"/>
              <a:pathLst>
                <a:path w="3227704" h="1607820">
                  <a:moveTo>
                    <a:pt x="3227298" y="598140"/>
                  </a:moveTo>
                  <a:lnTo>
                    <a:pt x="44271" y="1601701"/>
                  </a:lnTo>
                  <a:lnTo>
                    <a:pt x="72009" y="1607299"/>
                  </a:lnTo>
                  <a:lnTo>
                    <a:pt x="192417" y="1607299"/>
                  </a:lnTo>
                  <a:lnTo>
                    <a:pt x="3227298" y="650401"/>
                  </a:lnTo>
                  <a:lnTo>
                    <a:pt x="3227298" y="598140"/>
                  </a:lnTo>
                  <a:close/>
                </a:path>
                <a:path w="3227704" h="1607820">
                  <a:moveTo>
                    <a:pt x="3227298" y="712059"/>
                  </a:moveTo>
                  <a:lnTo>
                    <a:pt x="387997" y="1607299"/>
                  </a:lnTo>
                  <a:lnTo>
                    <a:pt x="553732" y="1607299"/>
                  </a:lnTo>
                  <a:lnTo>
                    <a:pt x="3227298" y="764320"/>
                  </a:lnTo>
                  <a:lnTo>
                    <a:pt x="3227298" y="712059"/>
                  </a:lnTo>
                  <a:close/>
                </a:path>
                <a:path w="3227704" h="1607820">
                  <a:moveTo>
                    <a:pt x="3227298" y="825991"/>
                  </a:moveTo>
                  <a:lnTo>
                    <a:pt x="749299" y="1607299"/>
                  </a:lnTo>
                  <a:lnTo>
                    <a:pt x="915047" y="1607299"/>
                  </a:lnTo>
                  <a:lnTo>
                    <a:pt x="3227298" y="878239"/>
                  </a:lnTo>
                  <a:lnTo>
                    <a:pt x="3227298" y="825991"/>
                  </a:lnTo>
                  <a:close/>
                </a:path>
                <a:path w="3227704" h="1607820">
                  <a:moveTo>
                    <a:pt x="3227298" y="939910"/>
                  </a:moveTo>
                  <a:lnTo>
                    <a:pt x="1110614" y="1607299"/>
                  </a:lnTo>
                  <a:lnTo>
                    <a:pt x="1276349" y="1607299"/>
                  </a:lnTo>
                  <a:lnTo>
                    <a:pt x="3227298" y="992170"/>
                  </a:lnTo>
                  <a:lnTo>
                    <a:pt x="3227298" y="939910"/>
                  </a:lnTo>
                  <a:close/>
                </a:path>
                <a:path w="3227704" h="1607820">
                  <a:moveTo>
                    <a:pt x="3227298" y="1053829"/>
                  </a:moveTo>
                  <a:lnTo>
                    <a:pt x="1471917" y="1607299"/>
                  </a:lnTo>
                  <a:lnTo>
                    <a:pt x="1637664" y="1607299"/>
                  </a:lnTo>
                  <a:lnTo>
                    <a:pt x="3227298" y="1106089"/>
                  </a:lnTo>
                  <a:lnTo>
                    <a:pt x="3227298" y="1053829"/>
                  </a:lnTo>
                  <a:close/>
                </a:path>
                <a:path w="3227704" h="1607820">
                  <a:moveTo>
                    <a:pt x="3227298" y="1167748"/>
                  </a:moveTo>
                  <a:lnTo>
                    <a:pt x="1833219" y="1607299"/>
                  </a:lnTo>
                  <a:lnTo>
                    <a:pt x="1998967" y="1607299"/>
                  </a:lnTo>
                  <a:lnTo>
                    <a:pt x="3227298" y="1220008"/>
                  </a:lnTo>
                  <a:lnTo>
                    <a:pt x="3227298" y="1167748"/>
                  </a:lnTo>
                  <a:close/>
                </a:path>
                <a:path w="3227704" h="1607820">
                  <a:moveTo>
                    <a:pt x="3227298" y="1281667"/>
                  </a:moveTo>
                  <a:lnTo>
                    <a:pt x="2194534" y="1607299"/>
                  </a:lnTo>
                  <a:lnTo>
                    <a:pt x="2360282" y="1607299"/>
                  </a:lnTo>
                  <a:lnTo>
                    <a:pt x="3227298" y="1333927"/>
                  </a:lnTo>
                  <a:lnTo>
                    <a:pt x="3227298" y="1281667"/>
                  </a:lnTo>
                  <a:close/>
                </a:path>
                <a:path w="3227704" h="1607820">
                  <a:moveTo>
                    <a:pt x="3227298" y="1395586"/>
                  </a:moveTo>
                  <a:lnTo>
                    <a:pt x="2555849" y="1607299"/>
                  </a:lnTo>
                  <a:lnTo>
                    <a:pt x="2721584" y="1607299"/>
                  </a:lnTo>
                  <a:lnTo>
                    <a:pt x="3227298" y="1447846"/>
                  </a:lnTo>
                  <a:lnTo>
                    <a:pt x="3227298" y="1395586"/>
                  </a:lnTo>
                  <a:close/>
                </a:path>
                <a:path w="3227704" h="1607820">
                  <a:moveTo>
                    <a:pt x="3227298" y="1509505"/>
                  </a:moveTo>
                  <a:lnTo>
                    <a:pt x="2917151" y="1607299"/>
                  </a:lnTo>
                  <a:lnTo>
                    <a:pt x="3082899" y="1607299"/>
                  </a:lnTo>
                  <a:lnTo>
                    <a:pt x="3221489" y="1563552"/>
                  </a:lnTo>
                  <a:lnTo>
                    <a:pt x="3221628" y="1563323"/>
                  </a:lnTo>
                  <a:lnTo>
                    <a:pt x="3227299" y="1535299"/>
                  </a:lnTo>
                  <a:lnTo>
                    <a:pt x="3227298" y="1509505"/>
                  </a:lnTo>
                  <a:close/>
                </a:path>
                <a:path w="3227704" h="1607820">
                  <a:moveTo>
                    <a:pt x="3227298" y="484221"/>
                  </a:moveTo>
                  <a:lnTo>
                    <a:pt x="0" y="1501783"/>
                  </a:lnTo>
                  <a:lnTo>
                    <a:pt x="0" y="1535299"/>
                  </a:lnTo>
                  <a:lnTo>
                    <a:pt x="3558" y="1552928"/>
                  </a:lnTo>
                  <a:lnTo>
                    <a:pt x="3227298" y="536482"/>
                  </a:lnTo>
                  <a:lnTo>
                    <a:pt x="3227298" y="484221"/>
                  </a:lnTo>
                  <a:close/>
                </a:path>
                <a:path w="3227704" h="1607820">
                  <a:moveTo>
                    <a:pt x="3227298" y="370302"/>
                  </a:moveTo>
                  <a:lnTo>
                    <a:pt x="0" y="1387864"/>
                  </a:lnTo>
                  <a:lnTo>
                    <a:pt x="0" y="1440125"/>
                  </a:lnTo>
                  <a:lnTo>
                    <a:pt x="3227298" y="422563"/>
                  </a:lnTo>
                  <a:lnTo>
                    <a:pt x="3227298" y="370302"/>
                  </a:lnTo>
                  <a:close/>
                </a:path>
                <a:path w="3227704" h="1607820">
                  <a:moveTo>
                    <a:pt x="3227298" y="256383"/>
                  </a:moveTo>
                  <a:lnTo>
                    <a:pt x="0" y="1273945"/>
                  </a:lnTo>
                  <a:lnTo>
                    <a:pt x="0" y="1326206"/>
                  </a:lnTo>
                  <a:lnTo>
                    <a:pt x="3227298" y="308644"/>
                  </a:lnTo>
                  <a:lnTo>
                    <a:pt x="3227298" y="256383"/>
                  </a:lnTo>
                  <a:close/>
                </a:path>
                <a:path w="3227704" h="1607820">
                  <a:moveTo>
                    <a:pt x="3227298" y="142464"/>
                  </a:moveTo>
                  <a:lnTo>
                    <a:pt x="0" y="1160026"/>
                  </a:lnTo>
                  <a:lnTo>
                    <a:pt x="0" y="1212287"/>
                  </a:lnTo>
                  <a:lnTo>
                    <a:pt x="3227298" y="194725"/>
                  </a:lnTo>
                  <a:lnTo>
                    <a:pt x="3227298" y="142464"/>
                  </a:lnTo>
                  <a:close/>
                </a:path>
                <a:path w="3227704" h="1607820">
                  <a:moveTo>
                    <a:pt x="3214057" y="32723"/>
                  </a:moveTo>
                  <a:lnTo>
                    <a:pt x="0" y="1046107"/>
                  </a:lnTo>
                  <a:lnTo>
                    <a:pt x="0" y="1098368"/>
                  </a:lnTo>
                  <a:lnTo>
                    <a:pt x="3227298" y="80806"/>
                  </a:lnTo>
                  <a:lnTo>
                    <a:pt x="3227298" y="71992"/>
                  </a:lnTo>
                  <a:lnTo>
                    <a:pt x="3221816" y="44842"/>
                  </a:lnTo>
                  <a:lnTo>
                    <a:pt x="3221262" y="43410"/>
                  </a:lnTo>
                  <a:lnTo>
                    <a:pt x="3214057" y="32723"/>
                  </a:lnTo>
                  <a:close/>
                </a:path>
                <a:path w="3227704" h="1607820">
                  <a:moveTo>
                    <a:pt x="3122282" y="0"/>
                  </a:moveTo>
                  <a:lnTo>
                    <a:pt x="2956534" y="0"/>
                  </a:lnTo>
                  <a:lnTo>
                    <a:pt x="0" y="932188"/>
                  </a:lnTo>
                  <a:lnTo>
                    <a:pt x="0" y="984449"/>
                  </a:lnTo>
                  <a:lnTo>
                    <a:pt x="3122282" y="0"/>
                  </a:lnTo>
                  <a:close/>
                </a:path>
                <a:path w="3227704" h="1607820">
                  <a:moveTo>
                    <a:pt x="2760967" y="0"/>
                  </a:moveTo>
                  <a:lnTo>
                    <a:pt x="2595232" y="0"/>
                  </a:lnTo>
                  <a:lnTo>
                    <a:pt x="0" y="818269"/>
                  </a:lnTo>
                  <a:lnTo>
                    <a:pt x="0" y="870530"/>
                  </a:lnTo>
                  <a:lnTo>
                    <a:pt x="2760967" y="0"/>
                  </a:lnTo>
                  <a:close/>
                </a:path>
                <a:path w="3227704" h="1607820">
                  <a:moveTo>
                    <a:pt x="2399665" y="0"/>
                  </a:moveTo>
                  <a:lnTo>
                    <a:pt x="2233917" y="0"/>
                  </a:lnTo>
                  <a:lnTo>
                    <a:pt x="0" y="704350"/>
                  </a:lnTo>
                  <a:lnTo>
                    <a:pt x="0" y="756611"/>
                  </a:lnTo>
                  <a:lnTo>
                    <a:pt x="2399665" y="0"/>
                  </a:lnTo>
                  <a:close/>
                </a:path>
                <a:path w="3227704" h="1607820">
                  <a:moveTo>
                    <a:pt x="2038362" y="0"/>
                  </a:moveTo>
                  <a:lnTo>
                    <a:pt x="1872615" y="0"/>
                  </a:lnTo>
                  <a:lnTo>
                    <a:pt x="0" y="590431"/>
                  </a:lnTo>
                  <a:lnTo>
                    <a:pt x="0" y="642692"/>
                  </a:lnTo>
                  <a:lnTo>
                    <a:pt x="2038362" y="0"/>
                  </a:lnTo>
                  <a:close/>
                </a:path>
                <a:path w="3227704" h="1607820">
                  <a:moveTo>
                    <a:pt x="1677047" y="0"/>
                  </a:moveTo>
                  <a:lnTo>
                    <a:pt x="1511300" y="0"/>
                  </a:lnTo>
                  <a:lnTo>
                    <a:pt x="0" y="476512"/>
                  </a:lnTo>
                  <a:lnTo>
                    <a:pt x="0" y="528760"/>
                  </a:lnTo>
                  <a:lnTo>
                    <a:pt x="1677047" y="0"/>
                  </a:lnTo>
                  <a:close/>
                </a:path>
                <a:path w="3227704" h="1607820">
                  <a:moveTo>
                    <a:pt x="1315732" y="0"/>
                  </a:moveTo>
                  <a:lnTo>
                    <a:pt x="1149997" y="0"/>
                  </a:lnTo>
                  <a:lnTo>
                    <a:pt x="0" y="362581"/>
                  </a:lnTo>
                  <a:lnTo>
                    <a:pt x="0" y="414841"/>
                  </a:lnTo>
                  <a:lnTo>
                    <a:pt x="1315732" y="0"/>
                  </a:lnTo>
                  <a:close/>
                </a:path>
                <a:path w="3227704" h="1607820">
                  <a:moveTo>
                    <a:pt x="954430" y="0"/>
                  </a:moveTo>
                  <a:lnTo>
                    <a:pt x="788682" y="0"/>
                  </a:lnTo>
                  <a:lnTo>
                    <a:pt x="0" y="248662"/>
                  </a:lnTo>
                  <a:lnTo>
                    <a:pt x="0" y="300922"/>
                  </a:lnTo>
                  <a:lnTo>
                    <a:pt x="954430" y="0"/>
                  </a:lnTo>
                  <a:close/>
                </a:path>
                <a:path w="3227704" h="1607820">
                  <a:moveTo>
                    <a:pt x="593115" y="0"/>
                  </a:moveTo>
                  <a:lnTo>
                    <a:pt x="427380" y="0"/>
                  </a:lnTo>
                  <a:lnTo>
                    <a:pt x="0" y="134743"/>
                  </a:lnTo>
                  <a:lnTo>
                    <a:pt x="0" y="187003"/>
                  </a:lnTo>
                  <a:lnTo>
                    <a:pt x="593115" y="0"/>
                  </a:lnTo>
                  <a:close/>
                </a:path>
                <a:path w="3227704" h="1607820">
                  <a:moveTo>
                    <a:pt x="231801" y="0"/>
                  </a:moveTo>
                  <a:lnTo>
                    <a:pt x="72009" y="0"/>
                  </a:lnTo>
                  <a:lnTo>
                    <a:pt x="55531" y="3324"/>
                  </a:lnTo>
                  <a:lnTo>
                    <a:pt x="21167" y="21149"/>
                  </a:lnTo>
                  <a:lnTo>
                    <a:pt x="0" y="71992"/>
                  </a:lnTo>
                  <a:lnTo>
                    <a:pt x="0" y="73084"/>
                  </a:lnTo>
                  <a:lnTo>
                    <a:pt x="2318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906353" y="1988144"/>
              <a:ext cx="3227705" cy="1607820"/>
            </a:xfrm>
            <a:custGeom>
              <a:avLst/>
              <a:gdLst/>
              <a:ahLst/>
              <a:cxnLst/>
              <a:rect l="l" t="t" r="r" b="b"/>
              <a:pathLst>
                <a:path w="3227704" h="1607820">
                  <a:moveTo>
                    <a:pt x="71996" y="0"/>
                  </a:move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535303"/>
                  </a:lnTo>
                  <a:lnTo>
                    <a:pt x="5657" y="1563327"/>
                  </a:lnTo>
                  <a:lnTo>
                    <a:pt x="21086" y="1586212"/>
                  </a:lnTo>
                  <a:lnTo>
                    <a:pt x="43971" y="1601641"/>
                  </a:lnTo>
                  <a:lnTo>
                    <a:pt x="71996" y="1607299"/>
                  </a:lnTo>
                  <a:lnTo>
                    <a:pt x="3155302" y="1607299"/>
                  </a:lnTo>
                  <a:lnTo>
                    <a:pt x="3183327" y="1601641"/>
                  </a:lnTo>
                  <a:lnTo>
                    <a:pt x="3206211" y="1586212"/>
                  </a:lnTo>
                  <a:lnTo>
                    <a:pt x="3221640" y="1563327"/>
                  </a:lnTo>
                  <a:lnTo>
                    <a:pt x="3227298" y="1535303"/>
                  </a:lnTo>
                  <a:lnTo>
                    <a:pt x="3227298" y="71996"/>
                  </a:lnTo>
                  <a:lnTo>
                    <a:pt x="3221640" y="43971"/>
                  </a:lnTo>
                  <a:lnTo>
                    <a:pt x="3206211" y="21086"/>
                  </a:lnTo>
                  <a:lnTo>
                    <a:pt x="3183327" y="5657"/>
                  </a:lnTo>
                  <a:lnTo>
                    <a:pt x="3155302" y="0"/>
                  </a:lnTo>
                  <a:lnTo>
                    <a:pt x="71996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C56_Kuvert_Fenster_beidseitig_1c_PDF_Vorlage_NEU.indd</dc:title>
  <dcterms:created xsi:type="dcterms:W3CDTF">2025-03-26T13:48:02Z</dcterms:created>
  <dcterms:modified xsi:type="dcterms:W3CDTF">2025-03-26T13:48:02Z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2025-03-26T00:00:00Z</vt:filetime>
  </property>
  <property fmtid="{D5CDD505-2E9C-101B-9397-08002B2CF9AE}" pid="3" name="Creator">
    <vt:lpwstr>Adobe InDesign 20.2 (Windows)</vt:lpwstr>
  </property>
  <property fmtid="{D5CDD505-2E9C-101B-9397-08002B2CF9AE}" pid="4" name="GTS_PDFXConformance">
    <vt:lpwstr>PDF/X-3:2002</vt:lpwstr>
  </property>
  <property fmtid="{D5CDD505-2E9C-101B-9397-08002B2CF9AE}" pid="5" name="GTS_PDFXVersion">
    <vt:lpwstr>PDF/X-3:2002</vt:lpwstr>
  </property>
  <property fmtid="{D5CDD505-2E9C-101B-9397-08002B2CF9AE}" pid="6" name="LastSaved">
    <vt:filetime>2025-03-26T00:00:00Z</vt:filetime>
  </property>
  <property fmtid="{D5CDD505-2E9C-101B-9397-08002B2CF9AE}" pid="7" name="Producer">
    <vt:lpwstr>Adobe PDF Library 17.0</vt:lpwstr>
  </property>
</Properties>
</file>