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80400" cy="4324350"/>
  <p:notesSz cx="8280400" cy="4324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2.png"/><Relationship Id="rId10" Type="http://schemas.openxmlformats.org/officeDocument/2006/relationships/image" Target="../media/image16.png"/><Relationship Id="rId11" Type="http://schemas.openxmlformats.org/officeDocument/2006/relationships/image" Target="../media/image10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47811" y="937897"/>
            <a:ext cx="397510" cy="167640"/>
            <a:chOff x="947811" y="937897"/>
            <a:chExt cx="397510" cy="16764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7811" y="952947"/>
              <a:ext cx="97536" cy="13754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5540" y="937897"/>
              <a:ext cx="279653" cy="167640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1420632" y="949518"/>
            <a:ext cx="541020" cy="140970"/>
            <a:chOff x="1420632" y="949518"/>
            <a:chExt cx="541020" cy="14097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20632" y="955042"/>
              <a:ext cx="190671" cy="135445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3287" y="986284"/>
              <a:ext cx="179108" cy="104203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37922" y="949518"/>
              <a:ext cx="123539" cy="140969"/>
            </a:xfrm>
            <a:prstGeom prst="rect">
              <a:avLst/>
            </a:prstGeom>
          </p:spPr>
        </p:pic>
      </p:grpSp>
      <p:grpSp>
        <p:nvGrpSpPr>
          <p:cNvPr id="9" name="object 9" descr=""/>
          <p:cNvGrpSpPr/>
          <p:nvPr/>
        </p:nvGrpSpPr>
        <p:grpSpPr>
          <a:xfrm>
            <a:off x="946096" y="1179642"/>
            <a:ext cx="963294" cy="140970"/>
            <a:chOff x="946096" y="1179642"/>
            <a:chExt cx="963294" cy="140970"/>
          </a:xfrm>
        </p:grpSpPr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46096" y="1185166"/>
              <a:ext cx="203854" cy="135445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75820" y="1179642"/>
              <a:ext cx="148361" cy="140970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350051" y="1216408"/>
              <a:ext cx="81534" cy="104203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457036" y="1216408"/>
              <a:ext cx="137998" cy="104203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615304" y="1216408"/>
              <a:ext cx="81533" cy="104203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19317" y="1179642"/>
              <a:ext cx="189604" cy="140970"/>
            </a:xfrm>
            <a:prstGeom prst="rect">
              <a:avLst/>
            </a:prstGeom>
          </p:spPr>
        </p:pic>
      </p:grpSp>
      <p:grpSp>
        <p:nvGrpSpPr>
          <p:cNvPr id="16" name="object 16" descr=""/>
          <p:cNvGrpSpPr/>
          <p:nvPr/>
        </p:nvGrpSpPr>
        <p:grpSpPr>
          <a:xfrm>
            <a:off x="1972167" y="1185166"/>
            <a:ext cx="142240" cy="135890"/>
            <a:chOff x="1972167" y="1185166"/>
            <a:chExt cx="142240" cy="135890"/>
          </a:xfrm>
        </p:grpSpPr>
        <p:sp>
          <p:nvSpPr>
            <p:cNvPr id="17" name="object 17" descr=""/>
            <p:cNvSpPr/>
            <p:nvPr/>
          </p:nvSpPr>
          <p:spPr>
            <a:xfrm>
              <a:off x="1972167" y="1185166"/>
              <a:ext cx="39370" cy="133350"/>
            </a:xfrm>
            <a:custGeom>
              <a:avLst/>
              <a:gdLst/>
              <a:ahLst/>
              <a:cxnLst/>
              <a:rect l="l" t="t" r="r" b="b"/>
              <a:pathLst>
                <a:path w="39369" h="133350">
                  <a:moveTo>
                    <a:pt x="38861" y="0"/>
                  </a:moveTo>
                  <a:lnTo>
                    <a:pt x="27622" y="0"/>
                  </a:lnTo>
                  <a:lnTo>
                    <a:pt x="24404" y="7798"/>
                  </a:lnTo>
                  <a:lnTo>
                    <a:pt x="18454" y="12954"/>
                  </a:lnTo>
                  <a:lnTo>
                    <a:pt x="10182" y="15966"/>
                  </a:lnTo>
                  <a:lnTo>
                    <a:pt x="0" y="17335"/>
                  </a:lnTo>
                  <a:lnTo>
                    <a:pt x="0" y="26670"/>
                  </a:lnTo>
                  <a:lnTo>
                    <a:pt x="24193" y="26670"/>
                  </a:lnTo>
                  <a:lnTo>
                    <a:pt x="24193" y="133350"/>
                  </a:lnTo>
                  <a:lnTo>
                    <a:pt x="38861" y="133350"/>
                  </a:lnTo>
                  <a:lnTo>
                    <a:pt x="388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039166" y="1216408"/>
              <a:ext cx="74675" cy="104203"/>
            </a:xfrm>
            <a:prstGeom prst="rect">
              <a:avLst/>
            </a:prstGeom>
          </p:spPr>
        </p:pic>
      </p:grpSp>
      <p:grpSp>
        <p:nvGrpSpPr>
          <p:cNvPr id="19" name="object 19" descr=""/>
          <p:cNvGrpSpPr/>
          <p:nvPr/>
        </p:nvGrpSpPr>
        <p:grpSpPr>
          <a:xfrm>
            <a:off x="940670" y="1463577"/>
            <a:ext cx="2957830" cy="107950"/>
            <a:chOff x="940670" y="1463577"/>
            <a:chExt cx="2957830" cy="107950"/>
          </a:xfrm>
        </p:grpSpPr>
        <p:pic>
          <p:nvPicPr>
            <p:cNvPr id="20" name="object 20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940670" y="1463577"/>
              <a:ext cx="2924484" cy="107653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3883544" y="1534802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40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47811" y="1828040"/>
            <a:ext cx="397510" cy="167640"/>
            <a:chOff x="947811" y="1828040"/>
            <a:chExt cx="397510" cy="167640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7811" y="1843090"/>
              <a:ext cx="97536" cy="137541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65540" y="1828040"/>
              <a:ext cx="279653" cy="167640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1420632" y="1839661"/>
            <a:ext cx="541020" cy="140970"/>
            <a:chOff x="1420632" y="1839661"/>
            <a:chExt cx="541020" cy="140970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20632" y="1845185"/>
              <a:ext cx="190671" cy="135445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633287" y="1876427"/>
              <a:ext cx="179108" cy="104203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37922" y="1839661"/>
              <a:ext cx="123539" cy="140969"/>
            </a:xfrm>
            <a:prstGeom prst="rect">
              <a:avLst/>
            </a:prstGeom>
          </p:spPr>
        </p:pic>
      </p:grpSp>
      <p:grpSp>
        <p:nvGrpSpPr>
          <p:cNvPr id="9" name="object 9" descr=""/>
          <p:cNvGrpSpPr/>
          <p:nvPr/>
        </p:nvGrpSpPr>
        <p:grpSpPr>
          <a:xfrm>
            <a:off x="953526" y="2069785"/>
            <a:ext cx="835025" cy="161925"/>
            <a:chOff x="953526" y="2069785"/>
            <a:chExt cx="835025" cy="161925"/>
          </a:xfrm>
        </p:grpSpPr>
        <p:pic>
          <p:nvPicPr>
            <p:cNvPr id="10" name="object 10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53526" y="2075309"/>
              <a:ext cx="94297" cy="133350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072969" y="2072642"/>
              <a:ext cx="76962" cy="138112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175801" y="2106551"/>
              <a:ext cx="74675" cy="104203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273204" y="2069785"/>
              <a:ext cx="158381" cy="140970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451855" y="2106551"/>
              <a:ext cx="81534" cy="104203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555868" y="2069785"/>
              <a:ext cx="189585" cy="140970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1765646" y="2186752"/>
              <a:ext cx="22860" cy="44450"/>
            </a:xfrm>
            <a:custGeom>
              <a:avLst/>
              <a:gdLst/>
              <a:ahLst/>
              <a:cxnLst/>
              <a:rect l="l" t="t" r="r" b="b"/>
              <a:pathLst>
                <a:path w="22860" h="44450">
                  <a:moveTo>
                    <a:pt x="22288" y="0"/>
                  </a:moveTo>
                  <a:lnTo>
                    <a:pt x="2857" y="0"/>
                  </a:lnTo>
                  <a:lnTo>
                    <a:pt x="0" y="44386"/>
                  </a:lnTo>
                  <a:lnTo>
                    <a:pt x="9905" y="44386"/>
                  </a:lnTo>
                  <a:lnTo>
                    <a:pt x="22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 descr=""/>
          <p:cNvGrpSpPr/>
          <p:nvPr/>
        </p:nvGrpSpPr>
        <p:grpSpPr>
          <a:xfrm>
            <a:off x="1852324" y="2075309"/>
            <a:ext cx="142240" cy="135890"/>
            <a:chOff x="1852324" y="2075309"/>
            <a:chExt cx="142240" cy="135890"/>
          </a:xfrm>
        </p:grpSpPr>
        <p:sp>
          <p:nvSpPr>
            <p:cNvPr id="18" name="object 18" descr=""/>
            <p:cNvSpPr/>
            <p:nvPr/>
          </p:nvSpPr>
          <p:spPr>
            <a:xfrm>
              <a:off x="1852324" y="2075309"/>
              <a:ext cx="39370" cy="133350"/>
            </a:xfrm>
            <a:custGeom>
              <a:avLst/>
              <a:gdLst/>
              <a:ahLst/>
              <a:cxnLst/>
              <a:rect l="l" t="t" r="r" b="b"/>
              <a:pathLst>
                <a:path w="39369" h="133350">
                  <a:moveTo>
                    <a:pt x="38861" y="0"/>
                  </a:moveTo>
                  <a:lnTo>
                    <a:pt x="27622" y="0"/>
                  </a:lnTo>
                  <a:lnTo>
                    <a:pt x="24404" y="7798"/>
                  </a:lnTo>
                  <a:lnTo>
                    <a:pt x="18454" y="12954"/>
                  </a:lnTo>
                  <a:lnTo>
                    <a:pt x="10182" y="15966"/>
                  </a:lnTo>
                  <a:lnTo>
                    <a:pt x="0" y="17335"/>
                  </a:lnTo>
                  <a:lnTo>
                    <a:pt x="0" y="26670"/>
                  </a:lnTo>
                  <a:lnTo>
                    <a:pt x="24193" y="26670"/>
                  </a:lnTo>
                  <a:lnTo>
                    <a:pt x="24193" y="133350"/>
                  </a:lnTo>
                  <a:lnTo>
                    <a:pt x="38861" y="133350"/>
                  </a:lnTo>
                  <a:lnTo>
                    <a:pt x="388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919342" y="2106551"/>
              <a:ext cx="74675" cy="104203"/>
            </a:xfrm>
            <a:prstGeom prst="rect">
              <a:avLst/>
            </a:prstGeom>
          </p:spPr>
        </p:pic>
      </p:grpSp>
      <p:grpSp>
        <p:nvGrpSpPr>
          <p:cNvPr id="20" name="object 20" descr=""/>
          <p:cNvGrpSpPr/>
          <p:nvPr/>
        </p:nvGrpSpPr>
        <p:grpSpPr>
          <a:xfrm>
            <a:off x="940670" y="2353721"/>
            <a:ext cx="2957830" cy="107950"/>
            <a:chOff x="940670" y="2353721"/>
            <a:chExt cx="2957830" cy="107950"/>
          </a:xfrm>
        </p:grpSpPr>
        <p:pic>
          <p:nvPicPr>
            <p:cNvPr id="21" name="object 21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940670" y="2353721"/>
              <a:ext cx="2924484" cy="107653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3883544" y="2424946"/>
              <a:ext cx="15240" cy="15240"/>
            </a:xfrm>
            <a:custGeom>
              <a:avLst/>
              <a:gdLst/>
              <a:ahLst/>
              <a:cxnLst/>
              <a:rect l="l" t="t" r="r" b="b"/>
              <a:pathLst>
                <a:path w="15239" h="15239">
                  <a:moveTo>
                    <a:pt x="11442" y="0"/>
                  </a:moveTo>
                  <a:lnTo>
                    <a:pt x="7472" y="0"/>
                  </a:lnTo>
                  <a:lnTo>
                    <a:pt x="3386" y="0"/>
                  </a:lnTo>
                  <a:lnTo>
                    <a:pt x="0" y="3619"/>
                  </a:lnTo>
                  <a:lnTo>
                    <a:pt x="0" y="11792"/>
                  </a:lnTo>
                  <a:lnTo>
                    <a:pt x="3386" y="15178"/>
                  </a:lnTo>
                  <a:lnTo>
                    <a:pt x="11442" y="15178"/>
                  </a:lnTo>
                  <a:lnTo>
                    <a:pt x="14945" y="11792"/>
                  </a:lnTo>
                  <a:lnTo>
                    <a:pt x="14945" y="3619"/>
                  </a:lnTo>
                  <a:lnTo>
                    <a:pt x="1144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/>
          <p:nvPr/>
        </p:nvSpPr>
        <p:spPr>
          <a:xfrm>
            <a:off x="8083870" y="186343"/>
            <a:ext cx="10160" cy="29845"/>
          </a:xfrm>
          <a:custGeom>
            <a:avLst/>
            <a:gdLst/>
            <a:ahLst/>
            <a:cxnLst/>
            <a:rect l="l" t="t" r="r" b="b"/>
            <a:pathLst>
              <a:path w="10159" h="29845">
                <a:moveTo>
                  <a:pt x="9778" y="0"/>
                </a:moveTo>
                <a:lnTo>
                  <a:pt x="0" y="2976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/>
          <p:nvPr/>
        </p:nvSpPr>
        <p:spPr>
          <a:xfrm>
            <a:off x="7739770" y="363541"/>
            <a:ext cx="295910" cy="902969"/>
          </a:xfrm>
          <a:custGeom>
            <a:avLst/>
            <a:gdLst/>
            <a:ahLst/>
            <a:cxnLst/>
            <a:rect l="l" t="t" r="r" b="b"/>
            <a:pathLst>
              <a:path w="295909" h="902969">
                <a:moveTo>
                  <a:pt x="295808" y="0"/>
                </a:moveTo>
                <a:lnTo>
                  <a:pt x="0" y="902462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5" name="object 25" descr=""/>
          <p:cNvSpPr/>
          <p:nvPr/>
        </p:nvSpPr>
        <p:spPr>
          <a:xfrm>
            <a:off x="766460" y="1433643"/>
            <a:ext cx="6717665" cy="0"/>
          </a:xfrm>
          <a:custGeom>
            <a:avLst/>
            <a:gdLst/>
            <a:ahLst/>
            <a:cxnLst/>
            <a:rect l="l" t="t" r="r" b="b"/>
            <a:pathLst>
              <a:path w="6717665" h="0">
                <a:moveTo>
                  <a:pt x="6717474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/>
          <p:nvPr/>
        </p:nvSpPr>
        <p:spPr>
          <a:xfrm>
            <a:off x="225602" y="306233"/>
            <a:ext cx="304800" cy="930275"/>
          </a:xfrm>
          <a:custGeom>
            <a:avLst/>
            <a:gdLst/>
            <a:ahLst/>
            <a:cxnLst/>
            <a:rect l="l" t="t" r="r" b="b"/>
            <a:pathLst>
              <a:path w="304800" h="930275">
                <a:moveTo>
                  <a:pt x="304266" y="93017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/>
          <p:nvPr/>
        </p:nvSpPr>
        <p:spPr>
          <a:xfrm>
            <a:off x="8054668" y="276206"/>
            <a:ext cx="10160" cy="29209"/>
          </a:xfrm>
          <a:custGeom>
            <a:avLst/>
            <a:gdLst/>
            <a:ahLst/>
            <a:cxnLst/>
            <a:rect l="l" t="t" r="r" b="b"/>
            <a:pathLst>
              <a:path w="10159" h="29210">
                <a:moveTo>
                  <a:pt x="9537" y="0"/>
                </a:moveTo>
                <a:lnTo>
                  <a:pt x="0" y="2910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28" name="object 28" descr="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541259" y="1288764"/>
            <a:ext cx="195313" cy="151231"/>
          </a:xfrm>
          <a:prstGeom prst="rect">
            <a:avLst/>
          </a:prstGeom>
        </p:spPr>
      </p:pic>
      <p:pic>
        <p:nvPicPr>
          <p:cNvPr id="29" name="object 29" descr="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543152" y="1290072"/>
            <a:ext cx="197815" cy="149923"/>
          </a:xfrm>
          <a:prstGeom prst="rect">
            <a:avLst/>
          </a:prstGeom>
        </p:spPr>
      </p:pic>
      <p:grpSp>
        <p:nvGrpSpPr>
          <p:cNvPr id="30" name="object 30" descr=""/>
          <p:cNvGrpSpPr/>
          <p:nvPr/>
        </p:nvGrpSpPr>
        <p:grpSpPr>
          <a:xfrm>
            <a:off x="180002" y="179999"/>
            <a:ext cx="42545" cy="102870"/>
            <a:chOff x="180002" y="179999"/>
            <a:chExt cx="42545" cy="102870"/>
          </a:xfrm>
        </p:grpSpPr>
        <p:sp>
          <p:nvSpPr>
            <p:cNvPr id="31" name="object 31" descr=""/>
            <p:cNvSpPr/>
            <p:nvPr/>
          </p:nvSpPr>
          <p:spPr>
            <a:xfrm>
              <a:off x="205967" y="246234"/>
              <a:ext cx="10160" cy="30480"/>
            </a:xfrm>
            <a:custGeom>
              <a:avLst/>
              <a:gdLst/>
              <a:ahLst/>
              <a:cxnLst/>
              <a:rect l="l" t="t" r="r" b="b"/>
              <a:pathLst>
                <a:path w="10160" h="30479">
                  <a:moveTo>
                    <a:pt x="9817" y="2999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186352" y="186349"/>
              <a:ext cx="10160" cy="29845"/>
            </a:xfrm>
            <a:custGeom>
              <a:avLst/>
              <a:gdLst/>
              <a:ahLst/>
              <a:cxnLst/>
              <a:rect l="l" t="t" r="r" b="b"/>
              <a:pathLst>
                <a:path w="10160" h="29845">
                  <a:moveTo>
                    <a:pt x="9778" y="29768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C56_Kuvert_beidseitig_1c_PDF_Vorlage.indd</dc:title>
  <dcterms:created xsi:type="dcterms:W3CDTF">2024-01-10T12:57:45Z</dcterms:created>
  <dcterms:modified xsi:type="dcterms:W3CDTF">2024-01-10T12:57:45Z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2024-01-10T00:00:00Z</vt:filetime>
  </property>
  <property fmtid="{D5CDD505-2E9C-101B-9397-08002B2CF9AE}" pid="3" name="Creator">
    <vt:lpwstr>Adobe InDesign 19.1 (Windows)</vt:lpwstr>
  </property>
  <property fmtid="{D5CDD505-2E9C-101B-9397-08002B2CF9AE}" pid="4" name="GTS_PDFXConformance">
    <vt:lpwstr>PDF/X-3:2002</vt:lpwstr>
  </property>
  <property fmtid="{D5CDD505-2E9C-101B-9397-08002B2CF9AE}" pid="5" name="GTS_PDFXVersion">
    <vt:lpwstr>PDF/X-3:2002</vt:lpwstr>
  </property>
  <property fmtid="{D5CDD505-2E9C-101B-9397-08002B2CF9AE}" pid="6" name="LastSaved">
    <vt:filetime>2024-01-10T00:00:00Z</vt:filetime>
  </property>
  <property fmtid="{D5CDD505-2E9C-101B-9397-08002B2CF9AE}" pid="7" name="Producer">
    <vt:lpwstr>Adobe PDF Library 17.0</vt:lpwstr>
  </property>
</Properties>
</file>