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36190" y="941899"/>
            <a:ext cx="1436370" cy="396875"/>
            <a:chOff x="936190" y="941899"/>
            <a:chExt cx="1436370" cy="39687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0850" y="941899"/>
              <a:ext cx="1031500" cy="139255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36190" y="943613"/>
              <a:ext cx="1108443" cy="394906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935182" y="1453821"/>
            <a:ext cx="2650490" cy="111125"/>
            <a:chOff x="935182" y="1453821"/>
            <a:chExt cx="2650490" cy="111125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35182" y="1453821"/>
              <a:ext cx="2621640" cy="11068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3575224" y="1529950"/>
              <a:ext cx="10160" cy="10795"/>
            </a:xfrm>
            <a:custGeom>
              <a:avLst/>
              <a:gdLst/>
              <a:ahLst/>
              <a:cxnLst/>
              <a:rect l="l" t="t" r="r" b="b"/>
              <a:pathLst>
                <a:path w="10160" h="10794">
                  <a:moveTo>
                    <a:pt x="6344" y="0"/>
                  </a:moveTo>
                  <a:lnTo>
                    <a:pt x="3697" y="0"/>
                  </a:lnTo>
                  <a:lnTo>
                    <a:pt x="2529" y="466"/>
                  </a:lnTo>
                  <a:lnTo>
                    <a:pt x="505" y="2335"/>
                  </a:lnTo>
                  <a:lnTo>
                    <a:pt x="0" y="3658"/>
                  </a:lnTo>
                  <a:lnTo>
                    <a:pt x="0" y="5370"/>
                  </a:lnTo>
                  <a:lnTo>
                    <a:pt x="0" y="7005"/>
                  </a:lnTo>
                  <a:lnTo>
                    <a:pt x="505" y="8290"/>
                  </a:lnTo>
                  <a:lnTo>
                    <a:pt x="2529" y="10158"/>
                  </a:lnTo>
                  <a:lnTo>
                    <a:pt x="3697" y="10625"/>
                  </a:lnTo>
                  <a:lnTo>
                    <a:pt x="6344" y="10625"/>
                  </a:lnTo>
                  <a:lnTo>
                    <a:pt x="7492" y="10158"/>
                  </a:lnTo>
                  <a:lnTo>
                    <a:pt x="9438" y="8290"/>
                  </a:lnTo>
                  <a:lnTo>
                    <a:pt x="9924" y="7005"/>
                  </a:lnTo>
                  <a:lnTo>
                    <a:pt x="9924" y="3658"/>
                  </a:lnTo>
                  <a:lnTo>
                    <a:pt x="9438" y="2335"/>
                  </a:lnTo>
                  <a:lnTo>
                    <a:pt x="7492" y="466"/>
                  </a:lnTo>
                  <a:lnTo>
                    <a:pt x="634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/>
          <p:nvPr/>
        </p:nvSpPr>
        <p:spPr>
          <a:xfrm>
            <a:off x="726349" y="2106257"/>
            <a:ext cx="0" cy="1443990"/>
          </a:xfrm>
          <a:custGeom>
            <a:avLst/>
            <a:gdLst/>
            <a:ahLst/>
            <a:cxnLst/>
            <a:rect l="l" t="t" r="r" b="b"/>
            <a:pathLst>
              <a:path w="0" h="1443989">
                <a:moveTo>
                  <a:pt x="0" y="0"/>
                </a:moveTo>
                <a:lnTo>
                  <a:pt x="0" y="1443443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/>
          <p:nvPr/>
        </p:nvSpPr>
        <p:spPr>
          <a:xfrm>
            <a:off x="1033120" y="3773643"/>
            <a:ext cx="3052445" cy="0"/>
          </a:xfrm>
          <a:custGeom>
            <a:avLst/>
            <a:gdLst/>
            <a:ahLst/>
            <a:cxnLst/>
            <a:rect l="l" t="t" r="r" b="b"/>
            <a:pathLst>
              <a:path w="3052445" h="0">
                <a:moveTo>
                  <a:pt x="0" y="0"/>
                </a:moveTo>
                <a:lnTo>
                  <a:pt x="3052013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4313650" y="2030288"/>
            <a:ext cx="0" cy="1443990"/>
          </a:xfrm>
          <a:custGeom>
            <a:avLst/>
            <a:gdLst/>
            <a:ahLst/>
            <a:cxnLst/>
            <a:rect l="l" t="t" r="r" b="b"/>
            <a:pathLst>
              <a:path w="0" h="1443989">
                <a:moveTo>
                  <a:pt x="0" y="14434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954866" y="1806344"/>
            <a:ext cx="3052445" cy="0"/>
          </a:xfrm>
          <a:custGeom>
            <a:avLst/>
            <a:gdLst/>
            <a:ahLst/>
            <a:cxnLst/>
            <a:rect l="l" t="t" r="r" b="b"/>
            <a:pathLst>
              <a:path w="3052445" h="0">
                <a:moveTo>
                  <a:pt x="3052013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pic>
        <p:nvPicPr>
          <p:cNvPr id="12" name="object 12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19999" y="3624049"/>
            <a:ext cx="158160" cy="155942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61832" y="3624049"/>
            <a:ext cx="158173" cy="155942"/>
          </a:xfrm>
          <a:prstGeom prst="rect">
            <a:avLst/>
          </a:prstGeom>
        </p:spPr>
      </p:pic>
      <p:pic>
        <p:nvPicPr>
          <p:cNvPr id="14" name="object 14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61832" y="1799997"/>
            <a:ext cx="158173" cy="155942"/>
          </a:xfrm>
          <a:prstGeom prst="rect">
            <a:avLst/>
          </a:prstGeom>
        </p:spPr>
      </p:pic>
      <p:grpSp>
        <p:nvGrpSpPr>
          <p:cNvPr id="15" name="object 15" descr=""/>
          <p:cNvGrpSpPr/>
          <p:nvPr/>
        </p:nvGrpSpPr>
        <p:grpSpPr>
          <a:xfrm>
            <a:off x="719999" y="1799997"/>
            <a:ext cx="3420110" cy="1802130"/>
            <a:chOff x="719999" y="1799997"/>
            <a:chExt cx="3420110" cy="1802130"/>
          </a:xfrm>
        </p:grpSpPr>
        <p:pic>
          <p:nvPicPr>
            <p:cNvPr id="16" name="object 1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9999" y="1799997"/>
              <a:ext cx="158160" cy="155942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906348" y="1988147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3227298" y="598140"/>
                  </a:moveTo>
                  <a:lnTo>
                    <a:pt x="44271" y="1601701"/>
                  </a:lnTo>
                  <a:lnTo>
                    <a:pt x="72009" y="1607299"/>
                  </a:lnTo>
                  <a:lnTo>
                    <a:pt x="192417" y="1607299"/>
                  </a:lnTo>
                  <a:lnTo>
                    <a:pt x="3227298" y="650401"/>
                  </a:lnTo>
                  <a:lnTo>
                    <a:pt x="3227298" y="598140"/>
                  </a:lnTo>
                  <a:close/>
                </a:path>
                <a:path w="3227704" h="1607820">
                  <a:moveTo>
                    <a:pt x="3227298" y="712059"/>
                  </a:moveTo>
                  <a:lnTo>
                    <a:pt x="387997" y="1607299"/>
                  </a:lnTo>
                  <a:lnTo>
                    <a:pt x="553732" y="1607299"/>
                  </a:lnTo>
                  <a:lnTo>
                    <a:pt x="3227298" y="764320"/>
                  </a:lnTo>
                  <a:lnTo>
                    <a:pt x="3227298" y="712059"/>
                  </a:lnTo>
                  <a:close/>
                </a:path>
                <a:path w="3227704" h="1607820">
                  <a:moveTo>
                    <a:pt x="3227298" y="825991"/>
                  </a:moveTo>
                  <a:lnTo>
                    <a:pt x="749299" y="1607299"/>
                  </a:lnTo>
                  <a:lnTo>
                    <a:pt x="915047" y="1607299"/>
                  </a:lnTo>
                  <a:lnTo>
                    <a:pt x="3227298" y="878239"/>
                  </a:lnTo>
                  <a:lnTo>
                    <a:pt x="3227298" y="825991"/>
                  </a:lnTo>
                  <a:close/>
                </a:path>
                <a:path w="3227704" h="1607820">
                  <a:moveTo>
                    <a:pt x="3227298" y="939910"/>
                  </a:moveTo>
                  <a:lnTo>
                    <a:pt x="1110614" y="1607299"/>
                  </a:lnTo>
                  <a:lnTo>
                    <a:pt x="1276349" y="1607299"/>
                  </a:lnTo>
                  <a:lnTo>
                    <a:pt x="3227298" y="992170"/>
                  </a:lnTo>
                  <a:lnTo>
                    <a:pt x="3227298" y="939910"/>
                  </a:lnTo>
                  <a:close/>
                </a:path>
                <a:path w="3227704" h="1607820">
                  <a:moveTo>
                    <a:pt x="3227298" y="1053829"/>
                  </a:moveTo>
                  <a:lnTo>
                    <a:pt x="1471917" y="1607299"/>
                  </a:lnTo>
                  <a:lnTo>
                    <a:pt x="1637664" y="1607299"/>
                  </a:lnTo>
                  <a:lnTo>
                    <a:pt x="3227298" y="1106089"/>
                  </a:lnTo>
                  <a:lnTo>
                    <a:pt x="3227298" y="1053829"/>
                  </a:lnTo>
                  <a:close/>
                </a:path>
                <a:path w="3227704" h="1607820">
                  <a:moveTo>
                    <a:pt x="3227298" y="1167748"/>
                  </a:moveTo>
                  <a:lnTo>
                    <a:pt x="1833219" y="1607299"/>
                  </a:lnTo>
                  <a:lnTo>
                    <a:pt x="1998967" y="1607299"/>
                  </a:lnTo>
                  <a:lnTo>
                    <a:pt x="3227298" y="1220008"/>
                  </a:lnTo>
                  <a:lnTo>
                    <a:pt x="3227298" y="1167748"/>
                  </a:lnTo>
                  <a:close/>
                </a:path>
                <a:path w="3227704" h="1607820">
                  <a:moveTo>
                    <a:pt x="3227298" y="1281667"/>
                  </a:moveTo>
                  <a:lnTo>
                    <a:pt x="2194534" y="1607299"/>
                  </a:lnTo>
                  <a:lnTo>
                    <a:pt x="2360282" y="1607299"/>
                  </a:lnTo>
                  <a:lnTo>
                    <a:pt x="3227298" y="1333927"/>
                  </a:lnTo>
                  <a:lnTo>
                    <a:pt x="3227298" y="1281667"/>
                  </a:lnTo>
                  <a:close/>
                </a:path>
                <a:path w="3227704" h="1607820">
                  <a:moveTo>
                    <a:pt x="3227298" y="1395586"/>
                  </a:moveTo>
                  <a:lnTo>
                    <a:pt x="2555849" y="1607299"/>
                  </a:lnTo>
                  <a:lnTo>
                    <a:pt x="2721584" y="1607299"/>
                  </a:lnTo>
                  <a:lnTo>
                    <a:pt x="3227298" y="1447846"/>
                  </a:lnTo>
                  <a:lnTo>
                    <a:pt x="3227298" y="1395586"/>
                  </a:lnTo>
                  <a:close/>
                </a:path>
                <a:path w="3227704" h="1607820">
                  <a:moveTo>
                    <a:pt x="3227298" y="1509505"/>
                  </a:moveTo>
                  <a:lnTo>
                    <a:pt x="2917151" y="1607299"/>
                  </a:lnTo>
                  <a:lnTo>
                    <a:pt x="3082899" y="1607299"/>
                  </a:lnTo>
                  <a:lnTo>
                    <a:pt x="3221489" y="1563552"/>
                  </a:lnTo>
                  <a:lnTo>
                    <a:pt x="3221628" y="1563323"/>
                  </a:lnTo>
                  <a:lnTo>
                    <a:pt x="3227299" y="1535299"/>
                  </a:lnTo>
                  <a:lnTo>
                    <a:pt x="3227298" y="1509505"/>
                  </a:lnTo>
                  <a:close/>
                </a:path>
                <a:path w="3227704" h="1607820">
                  <a:moveTo>
                    <a:pt x="3227298" y="484221"/>
                  </a:moveTo>
                  <a:lnTo>
                    <a:pt x="0" y="1501783"/>
                  </a:lnTo>
                  <a:lnTo>
                    <a:pt x="0" y="1535299"/>
                  </a:lnTo>
                  <a:lnTo>
                    <a:pt x="3558" y="1552928"/>
                  </a:lnTo>
                  <a:lnTo>
                    <a:pt x="3227298" y="536482"/>
                  </a:lnTo>
                  <a:lnTo>
                    <a:pt x="3227298" y="484221"/>
                  </a:lnTo>
                  <a:close/>
                </a:path>
                <a:path w="3227704" h="1607820">
                  <a:moveTo>
                    <a:pt x="3227298" y="370302"/>
                  </a:moveTo>
                  <a:lnTo>
                    <a:pt x="0" y="1387864"/>
                  </a:lnTo>
                  <a:lnTo>
                    <a:pt x="0" y="1440125"/>
                  </a:lnTo>
                  <a:lnTo>
                    <a:pt x="3227298" y="422563"/>
                  </a:lnTo>
                  <a:lnTo>
                    <a:pt x="3227298" y="370302"/>
                  </a:lnTo>
                  <a:close/>
                </a:path>
                <a:path w="3227704" h="1607820">
                  <a:moveTo>
                    <a:pt x="3227298" y="256383"/>
                  </a:moveTo>
                  <a:lnTo>
                    <a:pt x="0" y="1273945"/>
                  </a:lnTo>
                  <a:lnTo>
                    <a:pt x="0" y="1326206"/>
                  </a:lnTo>
                  <a:lnTo>
                    <a:pt x="3227298" y="308644"/>
                  </a:lnTo>
                  <a:lnTo>
                    <a:pt x="3227298" y="256383"/>
                  </a:lnTo>
                  <a:close/>
                </a:path>
                <a:path w="3227704" h="1607820">
                  <a:moveTo>
                    <a:pt x="3227298" y="142464"/>
                  </a:moveTo>
                  <a:lnTo>
                    <a:pt x="0" y="1160026"/>
                  </a:lnTo>
                  <a:lnTo>
                    <a:pt x="0" y="1212287"/>
                  </a:lnTo>
                  <a:lnTo>
                    <a:pt x="3227298" y="194725"/>
                  </a:lnTo>
                  <a:lnTo>
                    <a:pt x="3227298" y="142464"/>
                  </a:lnTo>
                  <a:close/>
                </a:path>
                <a:path w="3227704" h="1607820">
                  <a:moveTo>
                    <a:pt x="3214057" y="32723"/>
                  </a:moveTo>
                  <a:lnTo>
                    <a:pt x="0" y="1046107"/>
                  </a:lnTo>
                  <a:lnTo>
                    <a:pt x="0" y="1098368"/>
                  </a:lnTo>
                  <a:lnTo>
                    <a:pt x="3227298" y="80806"/>
                  </a:lnTo>
                  <a:lnTo>
                    <a:pt x="3227298" y="71992"/>
                  </a:lnTo>
                  <a:lnTo>
                    <a:pt x="3221816" y="44842"/>
                  </a:lnTo>
                  <a:lnTo>
                    <a:pt x="3221262" y="43410"/>
                  </a:lnTo>
                  <a:lnTo>
                    <a:pt x="3214057" y="32723"/>
                  </a:lnTo>
                  <a:close/>
                </a:path>
                <a:path w="3227704" h="1607820">
                  <a:moveTo>
                    <a:pt x="3122282" y="0"/>
                  </a:moveTo>
                  <a:lnTo>
                    <a:pt x="2956534" y="0"/>
                  </a:lnTo>
                  <a:lnTo>
                    <a:pt x="0" y="932188"/>
                  </a:lnTo>
                  <a:lnTo>
                    <a:pt x="0" y="984449"/>
                  </a:lnTo>
                  <a:lnTo>
                    <a:pt x="3122282" y="0"/>
                  </a:lnTo>
                  <a:close/>
                </a:path>
                <a:path w="3227704" h="1607820">
                  <a:moveTo>
                    <a:pt x="2760967" y="0"/>
                  </a:moveTo>
                  <a:lnTo>
                    <a:pt x="2595232" y="0"/>
                  </a:lnTo>
                  <a:lnTo>
                    <a:pt x="0" y="818269"/>
                  </a:lnTo>
                  <a:lnTo>
                    <a:pt x="0" y="870530"/>
                  </a:lnTo>
                  <a:lnTo>
                    <a:pt x="2760967" y="0"/>
                  </a:lnTo>
                  <a:close/>
                </a:path>
                <a:path w="3227704" h="1607820">
                  <a:moveTo>
                    <a:pt x="2399665" y="0"/>
                  </a:moveTo>
                  <a:lnTo>
                    <a:pt x="2233917" y="0"/>
                  </a:lnTo>
                  <a:lnTo>
                    <a:pt x="0" y="704350"/>
                  </a:lnTo>
                  <a:lnTo>
                    <a:pt x="0" y="756611"/>
                  </a:lnTo>
                  <a:lnTo>
                    <a:pt x="2399665" y="0"/>
                  </a:lnTo>
                  <a:close/>
                </a:path>
                <a:path w="3227704" h="1607820">
                  <a:moveTo>
                    <a:pt x="2038362" y="0"/>
                  </a:moveTo>
                  <a:lnTo>
                    <a:pt x="1872615" y="0"/>
                  </a:lnTo>
                  <a:lnTo>
                    <a:pt x="0" y="590431"/>
                  </a:lnTo>
                  <a:lnTo>
                    <a:pt x="0" y="642692"/>
                  </a:lnTo>
                  <a:lnTo>
                    <a:pt x="2038362" y="0"/>
                  </a:lnTo>
                  <a:close/>
                </a:path>
                <a:path w="3227704" h="1607820">
                  <a:moveTo>
                    <a:pt x="1677047" y="0"/>
                  </a:moveTo>
                  <a:lnTo>
                    <a:pt x="1511300" y="0"/>
                  </a:lnTo>
                  <a:lnTo>
                    <a:pt x="0" y="476512"/>
                  </a:lnTo>
                  <a:lnTo>
                    <a:pt x="0" y="528760"/>
                  </a:lnTo>
                  <a:lnTo>
                    <a:pt x="1677047" y="0"/>
                  </a:lnTo>
                  <a:close/>
                </a:path>
                <a:path w="3227704" h="1607820">
                  <a:moveTo>
                    <a:pt x="1315732" y="0"/>
                  </a:moveTo>
                  <a:lnTo>
                    <a:pt x="1149997" y="0"/>
                  </a:lnTo>
                  <a:lnTo>
                    <a:pt x="0" y="362581"/>
                  </a:lnTo>
                  <a:lnTo>
                    <a:pt x="0" y="414841"/>
                  </a:lnTo>
                  <a:lnTo>
                    <a:pt x="1315732" y="0"/>
                  </a:lnTo>
                  <a:close/>
                </a:path>
                <a:path w="3227704" h="1607820">
                  <a:moveTo>
                    <a:pt x="954430" y="0"/>
                  </a:moveTo>
                  <a:lnTo>
                    <a:pt x="788682" y="0"/>
                  </a:lnTo>
                  <a:lnTo>
                    <a:pt x="0" y="248662"/>
                  </a:lnTo>
                  <a:lnTo>
                    <a:pt x="0" y="300922"/>
                  </a:lnTo>
                  <a:lnTo>
                    <a:pt x="954430" y="0"/>
                  </a:lnTo>
                  <a:close/>
                </a:path>
                <a:path w="3227704" h="1607820">
                  <a:moveTo>
                    <a:pt x="593115" y="0"/>
                  </a:moveTo>
                  <a:lnTo>
                    <a:pt x="427380" y="0"/>
                  </a:lnTo>
                  <a:lnTo>
                    <a:pt x="0" y="134743"/>
                  </a:lnTo>
                  <a:lnTo>
                    <a:pt x="0" y="187003"/>
                  </a:lnTo>
                  <a:lnTo>
                    <a:pt x="593115" y="0"/>
                  </a:lnTo>
                  <a:close/>
                </a:path>
                <a:path w="3227704" h="1607820">
                  <a:moveTo>
                    <a:pt x="231801" y="0"/>
                  </a:moveTo>
                  <a:lnTo>
                    <a:pt x="72009" y="0"/>
                  </a:lnTo>
                  <a:lnTo>
                    <a:pt x="55531" y="3324"/>
                  </a:lnTo>
                  <a:lnTo>
                    <a:pt x="21167" y="21149"/>
                  </a:lnTo>
                  <a:lnTo>
                    <a:pt x="0" y="71992"/>
                  </a:lnTo>
                  <a:lnTo>
                    <a:pt x="0" y="73084"/>
                  </a:lnTo>
                  <a:lnTo>
                    <a:pt x="2318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906353" y="1988144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535303"/>
                  </a:lnTo>
                  <a:lnTo>
                    <a:pt x="5657" y="1563327"/>
                  </a:lnTo>
                  <a:lnTo>
                    <a:pt x="21086" y="1586212"/>
                  </a:lnTo>
                  <a:lnTo>
                    <a:pt x="43971" y="1601641"/>
                  </a:lnTo>
                  <a:lnTo>
                    <a:pt x="71996" y="1607299"/>
                  </a:lnTo>
                  <a:lnTo>
                    <a:pt x="3155302" y="1607299"/>
                  </a:lnTo>
                  <a:lnTo>
                    <a:pt x="3183327" y="1601641"/>
                  </a:lnTo>
                  <a:lnTo>
                    <a:pt x="3206211" y="1586212"/>
                  </a:lnTo>
                  <a:lnTo>
                    <a:pt x="3221640" y="1563327"/>
                  </a:lnTo>
                  <a:lnTo>
                    <a:pt x="3227298" y="1535303"/>
                  </a:lnTo>
                  <a:lnTo>
                    <a:pt x="3227298" y="71996"/>
                  </a:lnTo>
                  <a:lnTo>
                    <a:pt x="3221640" y="43971"/>
                  </a:lnTo>
                  <a:lnTo>
                    <a:pt x="3206211" y="21086"/>
                  </a:lnTo>
                  <a:lnTo>
                    <a:pt x="3183327" y="5657"/>
                  </a:lnTo>
                  <a:lnTo>
                    <a:pt x="3155302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963786" y="1917707"/>
            <a:ext cx="1426845" cy="396875"/>
            <a:chOff x="963786" y="1917707"/>
            <a:chExt cx="1426845" cy="39687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58921" y="1917707"/>
              <a:ext cx="1031500" cy="139255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3786" y="1919422"/>
              <a:ext cx="975550" cy="394906"/>
            </a:xfrm>
            <a:prstGeom prst="rect">
              <a:avLst/>
            </a:prstGeom>
          </p:spPr>
        </p:pic>
      </p:grpSp>
      <p:grpSp>
        <p:nvGrpSpPr>
          <p:cNvPr id="5" name="object 5" descr=""/>
          <p:cNvGrpSpPr/>
          <p:nvPr/>
        </p:nvGrpSpPr>
        <p:grpSpPr>
          <a:xfrm>
            <a:off x="953253" y="2429628"/>
            <a:ext cx="2650490" cy="111125"/>
            <a:chOff x="953253" y="2429628"/>
            <a:chExt cx="2650490" cy="111125"/>
          </a:xfrm>
        </p:grpSpPr>
        <p:pic>
          <p:nvPicPr>
            <p:cNvPr id="6" name="object 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3253" y="2429628"/>
              <a:ext cx="2621640" cy="11068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3593295" y="2505757"/>
              <a:ext cx="10160" cy="10795"/>
            </a:xfrm>
            <a:custGeom>
              <a:avLst/>
              <a:gdLst/>
              <a:ahLst/>
              <a:cxnLst/>
              <a:rect l="l" t="t" r="r" b="b"/>
              <a:pathLst>
                <a:path w="10160" h="10794">
                  <a:moveTo>
                    <a:pt x="6344" y="0"/>
                  </a:moveTo>
                  <a:lnTo>
                    <a:pt x="3697" y="0"/>
                  </a:lnTo>
                  <a:lnTo>
                    <a:pt x="2529" y="466"/>
                  </a:lnTo>
                  <a:lnTo>
                    <a:pt x="505" y="2335"/>
                  </a:lnTo>
                  <a:lnTo>
                    <a:pt x="0" y="3658"/>
                  </a:lnTo>
                  <a:lnTo>
                    <a:pt x="0" y="5370"/>
                  </a:lnTo>
                  <a:lnTo>
                    <a:pt x="0" y="7005"/>
                  </a:lnTo>
                  <a:lnTo>
                    <a:pt x="505" y="8290"/>
                  </a:lnTo>
                  <a:lnTo>
                    <a:pt x="2529" y="10158"/>
                  </a:lnTo>
                  <a:lnTo>
                    <a:pt x="3697" y="10625"/>
                  </a:lnTo>
                  <a:lnTo>
                    <a:pt x="6344" y="10625"/>
                  </a:lnTo>
                  <a:lnTo>
                    <a:pt x="7492" y="10158"/>
                  </a:lnTo>
                  <a:lnTo>
                    <a:pt x="9438" y="8290"/>
                  </a:lnTo>
                  <a:lnTo>
                    <a:pt x="9924" y="7005"/>
                  </a:lnTo>
                  <a:lnTo>
                    <a:pt x="9924" y="3658"/>
                  </a:lnTo>
                  <a:lnTo>
                    <a:pt x="9438" y="2335"/>
                  </a:lnTo>
                  <a:lnTo>
                    <a:pt x="7492" y="466"/>
                  </a:lnTo>
                  <a:lnTo>
                    <a:pt x="634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189556" y="233386"/>
            <a:ext cx="7901305" cy="1030605"/>
            <a:chOff x="189556" y="233386"/>
            <a:chExt cx="7901305" cy="1030605"/>
          </a:xfrm>
        </p:grpSpPr>
        <p:sp>
          <p:nvSpPr>
            <p:cNvPr id="9" name="object 9" descr=""/>
            <p:cNvSpPr/>
            <p:nvPr/>
          </p:nvSpPr>
          <p:spPr>
            <a:xfrm>
              <a:off x="195906" y="239736"/>
              <a:ext cx="7888605" cy="1017905"/>
            </a:xfrm>
            <a:custGeom>
              <a:avLst/>
              <a:gdLst/>
              <a:ahLst/>
              <a:cxnLst/>
              <a:rect l="l" t="t" r="r" b="b"/>
              <a:pathLst>
                <a:path w="7888605" h="1017905">
                  <a:moveTo>
                    <a:pt x="7888185" y="31165"/>
                  </a:moveTo>
                  <a:lnTo>
                    <a:pt x="7693190" y="985951"/>
                  </a:lnTo>
                  <a:lnTo>
                    <a:pt x="7671447" y="1017714"/>
                  </a:lnTo>
                  <a:lnTo>
                    <a:pt x="7665669" y="1017714"/>
                  </a:lnTo>
                  <a:lnTo>
                    <a:pt x="7652461" y="1017714"/>
                  </a:lnTo>
                  <a:lnTo>
                    <a:pt x="223100" y="1017714"/>
                  </a:lnTo>
                  <a:lnTo>
                    <a:pt x="215399" y="1015868"/>
                  </a:lnTo>
                  <a:lnTo>
                    <a:pt x="209543" y="1010143"/>
                  </a:lnTo>
                  <a:lnTo>
                    <a:pt x="205030" y="1000264"/>
                  </a:lnTo>
                  <a:lnTo>
                    <a:pt x="201358" y="985951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56406" y="501453"/>
              <a:ext cx="103505" cy="504190"/>
            </a:xfrm>
            <a:custGeom>
              <a:avLst/>
              <a:gdLst/>
              <a:ahLst/>
              <a:cxnLst/>
              <a:rect l="l" t="t" r="r" b="b"/>
              <a:pathLst>
                <a:path w="103504" h="504190">
                  <a:moveTo>
                    <a:pt x="0" y="0"/>
                  </a:moveTo>
                  <a:lnTo>
                    <a:pt x="102933" y="503999"/>
                  </a:lnTo>
                </a:path>
              </a:pathLst>
            </a:custGeom>
            <a:ln w="1269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16949" y="1149455"/>
              <a:ext cx="6922770" cy="0"/>
            </a:xfrm>
            <a:custGeom>
              <a:avLst/>
              <a:gdLst/>
              <a:ahLst/>
              <a:cxnLst/>
              <a:rect l="l" t="t" r="r" b="b"/>
              <a:pathLst>
                <a:path w="6922770" h="0">
                  <a:moveTo>
                    <a:pt x="0" y="0"/>
                  </a:moveTo>
                  <a:lnTo>
                    <a:pt x="6922185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835375" y="429455"/>
              <a:ext cx="103505" cy="504190"/>
            </a:xfrm>
            <a:custGeom>
              <a:avLst/>
              <a:gdLst/>
              <a:ahLst/>
              <a:cxnLst/>
              <a:rect l="l" t="t" r="r" b="b"/>
              <a:pathLst>
                <a:path w="103504" h="504190">
                  <a:moveTo>
                    <a:pt x="0" y="503999"/>
                  </a:moveTo>
                  <a:lnTo>
                    <a:pt x="10292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12293" y="285451"/>
              <a:ext cx="7655559" cy="864235"/>
            </a:xfrm>
            <a:custGeom>
              <a:avLst/>
              <a:gdLst/>
              <a:ahLst/>
              <a:cxnLst/>
              <a:rect l="l" t="t" r="r" b="b"/>
              <a:pathLst>
                <a:path w="7655559" h="864235">
                  <a:moveTo>
                    <a:pt x="0" y="0"/>
                  </a:moveTo>
                  <a:lnTo>
                    <a:pt x="14706" y="71996"/>
                  </a:lnTo>
                </a:path>
                <a:path w="7655559" h="864235">
                  <a:moveTo>
                    <a:pt x="161747" y="791997"/>
                  </a:moveTo>
                  <a:lnTo>
                    <a:pt x="176453" y="864006"/>
                  </a:lnTo>
                  <a:lnTo>
                    <a:pt x="252514" y="864006"/>
                  </a:lnTo>
                </a:path>
                <a:path w="7655559" h="864235">
                  <a:moveTo>
                    <a:pt x="7402906" y="864006"/>
                  </a:moveTo>
                  <a:lnTo>
                    <a:pt x="7478966" y="864006"/>
                  </a:lnTo>
                  <a:lnTo>
                    <a:pt x="7493673" y="791997"/>
                  </a:lnTo>
                </a:path>
                <a:path w="7655559" h="864235">
                  <a:moveTo>
                    <a:pt x="7640713" y="71996"/>
                  </a:moveTo>
                  <a:lnTo>
                    <a:pt x="7655407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C56_Kuvert_Fenster_beidseitig_4c_PDF_Vorlage_NEU.indd</dc:title>
  <dcterms:created xsi:type="dcterms:W3CDTF">2025-03-26T13:49:58Z</dcterms:created>
  <dcterms:modified xsi:type="dcterms:W3CDTF">2025-03-26T13:49:58Z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2025-03-26T00:00:00Z</vt:filetime>
  </property>
  <property fmtid="{D5CDD505-2E9C-101B-9397-08002B2CF9AE}" pid="3" name="Creator">
    <vt:lpwstr>Adobe InDesign 20.2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2025-03-26T00:00:00Z</vt:filetime>
  </property>
  <property fmtid="{D5CDD505-2E9C-101B-9397-08002B2CF9AE}" pid="7" name="Producer">
    <vt:lpwstr>Adobe PDF Library 17.0</vt:lpwstr>
  </property>
</Properties>
</file>