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597900" cy="12026900"/>
  <p:notesSz cx="8597900" cy="12026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318" y="3728339"/>
            <a:ext cx="7313612" cy="25256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0637" y="6735064"/>
            <a:ext cx="6022975" cy="3006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212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1188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94350" y="520050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0"/>
                </a:moveTo>
                <a:lnTo>
                  <a:pt x="0" y="11059134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525560" y="117296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0" y="0"/>
                </a:moveTo>
                <a:lnTo>
                  <a:pt x="7629944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8309649" y="444822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11059134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448494" y="2943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762994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94350" y="11654421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0"/>
                </a:moveTo>
                <a:lnTo>
                  <a:pt x="0" y="75234"/>
                </a:lnTo>
                <a:lnTo>
                  <a:pt x="77076" y="7523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8232574" y="11654421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75234"/>
                </a:moveTo>
                <a:lnTo>
                  <a:pt x="77076" y="75234"/>
                </a:lnTo>
                <a:lnTo>
                  <a:pt x="77076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232574" y="294347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4">
                <a:moveTo>
                  <a:pt x="77076" y="75234"/>
                </a:moveTo>
                <a:lnTo>
                  <a:pt x="77076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94350" y="294347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4">
                <a:moveTo>
                  <a:pt x="77076" y="0"/>
                </a:moveTo>
                <a:lnTo>
                  <a:pt x="0" y="0"/>
                </a:lnTo>
                <a:lnTo>
                  <a:pt x="0" y="7523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86347" y="186359"/>
            <a:ext cx="8231505" cy="11651615"/>
          </a:xfrm>
          <a:custGeom>
            <a:avLst/>
            <a:gdLst/>
            <a:ahLst/>
            <a:cxnLst/>
            <a:rect l="l" t="t" r="r" b="b"/>
            <a:pathLst>
              <a:path w="8231505" h="11651615">
                <a:moveTo>
                  <a:pt x="0" y="11651297"/>
                </a:moveTo>
                <a:lnTo>
                  <a:pt x="8231301" y="11651297"/>
                </a:lnTo>
                <a:lnTo>
                  <a:pt x="8231301" y="0"/>
                </a:lnTo>
                <a:lnTo>
                  <a:pt x="0" y="0"/>
                </a:lnTo>
                <a:lnTo>
                  <a:pt x="0" y="11651297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960511" y="965656"/>
            <a:ext cx="217303" cy="1375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245060" y="967384"/>
            <a:ext cx="172021" cy="13581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439066" y="998994"/>
            <a:ext cx="69532" cy="1042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528867" y="998994"/>
            <a:ext cx="74675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626270" y="962227"/>
            <a:ext cx="76962" cy="13887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728569" y="998994"/>
            <a:ext cx="81534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880969" y="998994"/>
            <a:ext cx="86868" cy="10420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993745" y="962227"/>
            <a:ext cx="76962" cy="13887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100882" y="998994"/>
            <a:ext cx="76962" cy="10210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203180" y="998994"/>
            <a:ext cx="81533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2362629" y="967752"/>
            <a:ext cx="166439" cy="13544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2554500" y="998994"/>
            <a:ext cx="76962" cy="10210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2653446" y="962227"/>
            <a:ext cx="237991" cy="14097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2916888" y="998994"/>
            <a:ext cx="55244" cy="102235"/>
          </a:xfrm>
          <a:custGeom>
            <a:avLst/>
            <a:gdLst/>
            <a:ahLst/>
            <a:cxnLst/>
            <a:rect l="l" t="t" r="r" b="b"/>
            <a:pathLst>
              <a:path w="55244" h="102234">
                <a:moveTo>
                  <a:pt x="46481" y="0"/>
                </a:moveTo>
                <a:lnTo>
                  <a:pt x="39052" y="0"/>
                </a:lnTo>
                <a:lnTo>
                  <a:pt x="31325" y="1137"/>
                </a:lnTo>
                <a:lnTo>
                  <a:pt x="24383" y="4238"/>
                </a:lnTo>
                <a:lnTo>
                  <a:pt x="18585" y="8840"/>
                </a:lnTo>
                <a:lnTo>
                  <a:pt x="14287" y="14478"/>
                </a:lnTo>
                <a:lnTo>
                  <a:pt x="14287" y="2095"/>
                </a:lnTo>
                <a:lnTo>
                  <a:pt x="0" y="2095"/>
                </a:lnTo>
                <a:lnTo>
                  <a:pt x="0" y="102108"/>
                </a:lnTo>
                <a:lnTo>
                  <a:pt x="14287" y="102108"/>
                </a:lnTo>
                <a:lnTo>
                  <a:pt x="14287" y="43434"/>
                </a:lnTo>
                <a:lnTo>
                  <a:pt x="15725" y="30664"/>
                </a:lnTo>
                <a:lnTo>
                  <a:pt x="19931" y="21145"/>
                </a:lnTo>
                <a:lnTo>
                  <a:pt x="26744" y="15198"/>
                </a:lnTo>
                <a:lnTo>
                  <a:pt x="36004" y="13144"/>
                </a:lnTo>
                <a:lnTo>
                  <a:pt x="42671" y="13144"/>
                </a:lnTo>
                <a:lnTo>
                  <a:pt x="47053" y="14668"/>
                </a:lnTo>
                <a:lnTo>
                  <a:pt x="51053" y="16954"/>
                </a:lnTo>
                <a:lnTo>
                  <a:pt x="54673" y="2476"/>
                </a:lnTo>
                <a:lnTo>
                  <a:pt x="51244" y="952"/>
                </a:lnTo>
                <a:lnTo>
                  <a:pt x="464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958796" y="1197876"/>
            <a:ext cx="203854" cy="13544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188520" y="1192351"/>
            <a:ext cx="148361" cy="14097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1362751" y="1229118"/>
            <a:ext cx="81534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1469736" y="1229118"/>
            <a:ext cx="137998" cy="10420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1628004" y="1229118"/>
            <a:ext cx="81533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1732017" y="1192351"/>
            <a:ext cx="189604" cy="14097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1941814" y="1309318"/>
            <a:ext cx="22860" cy="44450"/>
          </a:xfrm>
          <a:custGeom>
            <a:avLst/>
            <a:gdLst/>
            <a:ahLst/>
            <a:cxnLst/>
            <a:rect l="l" t="t" r="r" b="b"/>
            <a:pathLst>
              <a:path w="22860" h="44450">
                <a:moveTo>
                  <a:pt x="22288" y="0"/>
                </a:moveTo>
                <a:lnTo>
                  <a:pt x="2857" y="0"/>
                </a:lnTo>
                <a:lnTo>
                  <a:pt x="0" y="44386"/>
                </a:lnTo>
                <a:lnTo>
                  <a:pt x="9905" y="44386"/>
                </a:lnTo>
                <a:lnTo>
                  <a:pt x="2228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2033045" y="1197876"/>
            <a:ext cx="103250" cy="133350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2156679" y="1229118"/>
            <a:ext cx="74676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953370" y="1476287"/>
            <a:ext cx="2924484" cy="107653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9" name="bg object 49"/>
          <p:cNvSpPr/>
          <p:nvPr/>
        </p:nvSpPr>
        <p:spPr>
          <a:xfrm>
            <a:off x="3896244" y="1547511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40">
                <a:moveTo>
                  <a:pt x="11442" y="0"/>
                </a:moveTo>
                <a:lnTo>
                  <a:pt x="7472" y="0"/>
                </a:lnTo>
                <a:lnTo>
                  <a:pt x="3386" y="0"/>
                </a:lnTo>
                <a:lnTo>
                  <a:pt x="0" y="3619"/>
                </a:lnTo>
                <a:lnTo>
                  <a:pt x="0" y="11792"/>
                </a:lnTo>
                <a:lnTo>
                  <a:pt x="3386" y="15178"/>
                </a:lnTo>
                <a:lnTo>
                  <a:pt x="11442" y="15178"/>
                </a:lnTo>
                <a:lnTo>
                  <a:pt x="14945" y="11792"/>
                </a:lnTo>
                <a:lnTo>
                  <a:pt x="14945" y="3619"/>
                </a:lnTo>
                <a:lnTo>
                  <a:pt x="1144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212" y="481076"/>
            <a:ext cx="7743825" cy="192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212" y="2766187"/>
            <a:ext cx="7743825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5445" y="11185017"/>
            <a:ext cx="2753360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212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5060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C4_Tasche_einseitig_4c_PDF_Vorlage.indd</dc:title>
  <dcterms:created xsi:type="dcterms:W3CDTF">2020-12-16T13:11:13Z</dcterms:created>
  <dcterms:modified xsi:type="dcterms:W3CDTF">2020-12-16T13:11:13Z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2020-12-16T00:00:00Z</vt:filetime>
  </property>
</Properties>
</file>