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Relationship Id="rId9" Type="http://schemas.openxmlformats.org/officeDocument/2006/relationships/image" Target="../media/image24.png"/><Relationship Id="rId10" Type="http://schemas.openxmlformats.org/officeDocument/2006/relationships/image" Target="../media/image9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4.png"/><Relationship Id="rId15" Type="http://schemas.openxmlformats.org/officeDocument/2006/relationships/image" Target="../media/image28.png"/><Relationship Id="rId16" Type="http://schemas.openxmlformats.org/officeDocument/2006/relationships/image" Target="../media/image6.png"/><Relationship Id="rId17" Type="http://schemas.openxmlformats.org/officeDocument/2006/relationships/image" Target="../media/image29.png"/><Relationship Id="rId18" Type="http://schemas.openxmlformats.org/officeDocument/2006/relationships/image" Target="../media/image15.png"/><Relationship Id="rId19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0050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0"/>
                </a:moveTo>
                <a:lnTo>
                  <a:pt x="0" y="11059134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5560" y="117296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0" y="0"/>
                </a:moveTo>
                <a:lnTo>
                  <a:pt x="7629944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309649" y="444822"/>
            <a:ext cx="0" cy="11059160"/>
          </a:xfrm>
          <a:custGeom>
            <a:avLst/>
            <a:gdLst/>
            <a:ahLst/>
            <a:cxnLst/>
            <a:rect l="l" t="t" r="r" b="b"/>
            <a:pathLst>
              <a:path w="0" h="11059160">
                <a:moveTo>
                  <a:pt x="0" y="11059134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8494" y="294353"/>
            <a:ext cx="7630159" cy="0"/>
          </a:xfrm>
          <a:custGeom>
            <a:avLst/>
            <a:gdLst/>
            <a:ahLst/>
            <a:cxnLst/>
            <a:rect l="l" t="t" r="r" b="b"/>
            <a:pathLst>
              <a:path w="7630159" h="0">
                <a:moveTo>
                  <a:pt x="762994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0"/>
                </a:moveTo>
                <a:lnTo>
                  <a:pt x="0" y="75234"/>
                </a:lnTo>
                <a:lnTo>
                  <a:pt x="77076" y="75234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8232574" y="11654421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5">
                <a:moveTo>
                  <a:pt x="0" y="75234"/>
                </a:moveTo>
                <a:lnTo>
                  <a:pt x="77076" y="75234"/>
                </a:lnTo>
                <a:lnTo>
                  <a:pt x="7707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8232574" y="294347"/>
            <a:ext cx="77470" cy="75565"/>
          </a:xfrm>
          <a:custGeom>
            <a:avLst/>
            <a:gdLst/>
            <a:ahLst/>
            <a:cxnLst/>
            <a:rect l="l" t="t" r="r" b="b"/>
            <a:pathLst>
              <a:path w="77470" h="75564">
                <a:moveTo>
                  <a:pt x="77076" y="75234"/>
                </a:moveTo>
                <a:lnTo>
                  <a:pt x="7707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10" name="object 10"/>
            <p:cNvSpPr/>
            <p:nvPr/>
          </p:nvSpPr>
          <p:spPr>
            <a:xfrm>
              <a:off x="294350" y="294347"/>
              <a:ext cx="77470" cy="75565"/>
            </a:xfrm>
            <a:custGeom>
              <a:avLst/>
              <a:gdLst/>
              <a:ahLst/>
              <a:cxnLst/>
              <a:rect l="l" t="t" r="r" b="b"/>
              <a:pathLst>
                <a:path w="77470" h="75564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38990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28715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626118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28378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886112" y="998994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44026" y="96224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39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214039" y="967752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05910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04780" y="962227"/>
              <a:ext cx="237972" cy="1409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68203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41814" y="1309318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033045" y="1197876"/>
              <a:ext cx="103250" cy="13335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156679" y="1229118"/>
              <a:ext cx="74676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007999" y="2340003"/>
              <a:ext cx="3024505" cy="1764030"/>
            </a:xfrm>
            <a:custGeom>
              <a:avLst/>
              <a:gdLst/>
              <a:ahLst/>
              <a:cxnLst/>
              <a:rect l="l" t="t" r="r" b="b"/>
              <a:pathLst>
                <a:path w="3024504" h="1764029">
                  <a:moveTo>
                    <a:pt x="3023996" y="872109"/>
                  </a:moveTo>
                  <a:lnTo>
                    <a:pt x="195299" y="1764000"/>
                  </a:lnTo>
                  <a:lnTo>
                    <a:pt x="361047" y="1764000"/>
                  </a:lnTo>
                  <a:lnTo>
                    <a:pt x="3023996" y="924369"/>
                  </a:lnTo>
                  <a:lnTo>
                    <a:pt x="3023996" y="872109"/>
                  </a:lnTo>
                  <a:close/>
                </a:path>
                <a:path w="3024504" h="1764029">
                  <a:moveTo>
                    <a:pt x="3023996" y="986028"/>
                  </a:moveTo>
                  <a:lnTo>
                    <a:pt x="556614" y="1764000"/>
                  </a:lnTo>
                  <a:lnTo>
                    <a:pt x="722349" y="1764000"/>
                  </a:lnTo>
                  <a:lnTo>
                    <a:pt x="3023996" y="1038288"/>
                  </a:lnTo>
                  <a:lnTo>
                    <a:pt x="3023996" y="986028"/>
                  </a:lnTo>
                  <a:close/>
                </a:path>
                <a:path w="3024504" h="1764029">
                  <a:moveTo>
                    <a:pt x="3023996" y="1099947"/>
                  </a:moveTo>
                  <a:lnTo>
                    <a:pt x="917916" y="1764000"/>
                  </a:lnTo>
                  <a:lnTo>
                    <a:pt x="1083664" y="1764000"/>
                  </a:lnTo>
                  <a:lnTo>
                    <a:pt x="3023996" y="1152207"/>
                  </a:lnTo>
                  <a:lnTo>
                    <a:pt x="3023996" y="1099947"/>
                  </a:lnTo>
                  <a:close/>
                </a:path>
                <a:path w="3024504" h="1764029">
                  <a:moveTo>
                    <a:pt x="3023996" y="1213866"/>
                  </a:moveTo>
                  <a:lnTo>
                    <a:pt x="1279231" y="1764000"/>
                  </a:lnTo>
                  <a:lnTo>
                    <a:pt x="1444966" y="1764000"/>
                  </a:lnTo>
                  <a:lnTo>
                    <a:pt x="3023996" y="1266126"/>
                  </a:lnTo>
                  <a:lnTo>
                    <a:pt x="3023996" y="1213866"/>
                  </a:lnTo>
                  <a:close/>
                </a:path>
                <a:path w="3024504" h="1764029">
                  <a:moveTo>
                    <a:pt x="3023996" y="1327785"/>
                  </a:moveTo>
                  <a:lnTo>
                    <a:pt x="1640533" y="1764000"/>
                  </a:lnTo>
                  <a:lnTo>
                    <a:pt x="1806281" y="1764000"/>
                  </a:lnTo>
                  <a:lnTo>
                    <a:pt x="3023996" y="1380045"/>
                  </a:lnTo>
                  <a:lnTo>
                    <a:pt x="3023996" y="1327785"/>
                  </a:lnTo>
                  <a:close/>
                </a:path>
                <a:path w="3024504" h="1764029">
                  <a:moveTo>
                    <a:pt x="3023996" y="1441704"/>
                  </a:moveTo>
                  <a:lnTo>
                    <a:pt x="2001848" y="1764000"/>
                  </a:lnTo>
                  <a:lnTo>
                    <a:pt x="2167583" y="1764000"/>
                  </a:lnTo>
                  <a:lnTo>
                    <a:pt x="3023996" y="1493964"/>
                  </a:lnTo>
                  <a:lnTo>
                    <a:pt x="3023996" y="1441704"/>
                  </a:lnTo>
                  <a:close/>
                </a:path>
                <a:path w="3024504" h="1764029">
                  <a:moveTo>
                    <a:pt x="3023996" y="1555635"/>
                  </a:moveTo>
                  <a:lnTo>
                    <a:pt x="2363151" y="1764000"/>
                  </a:lnTo>
                  <a:lnTo>
                    <a:pt x="2528898" y="1764000"/>
                  </a:lnTo>
                  <a:lnTo>
                    <a:pt x="3023996" y="1607883"/>
                  </a:lnTo>
                  <a:lnTo>
                    <a:pt x="3023996" y="1555635"/>
                  </a:lnTo>
                  <a:close/>
                </a:path>
                <a:path w="3024504" h="1764029">
                  <a:moveTo>
                    <a:pt x="3012727" y="1673109"/>
                  </a:moveTo>
                  <a:lnTo>
                    <a:pt x="2724466" y="1764000"/>
                  </a:lnTo>
                  <a:lnTo>
                    <a:pt x="2880004" y="1764000"/>
                  </a:lnTo>
                  <a:lnTo>
                    <a:pt x="2944341" y="1746923"/>
                  </a:lnTo>
                  <a:lnTo>
                    <a:pt x="2994024" y="1707232"/>
                  </a:lnTo>
                  <a:lnTo>
                    <a:pt x="3012727" y="1673109"/>
                  </a:lnTo>
                  <a:close/>
                </a:path>
                <a:path w="3024504" h="1764029">
                  <a:moveTo>
                    <a:pt x="3023996" y="758190"/>
                  </a:moveTo>
                  <a:lnTo>
                    <a:pt x="26826" y="1703188"/>
                  </a:lnTo>
                  <a:lnTo>
                    <a:pt x="27565" y="1704617"/>
                  </a:lnTo>
                  <a:lnTo>
                    <a:pt x="28324" y="1705581"/>
                  </a:lnTo>
                  <a:lnTo>
                    <a:pt x="58468" y="1735726"/>
                  </a:lnTo>
                  <a:lnTo>
                    <a:pt x="59816" y="1736659"/>
                  </a:lnTo>
                  <a:lnTo>
                    <a:pt x="69899" y="1741874"/>
                  </a:lnTo>
                  <a:lnTo>
                    <a:pt x="3023996" y="810450"/>
                  </a:lnTo>
                  <a:lnTo>
                    <a:pt x="3023996" y="758190"/>
                  </a:lnTo>
                  <a:close/>
                </a:path>
                <a:path w="3024504" h="1764029">
                  <a:moveTo>
                    <a:pt x="3023996" y="644271"/>
                  </a:moveTo>
                  <a:lnTo>
                    <a:pt x="0" y="1597736"/>
                  </a:lnTo>
                  <a:lnTo>
                    <a:pt x="0" y="1619995"/>
                  </a:lnTo>
                  <a:lnTo>
                    <a:pt x="4604" y="1648542"/>
                  </a:lnTo>
                  <a:lnTo>
                    <a:pt x="3023996" y="696531"/>
                  </a:lnTo>
                  <a:lnTo>
                    <a:pt x="3023996" y="644271"/>
                  </a:lnTo>
                  <a:close/>
                </a:path>
                <a:path w="3024504" h="1764029">
                  <a:moveTo>
                    <a:pt x="3023996" y="530352"/>
                  </a:moveTo>
                  <a:lnTo>
                    <a:pt x="0" y="1483817"/>
                  </a:lnTo>
                  <a:lnTo>
                    <a:pt x="0" y="1536077"/>
                  </a:lnTo>
                  <a:lnTo>
                    <a:pt x="3023996" y="582612"/>
                  </a:lnTo>
                  <a:lnTo>
                    <a:pt x="3023996" y="530352"/>
                  </a:lnTo>
                  <a:close/>
                </a:path>
                <a:path w="3024504" h="1764029">
                  <a:moveTo>
                    <a:pt x="3023996" y="416433"/>
                  </a:moveTo>
                  <a:lnTo>
                    <a:pt x="0" y="1369898"/>
                  </a:lnTo>
                  <a:lnTo>
                    <a:pt x="0" y="1422145"/>
                  </a:lnTo>
                  <a:lnTo>
                    <a:pt x="3023996" y="468693"/>
                  </a:lnTo>
                  <a:lnTo>
                    <a:pt x="3023996" y="416433"/>
                  </a:lnTo>
                  <a:close/>
                </a:path>
                <a:path w="3024504" h="1764029">
                  <a:moveTo>
                    <a:pt x="3023996" y="302501"/>
                  </a:moveTo>
                  <a:lnTo>
                    <a:pt x="0" y="1255966"/>
                  </a:lnTo>
                  <a:lnTo>
                    <a:pt x="0" y="1308226"/>
                  </a:lnTo>
                  <a:lnTo>
                    <a:pt x="3023996" y="354761"/>
                  </a:lnTo>
                  <a:lnTo>
                    <a:pt x="3023996" y="302501"/>
                  </a:lnTo>
                  <a:close/>
                </a:path>
                <a:path w="3024504" h="1764029">
                  <a:moveTo>
                    <a:pt x="3023996" y="188582"/>
                  </a:moveTo>
                  <a:lnTo>
                    <a:pt x="0" y="1142047"/>
                  </a:lnTo>
                  <a:lnTo>
                    <a:pt x="0" y="1194307"/>
                  </a:lnTo>
                  <a:lnTo>
                    <a:pt x="3023996" y="240842"/>
                  </a:lnTo>
                  <a:lnTo>
                    <a:pt x="3023996" y="188582"/>
                  </a:lnTo>
                  <a:close/>
                </a:path>
                <a:path w="3024504" h="1764029">
                  <a:moveTo>
                    <a:pt x="3007101" y="80002"/>
                  </a:moveTo>
                  <a:lnTo>
                    <a:pt x="0" y="1028128"/>
                  </a:lnTo>
                  <a:lnTo>
                    <a:pt x="0" y="1080388"/>
                  </a:lnTo>
                  <a:lnTo>
                    <a:pt x="3021376" y="127750"/>
                  </a:lnTo>
                  <a:lnTo>
                    <a:pt x="3016763" y="99147"/>
                  </a:lnTo>
                  <a:lnTo>
                    <a:pt x="3016273" y="97740"/>
                  </a:lnTo>
                  <a:lnTo>
                    <a:pt x="3007101" y="80002"/>
                  </a:lnTo>
                  <a:close/>
                </a:path>
                <a:path w="3024504" h="1764029">
                  <a:moveTo>
                    <a:pt x="2892923" y="2080"/>
                  </a:moveTo>
                  <a:lnTo>
                    <a:pt x="0" y="914209"/>
                  </a:lnTo>
                  <a:lnTo>
                    <a:pt x="0" y="966469"/>
                  </a:lnTo>
                  <a:lnTo>
                    <a:pt x="2967951" y="30684"/>
                  </a:lnTo>
                  <a:lnTo>
                    <a:pt x="2927540" y="8382"/>
                  </a:lnTo>
                  <a:lnTo>
                    <a:pt x="2892923" y="2080"/>
                  </a:lnTo>
                  <a:close/>
                </a:path>
                <a:path w="3024504" h="1764029">
                  <a:moveTo>
                    <a:pt x="2703944" y="0"/>
                  </a:moveTo>
                  <a:lnTo>
                    <a:pt x="2538167" y="9"/>
                  </a:lnTo>
                  <a:lnTo>
                    <a:pt x="0" y="800290"/>
                  </a:lnTo>
                  <a:lnTo>
                    <a:pt x="0" y="852550"/>
                  </a:lnTo>
                  <a:lnTo>
                    <a:pt x="2703944" y="0"/>
                  </a:lnTo>
                  <a:close/>
                </a:path>
                <a:path w="3024504" h="1764029">
                  <a:moveTo>
                    <a:pt x="2342641" y="0"/>
                  </a:moveTo>
                  <a:lnTo>
                    <a:pt x="2176852" y="9"/>
                  </a:lnTo>
                  <a:lnTo>
                    <a:pt x="0" y="686371"/>
                  </a:lnTo>
                  <a:lnTo>
                    <a:pt x="0" y="738631"/>
                  </a:lnTo>
                  <a:lnTo>
                    <a:pt x="2342641" y="0"/>
                  </a:lnTo>
                  <a:close/>
                </a:path>
                <a:path w="3024504" h="1764029">
                  <a:moveTo>
                    <a:pt x="1981326" y="0"/>
                  </a:moveTo>
                  <a:lnTo>
                    <a:pt x="1815549" y="9"/>
                  </a:lnTo>
                  <a:lnTo>
                    <a:pt x="0" y="572452"/>
                  </a:lnTo>
                  <a:lnTo>
                    <a:pt x="0" y="624712"/>
                  </a:lnTo>
                  <a:lnTo>
                    <a:pt x="1981326" y="0"/>
                  </a:lnTo>
                  <a:close/>
                </a:path>
                <a:path w="3024504" h="1764029">
                  <a:moveTo>
                    <a:pt x="1620011" y="0"/>
                  </a:moveTo>
                  <a:lnTo>
                    <a:pt x="1454247" y="9"/>
                  </a:lnTo>
                  <a:lnTo>
                    <a:pt x="0" y="458533"/>
                  </a:lnTo>
                  <a:lnTo>
                    <a:pt x="0" y="510793"/>
                  </a:lnTo>
                  <a:lnTo>
                    <a:pt x="1620011" y="0"/>
                  </a:lnTo>
                  <a:close/>
                </a:path>
                <a:path w="3024504" h="1764029">
                  <a:moveTo>
                    <a:pt x="1258709" y="0"/>
                  </a:moveTo>
                  <a:lnTo>
                    <a:pt x="1092932" y="9"/>
                  </a:lnTo>
                  <a:lnTo>
                    <a:pt x="0" y="344614"/>
                  </a:lnTo>
                  <a:lnTo>
                    <a:pt x="0" y="396874"/>
                  </a:lnTo>
                  <a:lnTo>
                    <a:pt x="1258709" y="0"/>
                  </a:lnTo>
                  <a:close/>
                </a:path>
                <a:path w="3024504" h="1764029">
                  <a:moveTo>
                    <a:pt x="897394" y="0"/>
                  </a:moveTo>
                  <a:lnTo>
                    <a:pt x="731617" y="9"/>
                  </a:lnTo>
                  <a:lnTo>
                    <a:pt x="0" y="230682"/>
                  </a:lnTo>
                  <a:lnTo>
                    <a:pt x="0" y="282943"/>
                  </a:lnTo>
                  <a:lnTo>
                    <a:pt x="897394" y="0"/>
                  </a:lnTo>
                  <a:close/>
                </a:path>
                <a:path w="3024504" h="1764029">
                  <a:moveTo>
                    <a:pt x="536092" y="0"/>
                  </a:moveTo>
                  <a:lnTo>
                    <a:pt x="370315" y="9"/>
                  </a:lnTo>
                  <a:lnTo>
                    <a:pt x="4628" y="115305"/>
                  </a:lnTo>
                  <a:lnTo>
                    <a:pt x="0" y="144001"/>
                  </a:lnTo>
                  <a:lnTo>
                    <a:pt x="0" y="169024"/>
                  </a:lnTo>
                  <a:lnTo>
                    <a:pt x="536092" y="0"/>
                  </a:lnTo>
                  <a:close/>
                </a:path>
                <a:path w="3024504" h="1764029">
                  <a:moveTo>
                    <a:pt x="174777" y="0"/>
                  </a:moveTo>
                  <a:lnTo>
                    <a:pt x="103207" y="6575"/>
                  </a:lnTo>
                  <a:lnTo>
                    <a:pt x="60931" y="26757"/>
                  </a:lnTo>
                  <a:lnTo>
                    <a:pt x="46183" y="40551"/>
                  </a:lnTo>
                  <a:lnTo>
                    <a:pt x="174777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007993" y="2340003"/>
              <a:ext cx="3024505" cy="1764030"/>
            </a:xfrm>
            <a:custGeom>
              <a:avLst/>
              <a:gdLst/>
              <a:ahLst/>
              <a:cxnLst/>
              <a:rect l="l" t="t" r="r" b="b"/>
              <a:pathLst>
                <a:path w="3024504" h="1764029">
                  <a:moveTo>
                    <a:pt x="144005" y="0"/>
                  </a:moveTo>
                  <a:lnTo>
                    <a:pt x="98490" y="7340"/>
                  </a:lnTo>
                  <a:lnTo>
                    <a:pt x="58959" y="27782"/>
                  </a:lnTo>
                  <a:lnTo>
                    <a:pt x="27785" y="58954"/>
                  </a:lnTo>
                  <a:lnTo>
                    <a:pt x="7341" y="98485"/>
                  </a:lnTo>
                  <a:lnTo>
                    <a:pt x="0" y="144005"/>
                  </a:lnTo>
                  <a:lnTo>
                    <a:pt x="0" y="1619999"/>
                  </a:lnTo>
                  <a:lnTo>
                    <a:pt x="7341" y="1665514"/>
                  </a:lnTo>
                  <a:lnTo>
                    <a:pt x="27785" y="1705045"/>
                  </a:lnTo>
                  <a:lnTo>
                    <a:pt x="58959" y="1736218"/>
                  </a:lnTo>
                  <a:lnTo>
                    <a:pt x="98490" y="1756662"/>
                  </a:lnTo>
                  <a:lnTo>
                    <a:pt x="144005" y="1764004"/>
                  </a:lnTo>
                  <a:lnTo>
                    <a:pt x="2880004" y="1764004"/>
                  </a:lnTo>
                  <a:lnTo>
                    <a:pt x="2925519" y="1756662"/>
                  </a:lnTo>
                  <a:lnTo>
                    <a:pt x="2965050" y="1736218"/>
                  </a:lnTo>
                  <a:lnTo>
                    <a:pt x="2996223" y="1705045"/>
                  </a:lnTo>
                  <a:lnTo>
                    <a:pt x="3016667" y="1665514"/>
                  </a:lnTo>
                  <a:lnTo>
                    <a:pt x="3024009" y="1619999"/>
                  </a:lnTo>
                  <a:lnTo>
                    <a:pt x="3024009" y="144005"/>
                  </a:lnTo>
                  <a:lnTo>
                    <a:pt x="3016667" y="98485"/>
                  </a:lnTo>
                  <a:lnTo>
                    <a:pt x="2996223" y="58954"/>
                  </a:lnTo>
                  <a:lnTo>
                    <a:pt x="2965050" y="27782"/>
                  </a:lnTo>
                  <a:lnTo>
                    <a:pt x="2925519" y="7340"/>
                  </a:lnTo>
                  <a:lnTo>
                    <a:pt x="2880004" y="0"/>
                  </a:lnTo>
                  <a:lnTo>
                    <a:pt x="144005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06349" y="2565266"/>
              <a:ext cx="0" cy="1386840"/>
            </a:xfrm>
            <a:custGeom>
              <a:avLst/>
              <a:gdLst/>
              <a:ahLst/>
              <a:cxnLst/>
              <a:rect l="l" t="t" r="r" b="b"/>
              <a:pathLst>
                <a:path w="0" h="1386839">
                  <a:moveTo>
                    <a:pt x="0" y="0"/>
                  </a:moveTo>
                  <a:lnTo>
                    <a:pt x="0" y="1386446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240196" y="4205652"/>
              <a:ext cx="2635250" cy="0"/>
            </a:xfrm>
            <a:custGeom>
              <a:avLst/>
              <a:gdLst/>
              <a:ahLst/>
              <a:cxnLst/>
              <a:rect l="l" t="t" r="r" b="b"/>
              <a:pathLst>
                <a:path w="2635250" h="0">
                  <a:moveTo>
                    <a:pt x="0" y="0"/>
                  </a:moveTo>
                  <a:lnTo>
                    <a:pt x="2634881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4133649" y="2492294"/>
              <a:ext cx="0" cy="1386840"/>
            </a:xfrm>
            <a:custGeom>
              <a:avLst/>
              <a:gdLst/>
              <a:ahLst/>
              <a:cxnLst/>
              <a:rect l="l" t="t" r="r" b="b"/>
              <a:pathLst>
                <a:path w="0" h="1386839">
                  <a:moveTo>
                    <a:pt x="0" y="1386446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164920" y="2238353"/>
              <a:ext cx="2635250" cy="0"/>
            </a:xfrm>
            <a:custGeom>
              <a:avLst/>
              <a:gdLst/>
              <a:ahLst/>
              <a:cxnLst/>
              <a:rect l="l" t="t" r="r" b="b"/>
              <a:pathLst>
                <a:path w="2635250" h="0">
                  <a:moveTo>
                    <a:pt x="263488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906353" y="2238351"/>
              <a:ext cx="3227705" cy="1967864"/>
            </a:xfrm>
            <a:custGeom>
              <a:avLst/>
              <a:gdLst/>
              <a:ahLst/>
              <a:cxnLst/>
              <a:rect l="l" t="t" r="r" b="b"/>
              <a:pathLst>
                <a:path w="3227704" h="1967864">
                  <a:moveTo>
                    <a:pt x="8191" y="66662"/>
                  </a:moveTo>
                  <a:lnTo>
                    <a:pt x="4682" y="76436"/>
                  </a:lnTo>
                  <a:lnTo>
                    <a:pt x="2114" y="86617"/>
                  </a:lnTo>
                  <a:lnTo>
                    <a:pt x="536" y="97155"/>
                  </a:lnTo>
                  <a:lnTo>
                    <a:pt x="0" y="108000"/>
                  </a:lnTo>
                  <a:lnTo>
                    <a:pt x="0" y="180975"/>
                  </a:lnTo>
                </a:path>
                <a:path w="3227704" h="1967864">
                  <a:moveTo>
                    <a:pt x="0" y="1786331"/>
                  </a:moveTo>
                  <a:lnTo>
                    <a:pt x="0" y="1859305"/>
                  </a:lnTo>
                  <a:lnTo>
                    <a:pt x="536" y="1870150"/>
                  </a:lnTo>
                  <a:lnTo>
                    <a:pt x="2114" y="1880689"/>
                  </a:lnTo>
                  <a:lnTo>
                    <a:pt x="4682" y="1890870"/>
                  </a:lnTo>
                  <a:lnTo>
                    <a:pt x="8191" y="1900643"/>
                  </a:lnTo>
                </a:path>
                <a:path w="3227704" h="1967864">
                  <a:moveTo>
                    <a:pt x="66662" y="1959102"/>
                  </a:moveTo>
                  <a:lnTo>
                    <a:pt x="76430" y="1962612"/>
                  </a:lnTo>
                  <a:lnTo>
                    <a:pt x="86612" y="1965185"/>
                  </a:lnTo>
                  <a:lnTo>
                    <a:pt x="97153" y="1966767"/>
                  </a:lnTo>
                  <a:lnTo>
                    <a:pt x="108000" y="1967306"/>
                  </a:lnTo>
                  <a:lnTo>
                    <a:pt x="183273" y="1967306"/>
                  </a:lnTo>
                </a:path>
                <a:path w="3227704" h="1967864">
                  <a:moveTo>
                    <a:pt x="3044012" y="1967306"/>
                  </a:moveTo>
                  <a:lnTo>
                    <a:pt x="3119297" y="1967306"/>
                  </a:lnTo>
                  <a:lnTo>
                    <a:pt x="3130143" y="1966767"/>
                  </a:lnTo>
                  <a:lnTo>
                    <a:pt x="3140681" y="1965185"/>
                  </a:lnTo>
                  <a:lnTo>
                    <a:pt x="3150862" y="1962612"/>
                  </a:lnTo>
                  <a:lnTo>
                    <a:pt x="3160636" y="1959102"/>
                  </a:lnTo>
                </a:path>
                <a:path w="3227704" h="1967864">
                  <a:moveTo>
                    <a:pt x="3219107" y="1900643"/>
                  </a:moveTo>
                  <a:lnTo>
                    <a:pt x="3222610" y="1890870"/>
                  </a:lnTo>
                  <a:lnTo>
                    <a:pt x="3225179" y="1880689"/>
                  </a:lnTo>
                  <a:lnTo>
                    <a:pt x="3226759" y="1870150"/>
                  </a:lnTo>
                  <a:lnTo>
                    <a:pt x="3227298" y="1859305"/>
                  </a:lnTo>
                  <a:lnTo>
                    <a:pt x="3227298" y="1786331"/>
                  </a:lnTo>
                </a:path>
                <a:path w="3227704" h="1967864">
                  <a:moveTo>
                    <a:pt x="3227298" y="180975"/>
                  </a:moveTo>
                  <a:lnTo>
                    <a:pt x="3227298" y="108000"/>
                  </a:lnTo>
                  <a:lnTo>
                    <a:pt x="3226759" y="97155"/>
                  </a:lnTo>
                  <a:lnTo>
                    <a:pt x="3225179" y="86617"/>
                  </a:lnTo>
                  <a:lnTo>
                    <a:pt x="3222610" y="76436"/>
                  </a:lnTo>
                  <a:lnTo>
                    <a:pt x="3219107" y="66662"/>
                  </a:lnTo>
                </a:path>
                <a:path w="3227704" h="1967864">
                  <a:moveTo>
                    <a:pt x="3160636" y="8191"/>
                  </a:moveTo>
                  <a:lnTo>
                    <a:pt x="3150862" y="4688"/>
                  </a:lnTo>
                  <a:lnTo>
                    <a:pt x="3140681" y="2119"/>
                  </a:lnTo>
                  <a:lnTo>
                    <a:pt x="3130143" y="538"/>
                  </a:lnTo>
                  <a:lnTo>
                    <a:pt x="3119297" y="0"/>
                  </a:lnTo>
                  <a:lnTo>
                    <a:pt x="3044012" y="0"/>
                  </a:lnTo>
                </a:path>
                <a:path w="3227704" h="1967864">
                  <a:moveTo>
                    <a:pt x="183273" y="0"/>
                  </a:moveTo>
                  <a:lnTo>
                    <a:pt x="108000" y="0"/>
                  </a:lnTo>
                  <a:lnTo>
                    <a:pt x="97153" y="538"/>
                  </a:lnTo>
                  <a:lnTo>
                    <a:pt x="86612" y="2119"/>
                  </a:lnTo>
                  <a:lnTo>
                    <a:pt x="76430" y="4688"/>
                  </a:lnTo>
                  <a:lnTo>
                    <a:pt x="66662" y="819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290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015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418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678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73412" y="2192379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1326" y="215562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51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1339" y="2161137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3210" y="2192379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92080" y="2155612"/>
              <a:ext cx="237972" cy="14096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55503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2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5646" y="2502703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6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856896" y="2391260"/>
              <a:ext cx="103250" cy="13335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80549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C4_Tasche_Fenster_beidseitig_4c_PDF_Vorlage.indd</dc:title>
  <dcterms:created xsi:type="dcterms:W3CDTF">2021-02-01T14:06:58Z</dcterms:created>
  <dcterms:modified xsi:type="dcterms:W3CDTF">2021-02-01T14:06:58Z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2021-02-01T00:00:00Z</vt:filetime>
  </property>
</Properties>
</file>