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94350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439066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528867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626270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728569" y="998994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880969" y="998994"/>
            <a:ext cx="86868" cy="104203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993745" y="962227"/>
            <a:ext cx="76962" cy="13887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100882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203180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362629" y="967752"/>
            <a:ext cx="166439" cy="13544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2554500" y="998994"/>
            <a:ext cx="76962" cy="102107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2653446" y="962227"/>
            <a:ext cx="23799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2916888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941804" y="1197888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2095472" y="1229118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C4_Tasche_einseitig_1c_PDF_Vorlage.indd</dc:title>
  <dcterms:created xsi:type="dcterms:W3CDTF">2020-12-16T13:12:00Z</dcterms:created>
  <dcterms:modified xsi:type="dcterms:W3CDTF">2020-12-16T13:12:00Z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