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947811" y="952947"/>
            <a:ext cx="97536" cy="1375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1065540" y="937897"/>
            <a:ext cx="279653" cy="16764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1420632" y="955042"/>
            <a:ext cx="190671" cy="13544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1633287" y="986284"/>
            <a:ext cx="179108" cy="10420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1837922" y="949518"/>
            <a:ext cx="123539" cy="140969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946096" y="1185166"/>
            <a:ext cx="203854" cy="13544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1175820" y="1179642"/>
            <a:ext cx="148361" cy="14097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1350051" y="1216408"/>
            <a:ext cx="81534" cy="10420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1457036" y="1216408"/>
            <a:ext cx="137998" cy="10420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1615304" y="1216408"/>
            <a:ext cx="81533" cy="104203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1719317" y="1179642"/>
            <a:ext cx="189604" cy="140970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1929104" y="1185176"/>
            <a:ext cx="125730" cy="156210"/>
          </a:xfrm>
          <a:custGeom>
            <a:avLst/>
            <a:gdLst/>
            <a:ahLst/>
            <a:cxnLst/>
            <a:rect l="l" t="t" r="r" b="b"/>
            <a:pathLst>
              <a:path w="125730" h="156209">
                <a:moveTo>
                  <a:pt x="22288" y="111442"/>
                </a:moveTo>
                <a:lnTo>
                  <a:pt x="2857" y="111442"/>
                </a:lnTo>
                <a:lnTo>
                  <a:pt x="0" y="155829"/>
                </a:lnTo>
                <a:lnTo>
                  <a:pt x="9906" y="155829"/>
                </a:lnTo>
                <a:lnTo>
                  <a:pt x="22288" y="111442"/>
                </a:lnTo>
                <a:close/>
              </a:path>
              <a:path w="125730" h="156209">
                <a:moveTo>
                  <a:pt x="125526" y="0"/>
                </a:moveTo>
                <a:lnTo>
                  <a:pt x="114287" y="0"/>
                </a:lnTo>
                <a:lnTo>
                  <a:pt x="111061" y="7797"/>
                </a:lnTo>
                <a:lnTo>
                  <a:pt x="105117" y="12954"/>
                </a:lnTo>
                <a:lnTo>
                  <a:pt x="96850" y="15963"/>
                </a:lnTo>
                <a:lnTo>
                  <a:pt x="86664" y="17335"/>
                </a:lnTo>
                <a:lnTo>
                  <a:pt x="86664" y="26670"/>
                </a:lnTo>
                <a:lnTo>
                  <a:pt x="110858" y="26670"/>
                </a:lnTo>
                <a:lnTo>
                  <a:pt x="110858" y="133350"/>
                </a:lnTo>
                <a:lnTo>
                  <a:pt x="125526" y="133350"/>
                </a:lnTo>
                <a:lnTo>
                  <a:pt x="12552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2082772" y="1216408"/>
            <a:ext cx="74675" cy="10420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940670" y="1463577"/>
            <a:ext cx="2924484" cy="107653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3883544" y="1534802"/>
            <a:ext cx="15240" cy="15240"/>
          </a:xfrm>
          <a:custGeom>
            <a:avLst/>
            <a:gdLst/>
            <a:ahLst/>
            <a:cxnLst/>
            <a:rect l="l" t="t" r="r" b="b"/>
            <a:pathLst>
              <a:path w="15239" h="15240">
                <a:moveTo>
                  <a:pt x="11442" y="0"/>
                </a:moveTo>
                <a:lnTo>
                  <a:pt x="7472" y="0"/>
                </a:lnTo>
                <a:lnTo>
                  <a:pt x="3386" y="0"/>
                </a:lnTo>
                <a:lnTo>
                  <a:pt x="0" y="3619"/>
                </a:lnTo>
                <a:lnTo>
                  <a:pt x="0" y="11792"/>
                </a:lnTo>
                <a:lnTo>
                  <a:pt x="3386" y="15178"/>
                </a:lnTo>
                <a:lnTo>
                  <a:pt x="11442" y="15178"/>
                </a:lnTo>
                <a:lnTo>
                  <a:pt x="14945" y="11792"/>
                </a:lnTo>
                <a:lnTo>
                  <a:pt x="14945" y="3619"/>
                </a:lnTo>
                <a:lnTo>
                  <a:pt x="1144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C56_Kuvert_einseitig_1c_PDF_Vorlage.indd</dc:title>
  <dcterms:created xsi:type="dcterms:W3CDTF">2020-12-17T06:52:38Z</dcterms:created>
  <dcterms:modified xsi:type="dcterms:W3CDTF">2020-12-17T06:52:38Z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2020-12-16T00:00:00Z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2020-12-17T00:00:00Z</vt:filetime>
  </property>
</Properties>
</file>