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597900" cy="12026900"/>
  <p:notesSz cx="8597900" cy="12026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45318" y="3728339"/>
            <a:ext cx="7313612" cy="25256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90637" y="6735064"/>
            <a:ext cx="6022975" cy="3006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30212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431188" y="2766187"/>
            <a:ext cx="3742848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0212" y="481076"/>
            <a:ext cx="7743825" cy="19243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30212" y="2766187"/>
            <a:ext cx="7743825" cy="7937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925445" y="11185017"/>
            <a:ext cx="2753360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30212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195060" y="11185017"/>
            <a:ext cx="1978977" cy="601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9.png"/><Relationship Id="rId11" Type="http://schemas.openxmlformats.org/officeDocument/2006/relationships/image" Target="../media/image24.png"/><Relationship Id="rId12" Type="http://schemas.openxmlformats.org/officeDocument/2006/relationships/image" Target="../media/image25.png"/><Relationship Id="rId13" Type="http://schemas.openxmlformats.org/officeDocument/2006/relationships/image" Target="../media/image26.png"/><Relationship Id="rId14" Type="http://schemas.openxmlformats.org/officeDocument/2006/relationships/image" Target="../media/image4.png"/><Relationship Id="rId15" Type="http://schemas.openxmlformats.org/officeDocument/2006/relationships/image" Target="../media/image27.png"/><Relationship Id="rId16" Type="http://schemas.openxmlformats.org/officeDocument/2006/relationships/image" Target="../media/image6.png"/><Relationship Id="rId17" Type="http://schemas.openxmlformats.org/officeDocument/2006/relationships/image" Target="../media/image28.png"/><Relationship Id="rId18" Type="http://schemas.openxmlformats.org/officeDocument/2006/relationships/image" Target="../media/image2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9997" y="180009"/>
            <a:ext cx="8244205" cy="11664315"/>
            <a:chOff x="179997" y="180009"/>
            <a:chExt cx="8244205" cy="11664315"/>
          </a:xfrm>
        </p:grpSpPr>
        <p:sp>
          <p:nvSpPr>
            <p:cNvPr id="3" name="object 3"/>
            <p:cNvSpPr/>
            <p:nvPr/>
          </p:nvSpPr>
          <p:spPr>
            <a:xfrm>
              <a:off x="186347" y="186359"/>
              <a:ext cx="8231505" cy="11651615"/>
            </a:xfrm>
            <a:custGeom>
              <a:avLst/>
              <a:gdLst/>
              <a:ahLst/>
              <a:cxnLst/>
              <a:rect l="l" t="t" r="r" b="b"/>
              <a:pathLst>
                <a:path w="8231505" h="11651615">
                  <a:moveTo>
                    <a:pt x="0" y="11651297"/>
                  </a:moveTo>
                  <a:lnTo>
                    <a:pt x="8231301" y="11651297"/>
                  </a:lnTo>
                  <a:lnTo>
                    <a:pt x="8231301" y="0"/>
                  </a:lnTo>
                  <a:lnTo>
                    <a:pt x="0" y="0"/>
                  </a:lnTo>
                  <a:lnTo>
                    <a:pt x="0" y="11651297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94350" y="520050"/>
              <a:ext cx="0" cy="11059160"/>
            </a:xfrm>
            <a:custGeom>
              <a:avLst/>
              <a:gdLst/>
              <a:ahLst/>
              <a:cxnLst/>
              <a:rect l="l" t="t" r="r" b="b"/>
              <a:pathLst>
                <a:path w="0" h="11059160">
                  <a:moveTo>
                    <a:pt x="0" y="0"/>
                  </a:moveTo>
                  <a:lnTo>
                    <a:pt x="0" y="11059134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525560" y="11729653"/>
              <a:ext cx="7630159" cy="0"/>
            </a:xfrm>
            <a:custGeom>
              <a:avLst/>
              <a:gdLst/>
              <a:ahLst/>
              <a:cxnLst/>
              <a:rect l="l" t="t" r="r" b="b"/>
              <a:pathLst>
                <a:path w="7630159" h="0">
                  <a:moveTo>
                    <a:pt x="0" y="0"/>
                  </a:moveTo>
                  <a:lnTo>
                    <a:pt x="7629944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8309649" y="444822"/>
              <a:ext cx="0" cy="11059160"/>
            </a:xfrm>
            <a:custGeom>
              <a:avLst/>
              <a:gdLst/>
              <a:ahLst/>
              <a:cxnLst/>
              <a:rect l="l" t="t" r="r" b="b"/>
              <a:pathLst>
                <a:path w="0" h="11059160">
                  <a:moveTo>
                    <a:pt x="0" y="11059134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48494" y="294353"/>
              <a:ext cx="7630159" cy="0"/>
            </a:xfrm>
            <a:custGeom>
              <a:avLst/>
              <a:gdLst/>
              <a:ahLst/>
              <a:cxnLst/>
              <a:rect l="l" t="t" r="r" b="b"/>
              <a:pathLst>
                <a:path w="7630159" h="0">
                  <a:moveTo>
                    <a:pt x="7629944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94350" y="294347"/>
              <a:ext cx="8015605" cy="11435715"/>
            </a:xfrm>
            <a:custGeom>
              <a:avLst/>
              <a:gdLst/>
              <a:ahLst/>
              <a:cxnLst/>
              <a:rect l="l" t="t" r="r" b="b"/>
              <a:pathLst>
                <a:path w="8015605" h="11435715">
                  <a:moveTo>
                    <a:pt x="0" y="11360073"/>
                  </a:moveTo>
                  <a:lnTo>
                    <a:pt x="0" y="11435308"/>
                  </a:lnTo>
                  <a:lnTo>
                    <a:pt x="77076" y="11435308"/>
                  </a:lnTo>
                </a:path>
                <a:path w="8015605" h="11435715">
                  <a:moveTo>
                    <a:pt x="7938223" y="11435308"/>
                  </a:moveTo>
                  <a:lnTo>
                    <a:pt x="8015300" y="11435308"/>
                  </a:lnTo>
                  <a:lnTo>
                    <a:pt x="8015300" y="11360073"/>
                  </a:lnTo>
                </a:path>
                <a:path w="8015605" h="11435715">
                  <a:moveTo>
                    <a:pt x="8015300" y="75234"/>
                  </a:moveTo>
                  <a:lnTo>
                    <a:pt x="8015300" y="0"/>
                  </a:lnTo>
                  <a:lnTo>
                    <a:pt x="7938223" y="0"/>
                  </a:lnTo>
                </a:path>
                <a:path w="8015605" h="11435715">
                  <a:moveTo>
                    <a:pt x="77076" y="0"/>
                  </a:moveTo>
                  <a:lnTo>
                    <a:pt x="0" y="0"/>
                  </a:lnTo>
                  <a:lnTo>
                    <a:pt x="0" y="75234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960511" y="965656"/>
              <a:ext cx="217303" cy="1375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45060" y="967384"/>
              <a:ext cx="172021" cy="13581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438990" y="998994"/>
              <a:ext cx="69532" cy="1042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28715" y="998994"/>
              <a:ext cx="74675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626118" y="962227"/>
              <a:ext cx="76962" cy="1388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728378" y="998994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886112" y="998994"/>
              <a:ext cx="130492" cy="10210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044026" y="962240"/>
              <a:ext cx="91440" cy="140970"/>
            </a:xfrm>
            <a:custGeom>
              <a:avLst/>
              <a:gdLst/>
              <a:ahLst/>
              <a:cxnLst/>
              <a:rect l="l" t="t" r="r" b="b"/>
              <a:pathLst>
                <a:path w="91439" h="140969">
                  <a:moveTo>
                    <a:pt x="17335" y="38862"/>
                  </a:moveTo>
                  <a:lnTo>
                    <a:pt x="3048" y="38862"/>
                  </a:lnTo>
                  <a:lnTo>
                    <a:pt x="3048" y="138874"/>
                  </a:lnTo>
                  <a:lnTo>
                    <a:pt x="17335" y="138874"/>
                  </a:lnTo>
                  <a:lnTo>
                    <a:pt x="17335" y="38862"/>
                  </a:lnTo>
                  <a:close/>
                </a:path>
                <a:path w="91439" h="140969">
                  <a:moveTo>
                    <a:pt x="20383" y="5143"/>
                  </a:moveTo>
                  <a:lnTo>
                    <a:pt x="15811" y="571"/>
                  </a:lnTo>
                  <a:lnTo>
                    <a:pt x="4572" y="571"/>
                  </a:lnTo>
                  <a:lnTo>
                    <a:pt x="0" y="5143"/>
                  </a:lnTo>
                  <a:lnTo>
                    <a:pt x="0" y="16383"/>
                  </a:lnTo>
                  <a:lnTo>
                    <a:pt x="4572" y="20955"/>
                  </a:lnTo>
                  <a:lnTo>
                    <a:pt x="15811" y="20955"/>
                  </a:lnTo>
                  <a:lnTo>
                    <a:pt x="20383" y="16383"/>
                  </a:lnTo>
                  <a:lnTo>
                    <a:pt x="20383" y="5143"/>
                  </a:lnTo>
                  <a:close/>
                </a:path>
                <a:path w="91439" h="140969">
                  <a:moveTo>
                    <a:pt x="90944" y="38862"/>
                  </a:moveTo>
                  <a:lnTo>
                    <a:pt x="66179" y="38862"/>
                  </a:lnTo>
                  <a:lnTo>
                    <a:pt x="66179" y="0"/>
                  </a:lnTo>
                  <a:lnTo>
                    <a:pt x="51892" y="8001"/>
                  </a:lnTo>
                  <a:lnTo>
                    <a:pt x="51892" y="38862"/>
                  </a:lnTo>
                  <a:lnTo>
                    <a:pt x="39509" y="38862"/>
                  </a:lnTo>
                  <a:lnTo>
                    <a:pt x="39509" y="50863"/>
                  </a:lnTo>
                  <a:lnTo>
                    <a:pt x="51892" y="50863"/>
                  </a:lnTo>
                  <a:lnTo>
                    <a:pt x="51892" y="118300"/>
                  </a:lnTo>
                  <a:lnTo>
                    <a:pt x="53136" y="128828"/>
                  </a:lnTo>
                  <a:lnTo>
                    <a:pt x="56781" y="135839"/>
                  </a:lnTo>
                  <a:lnTo>
                    <a:pt x="62750" y="139750"/>
                  </a:lnTo>
                  <a:lnTo>
                    <a:pt x="70942" y="140970"/>
                  </a:lnTo>
                  <a:lnTo>
                    <a:pt x="78562" y="140970"/>
                  </a:lnTo>
                  <a:lnTo>
                    <a:pt x="83896" y="139827"/>
                  </a:lnTo>
                  <a:lnTo>
                    <a:pt x="89420" y="137541"/>
                  </a:lnTo>
                  <a:lnTo>
                    <a:pt x="90373" y="125158"/>
                  </a:lnTo>
                  <a:lnTo>
                    <a:pt x="85801" y="127063"/>
                  </a:lnTo>
                  <a:lnTo>
                    <a:pt x="81991" y="128016"/>
                  </a:lnTo>
                  <a:lnTo>
                    <a:pt x="68656" y="128016"/>
                  </a:lnTo>
                  <a:lnTo>
                    <a:pt x="66179" y="124968"/>
                  </a:lnTo>
                  <a:lnTo>
                    <a:pt x="66179" y="50863"/>
                  </a:lnTo>
                  <a:lnTo>
                    <a:pt x="90944" y="50863"/>
                  </a:lnTo>
                  <a:lnTo>
                    <a:pt x="90944" y="3886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14039" y="967752"/>
              <a:ext cx="166420" cy="13544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405910" y="998994"/>
              <a:ext cx="76962" cy="10210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504780" y="962227"/>
              <a:ext cx="237972" cy="14097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768203" y="998994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4">
                  <a:moveTo>
                    <a:pt x="46481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3" y="4238"/>
                  </a:lnTo>
                  <a:lnTo>
                    <a:pt x="18585" y="8840"/>
                  </a:lnTo>
                  <a:lnTo>
                    <a:pt x="14287" y="14478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8"/>
                  </a:lnTo>
                  <a:lnTo>
                    <a:pt x="14287" y="102108"/>
                  </a:lnTo>
                  <a:lnTo>
                    <a:pt x="14287" y="43434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1" y="13144"/>
                  </a:lnTo>
                  <a:lnTo>
                    <a:pt x="47053" y="14668"/>
                  </a:lnTo>
                  <a:lnTo>
                    <a:pt x="51053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958796" y="1197876"/>
              <a:ext cx="203854" cy="13544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188520" y="1192351"/>
              <a:ext cx="148361" cy="14097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362751" y="1229118"/>
              <a:ext cx="81534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469736" y="1229118"/>
              <a:ext cx="137998" cy="10420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628004" y="1229118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732017" y="1192351"/>
              <a:ext cx="189604" cy="14097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941804" y="1197888"/>
              <a:ext cx="125730" cy="156210"/>
            </a:xfrm>
            <a:custGeom>
              <a:avLst/>
              <a:gdLst/>
              <a:ahLst/>
              <a:cxnLst/>
              <a:rect l="l" t="t" r="r" b="b"/>
              <a:pathLst>
                <a:path w="125730" h="156209">
                  <a:moveTo>
                    <a:pt x="22288" y="111442"/>
                  </a:moveTo>
                  <a:lnTo>
                    <a:pt x="2857" y="111442"/>
                  </a:lnTo>
                  <a:lnTo>
                    <a:pt x="0" y="155829"/>
                  </a:lnTo>
                  <a:lnTo>
                    <a:pt x="9906" y="155829"/>
                  </a:lnTo>
                  <a:lnTo>
                    <a:pt x="22288" y="111442"/>
                  </a:lnTo>
                  <a:close/>
                </a:path>
                <a:path w="125730" h="156209">
                  <a:moveTo>
                    <a:pt x="125526" y="0"/>
                  </a:moveTo>
                  <a:lnTo>
                    <a:pt x="114287" y="0"/>
                  </a:lnTo>
                  <a:lnTo>
                    <a:pt x="111061" y="7797"/>
                  </a:lnTo>
                  <a:lnTo>
                    <a:pt x="105117" y="12954"/>
                  </a:lnTo>
                  <a:lnTo>
                    <a:pt x="96850" y="15963"/>
                  </a:lnTo>
                  <a:lnTo>
                    <a:pt x="86664" y="17335"/>
                  </a:lnTo>
                  <a:lnTo>
                    <a:pt x="86664" y="26670"/>
                  </a:lnTo>
                  <a:lnTo>
                    <a:pt x="110858" y="26670"/>
                  </a:lnTo>
                  <a:lnTo>
                    <a:pt x="110858" y="133350"/>
                  </a:lnTo>
                  <a:lnTo>
                    <a:pt x="125526" y="133350"/>
                  </a:lnTo>
                  <a:lnTo>
                    <a:pt x="12552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2095472" y="1229118"/>
              <a:ext cx="74675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953370" y="1476287"/>
              <a:ext cx="2924484" cy="10765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896244" y="1547511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007999" y="2340003"/>
              <a:ext cx="3024505" cy="1764030"/>
            </a:xfrm>
            <a:custGeom>
              <a:avLst/>
              <a:gdLst/>
              <a:ahLst/>
              <a:cxnLst/>
              <a:rect l="l" t="t" r="r" b="b"/>
              <a:pathLst>
                <a:path w="3024504" h="1764029">
                  <a:moveTo>
                    <a:pt x="3023996" y="872109"/>
                  </a:moveTo>
                  <a:lnTo>
                    <a:pt x="195299" y="1764000"/>
                  </a:lnTo>
                  <a:lnTo>
                    <a:pt x="361047" y="1764000"/>
                  </a:lnTo>
                  <a:lnTo>
                    <a:pt x="3023996" y="924369"/>
                  </a:lnTo>
                  <a:lnTo>
                    <a:pt x="3023996" y="872109"/>
                  </a:lnTo>
                  <a:close/>
                </a:path>
                <a:path w="3024504" h="1764029">
                  <a:moveTo>
                    <a:pt x="3023996" y="986028"/>
                  </a:moveTo>
                  <a:lnTo>
                    <a:pt x="556614" y="1764000"/>
                  </a:lnTo>
                  <a:lnTo>
                    <a:pt x="722349" y="1764000"/>
                  </a:lnTo>
                  <a:lnTo>
                    <a:pt x="3023996" y="1038288"/>
                  </a:lnTo>
                  <a:lnTo>
                    <a:pt x="3023996" y="986028"/>
                  </a:lnTo>
                  <a:close/>
                </a:path>
                <a:path w="3024504" h="1764029">
                  <a:moveTo>
                    <a:pt x="3023996" y="1099947"/>
                  </a:moveTo>
                  <a:lnTo>
                    <a:pt x="917916" y="1764000"/>
                  </a:lnTo>
                  <a:lnTo>
                    <a:pt x="1083664" y="1764000"/>
                  </a:lnTo>
                  <a:lnTo>
                    <a:pt x="3023996" y="1152207"/>
                  </a:lnTo>
                  <a:lnTo>
                    <a:pt x="3023996" y="1099947"/>
                  </a:lnTo>
                  <a:close/>
                </a:path>
                <a:path w="3024504" h="1764029">
                  <a:moveTo>
                    <a:pt x="3023996" y="1213866"/>
                  </a:moveTo>
                  <a:lnTo>
                    <a:pt x="1279231" y="1764000"/>
                  </a:lnTo>
                  <a:lnTo>
                    <a:pt x="1444966" y="1764000"/>
                  </a:lnTo>
                  <a:lnTo>
                    <a:pt x="3023996" y="1266126"/>
                  </a:lnTo>
                  <a:lnTo>
                    <a:pt x="3023996" y="1213866"/>
                  </a:lnTo>
                  <a:close/>
                </a:path>
                <a:path w="3024504" h="1764029">
                  <a:moveTo>
                    <a:pt x="3023996" y="1327785"/>
                  </a:moveTo>
                  <a:lnTo>
                    <a:pt x="1640533" y="1764000"/>
                  </a:lnTo>
                  <a:lnTo>
                    <a:pt x="1806281" y="1764000"/>
                  </a:lnTo>
                  <a:lnTo>
                    <a:pt x="3023996" y="1380045"/>
                  </a:lnTo>
                  <a:lnTo>
                    <a:pt x="3023996" y="1327785"/>
                  </a:lnTo>
                  <a:close/>
                </a:path>
                <a:path w="3024504" h="1764029">
                  <a:moveTo>
                    <a:pt x="3023996" y="1441704"/>
                  </a:moveTo>
                  <a:lnTo>
                    <a:pt x="2001848" y="1764000"/>
                  </a:lnTo>
                  <a:lnTo>
                    <a:pt x="2167583" y="1764000"/>
                  </a:lnTo>
                  <a:lnTo>
                    <a:pt x="3023996" y="1493964"/>
                  </a:lnTo>
                  <a:lnTo>
                    <a:pt x="3023996" y="1441704"/>
                  </a:lnTo>
                  <a:close/>
                </a:path>
                <a:path w="3024504" h="1764029">
                  <a:moveTo>
                    <a:pt x="3023996" y="1555635"/>
                  </a:moveTo>
                  <a:lnTo>
                    <a:pt x="2363151" y="1764000"/>
                  </a:lnTo>
                  <a:lnTo>
                    <a:pt x="2528898" y="1764000"/>
                  </a:lnTo>
                  <a:lnTo>
                    <a:pt x="3023996" y="1607883"/>
                  </a:lnTo>
                  <a:lnTo>
                    <a:pt x="3023996" y="1555635"/>
                  </a:lnTo>
                  <a:close/>
                </a:path>
                <a:path w="3024504" h="1764029">
                  <a:moveTo>
                    <a:pt x="3012727" y="1673109"/>
                  </a:moveTo>
                  <a:lnTo>
                    <a:pt x="2724466" y="1764000"/>
                  </a:lnTo>
                  <a:lnTo>
                    <a:pt x="2880004" y="1764000"/>
                  </a:lnTo>
                  <a:lnTo>
                    <a:pt x="2944341" y="1746923"/>
                  </a:lnTo>
                  <a:lnTo>
                    <a:pt x="2994024" y="1707232"/>
                  </a:lnTo>
                  <a:lnTo>
                    <a:pt x="3012727" y="1673109"/>
                  </a:lnTo>
                  <a:close/>
                </a:path>
                <a:path w="3024504" h="1764029">
                  <a:moveTo>
                    <a:pt x="3023996" y="758190"/>
                  </a:moveTo>
                  <a:lnTo>
                    <a:pt x="26826" y="1703188"/>
                  </a:lnTo>
                  <a:lnTo>
                    <a:pt x="27565" y="1704617"/>
                  </a:lnTo>
                  <a:lnTo>
                    <a:pt x="28324" y="1705581"/>
                  </a:lnTo>
                  <a:lnTo>
                    <a:pt x="58468" y="1735726"/>
                  </a:lnTo>
                  <a:lnTo>
                    <a:pt x="59816" y="1736659"/>
                  </a:lnTo>
                  <a:lnTo>
                    <a:pt x="69899" y="1741874"/>
                  </a:lnTo>
                  <a:lnTo>
                    <a:pt x="3023996" y="810450"/>
                  </a:lnTo>
                  <a:lnTo>
                    <a:pt x="3023996" y="758190"/>
                  </a:lnTo>
                  <a:close/>
                </a:path>
                <a:path w="3024504" h="1764029">
                  <a:moveTo>
                    <a:pt x="3023996" y="644271"/>
                  </a:moveTo>
                  <a:lnTo>
                    <a:pt x="0" y="1597736"/>
                  </a:lnTo>
                  <a:lnTo>
                    <a:pt x="0" y="1619995"/>
                  </a:lnTo>
                  <a:lnTo>
                    <a:pt x="4604" y="1648542"/>
                  </a:lnTo>
                  <a:lnTo>
                    <a:pt x="3023996" y="696531"/>
                  </a:lnTo>
                  <a:lnTo>
                    <a:pt x="3023996" y="644271"/>
                  </a:lnTo>
                  <a:close/>
                </a:path>
                <a:path w="3024504" h="1764029">
                  <a:moveTo>
                    <a:pt x="3023996" y="530352"/>
                  </a:moveTo>
                  <a:lnTo>
                    <a:pt x="0" y="1483817"/>
                  </a:lnTo>
                  <a:lnTo>
                    <a:pt x="0" y="1536077"/>
                  </a:lnTo>
                  <a:lnTo>
                    <a:pt x="3023996" y="582612"/>
                  </a:lnTo>
                  <a:lnTo>
                    <a:pt x="3023996" y="530352"/>
                  </a:lnTo>
                  <a:close/>
                </a:path>
                <a:path w="3024504" h="1764029">
                  <a:moveTo>
                    <a:pt x="3023996" y="416433"/>
                  </a:moveTo>
                  <a:lnTo>
                    <a:pt x="0" y="1369898"/>
                  </a:lnTo>
                  <a:lnTo>
                    <a:pt x="0" y="1422145"/>
                  </a:lnTo>
                  <a:lnTo>
                    <a:pt x="3023996" y="468693"/>
                  </a:lnTo>
                  <a:lnTo>
                    <a:pt x="3023996" y="416433"/>
                  </a:lnTo>
                  <a:close/>
                </a:path>
                <a:path w="3024504" h="1764029">
                  <a:moveTo>
                    <a:pt x="3023996" y="302501"/>
                  </a:moveTo>
                  <a:lnTo>
                    <a:pt x="0" y="1255966"/>
                  </a:lnTo>
                  <a:lnTo>
                    <a:pt x="0" y="1308226"/>
                  </a:lnTo>
                  <a:lnTo>
                    <a:pt x="3023996" y="354761"/>
                  </a:lnTo>
                  <a:lnTo>
                    <a:pt x="3023996" y="302501"/>
                  </a:lnTo>
                  <a:close/>
                </a:path>
                <a:path w="3024504" h="1764029">
                  <a:moveTo>
                    <a:pt x="3023996" y="188582"/>
                  </a:moveTo>
                  <a:lnTo>
                    <a:pt x="0" y="1142047"/>
                  </a:lnTo>
                  <a:lnTo>
                    <a:pt x="0" y="1194307"/>
                  </a:lnTo>
                  <a:lnTo>
                    <a:pt x="3023996" y="240842"/>
                  </a:lnTo>
                  <a:lnTo>
                    <a:pt x="3023996" y="188582"/>
                  </a:lnTo>
                  <a:close/>
                </a:path>
                <a:path w="3024504" h="1764029">
                  <a:moveTo>
                    <a:pt x="3007101" y="80002"/>
                  </a:moveTo>
                  <a:lnTo>
                    <a:pt x="0" y="1028128"/>
                  </a:lnTo>
                  <a:lnTo>
                    <a:pt x="0" y="1080388"/>
                  </a:lnTo>
                  <a:lnTo>
                    <a:pt x="3021376" y="127750"/>
                  </a:lnTo>
                  <a:lnTo>
                    <a:pt x="3016763" y="99147"/>
                  </a:lnTo>
                  <a:lnTo>
                    <a:pt x="3016273" y="97740"/>
                  </a:lnTo>
                  <a:lnTo>
                    <a:pt x="3007101" y="80002"/>
                  </a:lnTo>
                  <a:close/>
                </a:path>
                <a:path w="3024504" h="1764029">
                  <a:moveTo>
                    <a:pt x="2892923" y="2080"/>
                  </a:moveTo>
                  <a:lnTo>
                    <a:pt x="0" y="914209"/>
                  </a:lnTo>
                  <a:lnTo>
                    <a:pt x="0" y="966469"/>
                  </a:lnTo>
                  <a:lnTo>
                    <a:pt x="2967951" y="30684"/>
                  </a:lnTo>
                  <a:lnTo>
                    <a:pt x="2927540" y="8382"/>
                  </a:lnTo>
                  <a:lnTo>
                    <a:pt x="2892923" y="2080"/>
                  </a:lnTo>
                  <a:close/>
                </a:path>
                <a:path w="3024504" h="1764029">
                  <a:moveTo>
                    <a:pt x="2703944" y="0"/>
                  </a:moveTo>
                  <a:lnTo>
                    <a:pt x="2538167" y="9"/>
                  </a:lnTo>
                  <a:lnTo>
                    <a:pt x="0" y="800290"/>
                  </a:lnTo>
                  <a:lnTo>
                    <a:pt x="0" y="852550"/>
                  </a:lnTo>
                  <a:lnTo>
                    <a:pt x="2703944" y="0"/>
                  </a:lnTo>
                  <a:close/>
                </a:path>
                <a:path w="3024504" h="1764029">
                  <a:moveTo>
                    <a:pt x="2342641" y="0"/>
                  </a:moveTo>
                  <a:lnTo>
                    <a:pt x="2176852" y="9"/>
                  </a:lnTo>
                  <a:lnTo>
                    <a:pt x="0" y="686371"/>
                  </a:lnTo>
                  <a:lnTo>
                    <a:pt x="0" y="738631"/>
                  </a:lnTo>
                  <a:lnTo>
                    <a:pt x="2342641" y="0"/>
                  </a:lnTo>
                  <a:close/>
                </a:path>
                <a:path w="3024504" h="1764029">
                  <a:moveTo>
                    <a:pt x="1981326" y="0"/>
                  </a:moveTo>
                  <a:lnTo>
                    <a:pt x="1815549" y="9"/>
                  </a:lnTo>
                  <a:lnTo>
                    <a:pt x="0" y="572452"/>
                  </a:lnTo>
                  <a:lnTo>
                    <a:pt x="0" y="624712"/>
                  </a:lnTo>
                  <a:lnTo>
                    <a:pt x="1981326" y="0"/>
                  </a:lnTo>
                  <a:close/>
                </a:path>
                <a:path w="3024504" h="1764029">
                  <a:moveTo>
                    <a:pt x="1620011" y="0"/>
                  </a:moveTo>
                  <a:lnTo>
                    <a:pt x="1454247" y="9"/>
                  </a:lnTo>
                  <a:lnTo>
                    <a:pt x="0" y="458533"/>
                  </a:lnTo>
                  <a:lnTo>
                    <a:pt x="0" y="510793"/>
                  </a:lnTo>
                  <a:lnTo>
                    <a:pt x="1620011" y="0"/>
                  </a:lnTo>
                  <a:close/>
                </a:path>
                <a:path w="3024504" h="1764029">
                  <a:moveTo>
                    <a:pt x="1258709" y="0"/>
                  </a:moveTo>
                  <a:lnTo>
                    <a:pt x="1092932" y="9"/>
                  </a:lnTo>
                  <a:lnTo>
                    <a:pt x="0" y="344614"/>
                  </a:lnTo>
                  <a:lnTo>
                    <a:pt x="0" y="396874"/>
                  </a:lnTo>
                  <a:lnTo>
                    <a:pt x="1258709" y="0"/>
                  </a:lnTo>
                  <a:close/>
                </a:path>
                <a:path w="3024504" h="1764029">
                  <a:moveTo>
                    <a:pt x="897394" y="0"/>
                  </a:moveTo>
                  <a:lnTo>
                    <a:pt x="731617" y="9"/>
                  </a:lnTo>
                  <a:lnTo>
                    <a:pt x="0" y="230682"/>
                  </a:lnTo>
                  <a:lnTo>
                    <a:pt x="0" y="282943"/>
                  </a:lnTo>
                  <a:lnTo>
                    <a:pt x="897394" y="0"/>
                  </a:lnTo>
                  <a:close/>
                </a:path>
                <a:path w="3024504" h="1764029">
                  <a:moveTo>
                    <a:pt x="536092" y="0"/>
                  </a:moveTo>
                  <a:lnTo>
                    <a:pt x="370315" y="9"/>
                  </a:lnTo>
                  <a:lnTo>
                    <a:pt x="4628" y="115305"/>
                  </a:lnTo>
                  <a:lnTo>
                    <a:pt x="0" y="144001"/>
                  </a:lnTo>
                  <a:lnTo>
                    <a:pt x="0" y="169024"/>
                  </a:lnTo>
                  <a:lnTo>
                    <a:pt x="536092" y="0"/>
                  </a:lnTo>
                  <a:close/>
                </a:path>
                <a:path w="3024504" h="1764029">
                  <a:moveTo>
                    <a:pt x="174777" y="0"/>
                  </a:moveTo>
                  <a:lnTo>
                    <a:pt x="103207" y="6575"/>
                  </a:lnTo>
                  <a:lnTo>
                    <a:pt x="60931" y="26757"/>
                  </a:lnTo>
                  <a:lnTo>
                    <a:pt x="46183" y="40551"/>
                  </a:lnTo>
                  <a:lnTo>
                    <a:pt x="174777" y="0"/>
                  </a:lnTo>
                  <a:close/>
                </a:path>
              </a:pathLst>
            </a:custGeom>
            <a:solidFill>
              <a:srgbClr val="F49AC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007993" y="2340003"/>
              <a:ext cx="3024505" cy="1764030"/>
            </a:xfrm>
            <a:custGeom>
              <a:avLst/>
              <a:gdLst/>
              <a:ahLst/>
              <a:cxnLst/>
              <a:rect l="l" t="t" r="r" b="b"/>
              <a:pathLst>
                <a:path w="3024504" h="1764029">
                  <a:moveTo>
                    <a:pt x="144005" y="0"/>
                  </a:moveTo>
                  <a:lnTo>
                    <a:pt x="98490" y="7340"/>
                  </a:lnTo>
                  <a:lnTo>
                    <a:pt x="58959" y="27782"/>
                  </a:lnTo>
                  <a:lnTo>
                    <a:pt x="27785" y="58954"/>
                  </a:lnTo>
                  <a:lnTo>
                    <a:pt x="7341" y="98485"/>
                  </a:lnTo>
                  <a:lnTo>
                    <a:pt x="0" y="144005"/>
                  </a:lnTo>
                  <a:lnTo>
                    <a:pt x="0" y="1619999"/>
                  </a:lnTo>
                  <a:lnTo>
                    <a:pt x="7341" y="1665514"/>
                  </a:lnTo>
                  <a:lnTo>
                    <a:pt x="27785" y="1705045"/>
                  </a:lnTo>
                  <a:lnTo>
                    <a:pt x="58959" y="1736218"/>
                  </a:lnTo>
                  <a:lnTo>
                    <a:pt x="98490" y="1756662"/>
                  </a:lnTo>
                  <a:lnTo>
                    <a:pt x="144005" y="1764004"/>
                  </a:lnTo>
                  <a:lnTo>
                    <a:pt x="2880004" y="1764004"/>
                  </a:lnTo>
                  <a:lnTo>
                    <a:pt x="2925519" y="1756662"/>
                  </a:lnTo>
                  <a:lnTo>
                    <a:pt x="2965050" y="1736218"/>
                  </a:lnTo>
                  <a:lnTo>
                    <a:pt x="2996223" y="1705045"/>
                  </a:lnTo>
                  <a:lnTo>
                    <a:pt x="3016667" y="1665514"/>
                  </a:lnTo>
                  <a:lnTo>
                    <a:pt x="3024009" y="1619999"/>
                  </a:lnTo>
                  <a:lnTo>
                    <a:pt x="3024009" y="144005"/>
                  </a:lnTo>
                  <a:lnTo>
                    <a:pt x="3016667" y="98485"/>
                  </a:lnTo>
                  <a:lnTo>
                    <a:pt x="2996223" y="58954"/>
                  </a:lnTo>
                  <a:lnTo>
                    <a:pt x="2965050" y="27782"/>
                  </a:lnTo>
                  <a:lnTo>
                    <a:pt x="2925519" y="7340"/>
                  </a:lnTo>
                  <a:lnTo>
                    <a:pt x="2880004" y="0"/>
                  </a:lnTo>
                  <a:lnTo>
                    <a:pt x="144005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906349" y="2565266"/>
              <a:ext cx="0" cy="1386840"/>
            </a:xfrm>
            <a:custGeom>
              <a:avLst/>
              <a:gdLst/>
              <a:ahLst/>
              <a:cxnLst/>
              <a:rect l="l" t="t" r="r" b="b"/>
              <a:pathLst>
                <a:path w="0" h="1386839">
                  <a:moveTo>
                    <a:pt x="0" y="0"/>
                  </a:moveTo>
                  <a:lnTo>
                    <a:pt x="0" y="1386446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240196" y="4205652"/>
              <a:ext cx="2635250" cy="0"/>
            </a:xfrm>
            <a:custGeom>
              <a:avLst/>
              <a:gdLst/>
              <a:ahLst/>
              <a:cxnLst/>
              <a:rect l="l" t="t" r="r" b="b"/>
              <a:pathLst>
                <a:path w="2635250" h="0">
                  <a:moveTo>
                    <a:pt x="0" y="0"/>
                  </a:moveTo>
                  <a:lnTo>
                    <a:pt x="2634881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4133649" y="2492294"/>
              <a:ext cx="0" cy="1386840"/>
            </a:xfrm>
            <a:custGeom>
              <a:avLst/>
              <a:gdLst/>
              <a:ahLst/>
              <a:cxnLst/>
              <a:rect l="l" t="t" r="r" b="b"/>
              <a:pathLst>
                <a:path w="0" h="1386839">
                  <a:moveTo>
                    <a:pt x="0" y="1386446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164920" y="2238353"/>
              <a:ext cx="2635250" cy="0"/>
            </a:xfrm>
            <a:custGeom>
              <a:avLst/>
              <a:gdLst/>
              <a:ahLst/>
              <a:cxnLst/>
              <a:rect l="l" t="t" r="r" b="b"/>
              <a:pathLst>
                <a:path w="2635250" h="0">
                  <a:moveTo>
                    <a:pt x="2634881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906353" y="2238351"/>
              <a:ext cx="3227705" cy="1967864"/>
            </a:xfrm>
            <a:custGeom>
              <a:avLst/>
              <a:gdLst/>
              <a:ahLst/>
              <a:cxnLst/>
              <a:rect l="l" t="t" r="r" b="b"/>
              <a:pathLst>
                <a:path w="3227704" h="1967864">
                  <a:moveTo>
                    <a:pt x="8191" y="66662"/>
                  </a:moveTo>
                  <a:lnTo>
                    <a:pt x="4682" y="76436"/>
                  </a:lnTo>
                  <a:lnTo>
                    <a:pt x="2114" y="86617"/>
                  </a:lnTo>
                  <a:lnTo>
                    <a:pt x="536" y="97155"/>
                  </a:lnTo>
                  <a:lnTo>
                    <a:pt x="0" y="108000"/>
                  </a:lnTo>
                  <a:lnTo>
                    <a:pt x="0" y="180975"/>
                  </a:lnTo>
                </a:path>
                <a:path w="3227704" h="1967864">
                  <a:moveTo>
                    <a:pt x="0" y="1786331"/>
                  </a:moveTo>
                  <a:lnTo>
                    <a:pt x="0" y="1859305"/>
                  </a:lnTo>
                  <a:lnTo>
                    <a:pt x="536" y="1870150"/>
                  </a:lnTo>
                  <a:lnTo>
                    <a:pt x="2114" y="1880689"/>
                  </a:lnTo>
                  <a:lnTo>
                    <a:pt x="4682" y="1890870"/>
                  </a:lnTo>
                  <a:lnTo>
                    <a:pt x="8191" y="1900643"/>
                  </a:lnTo>
                </a:path>
                <a:path w="3227704" h="1967864">
                  <a:moveTo>
                    <a:pt x="66662" y="1959102"/>
                  </a:moveTo>
                  <a:lnTo>
                    <a:pt x="76430" y="1962612"/>
                  </a:lnTo>
                  <a:lnTo>
                    <a:pt x="86612" y="1965185"/>
                  </a:lnTo>
                  <a:lnTo>
                    <a:pt x="97153" y="1966767"/>
                  </a:lnTo>
                  <a:lnTo>
                    <a:pt x="108000" y="1967306"/>
                  </a:lnTo>
                  <a:lnTo>
                    <a:pt x="183273" y="1967306"/>
                  </a:lnTo>
                </a:path>
                <a:path w="3227704" h="1967864">
                  <a:moveTo>
                    <a:pt x="3044012" y="1967306"/>
                  </a:moveTo>
                  <a:lnTo>
                    <a:pt x="3119297" y="1967306"/>
                  </a:lnTo>
                  <a:lnTo>
                    <a:pt x="3130143" y="1966767"/>
                  </a:lnTo>
                  <a:lnTo>
                    <a:pt x="3140681" y="1965185"/>
                  </a:lnTo>
                  <a:lnTo>
                    <a:pt x="3150862" y="1962612"/>
                  </a:lnTo>
                  <a:lnTo>
                    <a:pt x="3160636" y="1959102"/>
                  </a:lnTo>
                </a:path>
                <a:path w="3227704" h="1967864">
                  <a:moveTo>
                    <a:pt x="3219107" y="1900643"/>
                  </a:moveTo>
                  <a:lnTo>
                    <a:pt x="3222610" y="1890870"/>
                  </a:lnTo>
                  <a:lnTo>
                    <a:pt x="3225179" y="1880689"/>
                  </a:lnTo>
                  <a:lnTo>
                    <a:pt x="3226759" y="1870150"/>
                  </a:lnTo>
                  <a:lnTo>
                    <a:pt x="3227298" y="1859305"/>
                  </a:lnTo>
                  <a:lnTo>
                    <a:pt x="3227298" y="1786331"/>
                  </a:lnTo>
                </a:path>
                <a:path w="3227704" h="1967864">
                  <a:moveTo>
                    <a:pt x="3227298" y="180975"/>
                  </a:moveTo>
                  <a:lnTo>
                    <a:pt x="3227298" y="108000"/>
                  </a:lnTo>
                  <a:lnTo>
                    <a:pt x="3226759" y="97155"/>
                  </a:lnTo>
                  <a:lnTo>
                    <a:pt x="3225179" y="86617"/>
                  </a:lnTo>
                  <a:lnTo>
                    <a:pt x="3222610" y="76436"/>
                  </a:lnTo>
                  <a:lnTo>
                    <a:pt x="3219107" y="66662"/>
                  </a:lnTo>
                </a:path>
                <a:path w="3227704" h="1967864">
                  <a:moveTo>
                    <a:pt x="3160636" y="8191"/>
                  </a:moveTo>
                  <a:lnTo>
                    <a:pt x="3150862" y="4688"/>
                  </a:lnTo>
                  <a:lnTo>
                    <a:pt x="3140681" y="2119"/>
                  </a:lnTo>
                  <a:lnTo>
                    <a:pt x="3130143" y="538"/>
                  </a:lnTo>
                  <a:lnTo>
                    <a:pt x="3119297" y="0"/>
                  </a:lnTo>
                  <a:lnTo>
                    <a:pt x="3044012" y="0"/>
                  </a:lnTo>
                </a:path>
                <a:path w="3227704" h="1967864">
                  <a:moveTo>
                    <a:pt x="183273" y="0"/>
                  </a:moveTo>
                  <a:lnTo>
                    <a:pt x="108000" y="0"/>
                  </a:lnTo>
                  <a:lnTo>
                    <a:pt x="97153" y="538"/>
                  </a:lnTo>
                  <a:lnTo>
                    <a:pt x="86612" y="2119"/>
                  </a:lnTo>
                  <a:lnTo>
                    <a:pt x="76430" y="4688"/>
                  </a:lnTo>
                  <a:lnTo>
                    <a:pt x="66662" y="8191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4350" y="522424"/>
            <a:ext cx="0" cy="10263505"/>
          </a:xfrm>
          <a:custGeom>
            <a:avLst/>
            <a:gdLst/>
            <a:ahLst/>
            <a:cxnLst/>
            <a:rect l="l" t="t" r="r" b="b"/>
            <a:pathLst>
              <a:path w="0" h="10263505">
                <a:moveTo>
                  <a:pt x="0" y="0"/>
                </a:moveTo>
                <a:lnTo>
                  <a:pt x="0" y="1026318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20077" y="10937653"/>
            <a:ext cx="6847205" cy="0"/>
          </a:xfrm>
          <a:custGeom>
            <a:avLst/>
            <a:gdLst/>
            <a:ahLst/>
            <a:cxnLst/>
            <a:rect l="l" t="t" r="r" b="b"/>
            <a:pathLst>
              <a:path w="6847205" h="0">
                <a:moveTo>
                  <a:pt x="0" y="0"/>
                </a:moveTo>
                <a:lnTo>
                  <a:pt x="684709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517649" y="446395"/>
            <a:ext cx="0" cy="10263505"/>
          </a:xfrm>
          <a:custGeom>
            <a:avLst/>
            <a:gdLst/>
            <a:ahLst/>
            <a:cxnLst/>
            <a:rect l="l" t="t" r="r" b="b"/>
            <a:pathLst>
              <a:path w="0" h="10263505">
                <a:moveTo>
                  <a:pt x="0" y="1026318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44831" y="294353"/>
            <a:ext cx="6847205" cy="0"/>
          </a:xfrm>
          <a:custGeom>
            <a:avLst/>
            <a:gdLst/>
            <a:ahLst/>
            <a:cxnLst/>
            <a:rect l="l" t="t" r="r" b="b"/>
            <a:pathLst>
              <a:path w="6847205" h="0">
                <a:moveTo>
                  <a:pt x="6847090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94350" y="10861630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4" h="76200">
                <a:moveTo>
                  <a:pt x="0" y="0"/>
                </a:moveTo>
                <a:lnTo>
                  <a:pt x="0" y="76022"/>
                </a:lnTo>
                <a:lnTo>
                  <a:pt x="75247" y="7602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442405" y="10861630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5" h="76200">
                <a:moveTo>
                  <a:pt x="0" y="76022"/>
                </a:moveTo>
                <a:lnTo>
                  <a:pt x="75247" y="76022"/>
                </a:lnTo>
                <a:lnTo>
                  <a:pt x="75247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442405" y="294353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5" h="76200">
                <a:moveTo>
                  <a:pt x="75247" y="76022"/>
                </a:moveTo>
                <a:lnTo>
                  <a:pt x="75247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294350" y="294353"/>
            <a:ext cx="75565" cy="76200"/>
          </a:xfrm>
          <a:custGeom>
            <a:avLst/>
            <a:gdLst/>
            <a:ahLst/>
            <a:cxnLst/>
            <a:rect l="l" t="t" r="r" b="b"/>
            <a:pathLst>
              <a:path w="75564" h="76200">
                <a:moveTo>
                  <a:pt x="75247" y="0"/>
                </a:moveTo>
                <a:lnTo>
                  <a:pt x="0" y="0"/>
                </a:lnTo>
                <a:lnTo>
                  <a:pt x="0" y="76022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179997" y="180005"/>
            <a:ext cx="8244205" cy="11664950"/>
            <a:chOff x="179997" y="180005"/>
            <a:chExt cx="8244205" cy="11664950"/>
          </a:xfrm>
        </p:grpSpPr>
        <p:sp>
          <p:nvSpPr>
            <p:cNvPr id="11" name="object 11"/>
            <p:cNvSpPr/>
            <p:nvPr/>
          </p:nvSpPr>
          <p:spPr>
            <a:xfrm>
              <a:off x="179997" y="180008"/>
              <a:ext cx="8244205" cy="11664950"/>
            </a:xfrm>
            <a:custGeom>
              <a:avLst/>
              <a:gdLst/>
              <a:ahLst/>
              <a:cxnLst/>
              <a:rect l="l" t="t" r="r" b="b"/>
              <a:pathLst>
                <a:path w="8244205" h="11664950">
                  <a:moveTo>
                    <a:pt x="8244002" y="0"/>
                  </a:moveTo>
                  <a:lnTo>
                    <a:pt x="7452512" y="0"/>
                  </a:lnTo>
                  <a:lnTo>
                    <a:pt x="7452512" y="10872470"/>
                  </a:lnTo>
                  <a:lnTo>
                    <a:pt x="0" y="10872470"/>
                  </a:lnTo>
                  <a:lnTo>
                    <a:pt x="0" y="11431270"/>
                  </a:lnTo>
                  <a:lnTo>
                    <a:pt x="0" y="11664950"/>
                  </a:lnTo>
                  <a:lnTo>
                    <a:pt x="8238972" y="11664950"/>
                  </a:lnTo>
                  <a:lnTo>
                    <a:pt x="8238972" y="11431270"/>
                  </a:lnTo>
                  <a:lnTo>
                    <a:pt x="8244002" y="11431270"/>
                  </a:lnTo>
                  <a:lnTo>
                    <a:pt x="8244002" y="10872470"/>
                  </a:lnTo>
                  <a:lnTo>
                    <a:pt x="8244002" y="0"/>
                  </a:lnTo>
                  <a:close/>
                </a:path>
              </a:pathLst>
            </a:custGeom>
            <a:solidFill>
              <a:srgbClr val="FDE9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86347" y="186359"/>
              <a:ext cx="8231505" cy="11651615"/>
            </a:xfrm>
            <a:custGeom>
              <a:avLst/>
              <a:gdLst/>
              <a:ahLst/>
              <a:cxnLst/>
              <a:rect l="l" t="t" r="r" b="b"/>
              <a:pathLst>
                <a:path w="8231505" h="11651615">
                  <a:moveTo>
                    <a:pt x="0" y="11651297"/>
                  </a:moveTo>
                  <a:lnTo>
                    <a:pt x="8231301" y="11651297"/>
                  </a:lnTo>
                  <a:lnTo>
                    <a:pt x="8231301" y="0"/>
                  </a:lnTo>
                  <a:lnTo>
                    <a:pt x="0" y="0"/>
                  </a:lnTo>
                  <a:lnTo>
                    <a:pt x="0" y="11651297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947811" y="2159041"/>
              <a:ext cx="217303" cy="13754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232360" y="2161184"/>
              <a:ext cx="172021" cy="13539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26290" y="2192379"/>
              <a:ext cx="69532" cy="10420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516015" y="2192379"/>
              <a:ext cx="74675" cy="104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613418" y="2155612"/>
              <a:ext cx="76961" cy="13887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715678" y="2192379"/>
              <a:ext cx="81533" cy="10420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73412" y="2192379"/>
              <a:ext cx="130492" cy="10210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031326" y="2155620"/>
              <a:ext cx="91440" cy="140970"/>
            </a:xfrm>
            <a:custGeom>
              <a:avLst/>
              <a:gdLst/>
              <a:ahLst/>
              <a:cxnLst/>
              <a:rect l="l" t="t" r="r" b="b"/>
              <a:pathLst>
                <a:path w="91439" h="140969">
                  <a:moveTo>
                    <a:pt x="17335" y="38862"/>
                  </a:moveTo>
                  <a:lnTo>
                    <a:pt x="3048" y="38862"/>
                  </a:lnTo>
                  <a:lnTo>
                    <a:pt x="3048" y="138874"/>
                  </a:lnTo>
                  <a:lnTo>
                    <a:pt x="17335" y="138874"/>
                  </a:lnTo>
                  <a:lnTo>
                    <a:pt x="17335" y="38862"/>
                  </a:lnTo>
                  <a:close/>
                </a:path>
                <a:path w="91439" h="140969">
                  <a:moveTo>
                    <a:pt x="20383" y="5143"/>
                  </a:moveTo>
                  <a:lnTo>
                    <a:pt x="15811" y="571"/>
                  </a:lnTo>
                  <a:lnTo>
                    <a:pt x="4572" y="571"/>
                  </a:lnTo>
                  <a:lnTo>
                    <a:pt x="0" y="5143"/>
                  </a:lnTo>
                  <a:lnTo>
                    <a:pt x="0" y="16383"/>
                  </a:lnTo>
                  <a:lnTo>
                    <a:pt x="4572" y="20955"/>
                  </a:lnTo>
                  <a:lnTo>
                    <a:pt x="15811" y="20955"/>
                  </a:lnTo>
                  <a:lnTo>
                    <a:pt x="20383" y="16383"/>
                  </a:lnTo>
                  <a:lnTo>
                    <a:pt x="20383" y="5143"/>
                  </a:lnTo>
                  <a:close/>
                </a:path>
                <a:path w="91439" h="140969">
                  <a:moveTo>
                    <a:pt x="90944" y="38862"/>
                  </a:moveTo>
                  <a:lnTo>
                    <a:pt x="66179" y="38862"/>
                  </a:lnTo>
                  <a:lnTo>
                    <a:pt x="66179" y="0"/>
                  </a:lnTo>
                  <a:lnTo>
                    <a:pt x="51892" y="8001"/>
                  </a:lnTo>
                  <a:lnTo>
                    <a:pt x="51892" y="38862"/>
                  </a:lnTo>
                  <a:lnTo>
                    <a:pt x="39509" y="38862"/>
                  </a:lnTo>
                  <a:lnTo>
                    <a:pt x="39509" y="50863"/>
                  </a:lnTo>
                  <a:lnTo>
                    <a:pt x="51892" y="50863"/>
                  </a:lnTo>
                  <a:lnTo>
                    <a:pt x="51892" y="118300"/>
                  </a:lnTo>
                  <a:lnTo>
                    <a:pt x="53136" y="128828"/>
                  </a:lnTo>
                  <a:lnTo>
                    <a:pt x="56781" y="135851"/>
                  </a:lnTo>
                  <a:lnTo>
                    <a:pt x="62750" y="139750"/>
                  </a:lnTo>
                  <a:lnTo>
                    <a:pt x="70942" y="140970"/>
                  </a:lnTo>
                  <a:lnTo>
                    <a:pt x="78562" y="140970"/>
                  </a:lnTo>
                  <a:lnTo>
                    <a:pt x="83896" y="139827"/>
                  </a:lnTo>
                  <a:lnTo>
                    <a:pt x="89420" y="137541"/>
                  </a:lnTo>
                  <a:lnTo>
                    <a:pt x="90373" y="125158"/>
                  </a:lnTo>
                  <a:lnTo>
                    <a:pt x="85801" y="127063"/>
                  </a:lnTo>
                  <a:lnTo>
                    <a:pt x="81991" y="128016"/>
                  </a:lnTo>
                  <a:lnTo>
                    <a:pt x="68656" y="128016"/>
                  </a:lnTo>
                  <a:lnTo>
                    <a:pt x="66179" y="124968"/>
                  </a:lnTo>
                  <a:lnTo>
                    <a:pt x="66179" y="50863"/>
                  </a:lnTo>
                  <a:lnTo>
                    <a:pt x="90944" y="50863"/>
                  </a:lnTo>
                  <a:lnTo>
                    <a:pt x="90944" y="3886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201339" y="2161137"/>
              <a:ext cx="166420" cy="13544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393210" y="2192379"/>
              <a:ext cx="76962" cy="10210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492080" y="2155612"/>
              <a:ext cx="237972" cy="14096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755503" y="2192379"/>
              <a:ext cx="55244" cy="102235"/>
            </a:xfrm>
            <a:custGeom>
              <a:avLst/>
              <a:gdLst/>
              <a:ahLst/>
              <a:cxnLst/>
              <a:rect l="l" t="t" r="r" b="b"/>
              <a:pathLst>
                <a:path w="55244" h="102235">
                  <a:moveTo>
                    <a:pt x="46482" y="0"/>
                  </a:moveTo>
                  <a:lnTo>
                    <a:pt x="39052" y="0"/>
                  </a:lnTo>
                  <a:lnTo>
                    <a:pt x="31325" y="1137"/>
                  </a:lnTo>
                  <a:lnTo>
                    <a:pt x="24384" y="4238"/>
                  </a:lnTo>
                  <a:lnTo>
                    <a:pt x="18585" y="8840"/>
                  </a:lnTo>
                  <a:lnTo>
                    <a:pt x="14287" y="14477"/>
                  </a:lnTo>
                  <a:lnTo>
                    <a:pt x="14287" y="2095"/>
                  </a:lnTo>
                  <a:lnTo>
                    <a:pt x="0" y="2095"/>
                  </a:lnTo>
                  <a:lnTo>
                    <a:pt x="0" y="102107"/>
                  </a:lnTo>
                  <a:lnTo>
                    <a:pt x="14287" y="102107"/>
                  </a:lnTo>
                  <a:lnTo>
                    <a:pt x="14287" y="43433"/>
                  </a:lnTo>
                  <a:lnTo>
                    <a:pt x="15725" y="30664"/>
                  </a:lnTo>
                  <a:lnTo>
                    <a:pt x="19931" y="21145"/>
                  </a:lnTo>
                  <a:lnTo>
                    <a:pt x="26744" y="15198"/>
                  </a:lnTo>
                  <a:lnTo>
                    <a:pt x="36004" y="13144"/>
                  </a:lnTo>
                  <a:lnTo>
                    <a:pt x="42672" y="13144"/>
                  </a:lnTo>
                  <a:lnTo>
                    <a:pt x="47053" y="14668"/>
                  </a:lnTo>
                  <a:lnTo>
                    <a:pt x="51054" y="16954"/>
                  </a:lnTo>
                  <a:lnTo>
                    <a:pt x="54673" y="2476"/>
                  </a:lnTo>
                  <a:lnTo>
                    <a:pt x="51244" y="952"/>
                  </a:lnTo>
                  <a:lnTo>
                    <a:pt x="4648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953526" y="2391260"/>
              <a:ext cx="94297" cy="13335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072969" y="2388594"/>
              <a:ext cx="76962" cy="13811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175801" y="2422503"/>
              <a:ext cx="74675" cy="10420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273204" y="2385736"/>
              <a:ext cx="158381" cy="14096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451855" y="2422503"/>
              <a:ext cx="81534" cy="10420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555868" y="2385736"/>
              <a:ext cx="189585" cy="14096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765642" y="2391269"/>
              <a:ext cx="125730" cy="156210"/>
            </a:xfrm>
            <a:custGeom>
              <a:avLst/>
              <a:gdLst/>
              <a:ahLst/>
              <a:cxnLst/>
              <a:rect l="l" t="t" r="r" b="b"/>
              <a:pathLst>
                <a:path w="125730" h="156210">
                  <a:moveTo>
                    <a:pt x="22288" y="111442"/>
                  </a:moveTo>
                  <a:lnTo>
                    <a:pt x="2857" y="111442"/>
                  </a:lnTo>
                  <a:lnTo>
                    <a:pt x="0" y="155829"/>
                  </a:lnTo>
                  <a:lnTo>
                    <a:pt x="9906" y="155829"/>
                  </a:lnTo>
                  <a:lnTo>
                    <a:pt x="22288" y="111442"/>
                  </a:lnTo>
                  <a:close/>
                </a:path>
                <a:path w="125730" h="156210">
                  <a:moveTo>
                    <a:pt x="125539" y="0"/>
                  </a:moveTo>
                  <a:lnTo>
                    <a:pt x="114300" y="0"/>
                  </a:lnTo>
                  <a:lnTo>
                    <a:pt x="111074" y="7797"/>
                  </a:lnTo>
                  <a:lnTo>
                    <a:pt x="105130" y="12954"/>
                  </a:lnTo>
                  <a:lnTo>
                    <a:pt x="96862" y="15963"/>
                  </a:lnTo>
                  <a:lnTo>
                    <a:pt x="86677" y="17335"/>
                  </a:lnTo>
                  <a:lnTo>
                    <a:pt x="86677" y="26670"/>
                  </a:lnTo>
                  <a:lnTo>
                    <a:pt x="110871" y="26670"/>
                  </a:lnTo>
                  <a:lnTo>
                    <a:pt x="110871" y="133350"/>
                  </a:lnTo>
                  <a:lnTo>
                    <a:pt x="125539" y="133350"/>
                  </a:lnTo>
                  <a:lnTo>
                    <a:pt x="12553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919342" y="2422503"/>
              <a:ext cx="74675" cy="10420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940670" y="2669671"/>
              <a:ext cx="2924484" cy="10765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883544" y="2740896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39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804175" y="1487738"/>
              <a:ext cx="6990715" cy="0"/>
            </a:xfrm>
            <a:custGeom>
              <a:avLst/>
              <a:gdLst/>
              <a:ahLst/>
              <a:cxnLst/>
              <a:rect l="l" t="t" r="r" b="b"/>
              <a:pathLst>
                <a:path w="6990715" h="0">
                  <a:moveTo>
                    <a:pt x="6990460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94746" y="191725"/>
              <a:ext cx="609600" cy="1296035"/>
            </a:xfrm>
            <a:custGeom>
              <a:avLst/>
              <a:gdLst/>
              <a:ahLst/>
              <a:cxnLst/>
              <a:rect l="l" t="t" r="r" b="b"/>
              <a:pathLst>
                <a:path w="609600" h="1296035">
                  <a:moveTo>
                    <a:pt x="0" y="0"/>
                  </a:moveTo>
                  <a:lnTo>
                    <a:pt x="609434" y="1296009"/>
                  </a:lnTo>
                </a:path>
              </a:pathLst>
            </a:custGeom>
            <a:ln w="1269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7794632" y="191725"/>
              <a:ext cx="614680" cy="1296035"/>
            </a:xfrm>
            <a:custGeom>
              <a:avLst/>
              <a:gdLst/>
              <a:ahLst/>
              <a:cxnLst/>
              <a:rect l="l" t="t" r="r" b="b"/>
              <a:pathLst>
                <a:path w="614679" h="1296035">
                  <a:moveTo>
                    <a:pt x="614629" y="0"/>
                  </a:moveTo>
                  <a:lnTo>
                    <a:pt x="0" y="1296009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C4_Tasche_Fenster_beidseitig_1c_PDF_Vorlage.indd</dc:title>
  <dcterms:created xsi:type="dcterms:W3CDTF">2021-02-01T14:04:07Z</dcterms:created>
  <dcterms:modified xsi:type="dcterms:W3CDTF">2021-02-01T14:04:07Z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2021-02-01T00:00:00Z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2021-02-01T00:00:00Z</vt:filetime>
  </property>
</Properties>
</file>