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20632" y="955042"/>
            <a:ext cx="190671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33287" y="986284"/>
            <a:ext cx="179108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837922" y="949518"/>
            <a:ext cx="123539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929114" y="1296609"/>
            <a:ext cx="22860" cy="44450"/>
          </a:xfrm>
          <a:custGeom>
            <a:avLst/>
            <a:gdLst/>
            <a:ahLst/>
            <a:cxnLst/>
            <a:rect l="l" t="t" r="r" b="b"/>
            <a:pathLst>
              <a:path w="22860" h="44450">
                <a:moveTo>
                  <a:pt x="22288" y="0"/>
                </a:moveTo>
                <a:lnTo>
                  <a:pt x="2857" y="0"/>
                </a:lnTo>
                <a:lnTo>
                  <a:pt x="0" y="44386"/>
                </a:lnTo>
                <a:lnTo>
                  <a:pt x="9905" y="44386"/>
                </a:lnTo>
                <a:lnTo>
                  <a:pt x="2228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020345" y="1185166"/>
            <a:ext cx="103250" cy="133350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2143998" y="1216408"/>
            <a:ext cx="74675" cy="10420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C56_Kuvert_einseitig_4c_PDF_Vorlage.indd</dc:title>
  <dcterms:created xsi:type="dcterms:W3CDTF">2020-12-17T06:51:29Z</dcterms:created>
  <dcterms:modified xsi:type="dcterms:W3CDTF">2020-12-17T06:51:29Z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