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8597900" cy="12026900"/>
  <p:notesSz cx="8597900" cy="120269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45318" y="3728339"/>
            <a:ext cx="7313612" cy="252564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290637" y="6735064"/>
            <a:ext cx="6022975" cy="30067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30212" y="2766187"/>
            <a:ext cx="3742848" cy="79377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431188" y="2766187"/>
            <a:ext cx="3742848" cy="79377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Relationship Id="rId8" Type="http://schemas.openxmlformats.org/officeDocument/2006/relationships/image" Target="../media/image2.png"/><Relationship Id="rId9" Type="http://schemas.openxmlformats.org/officeDocument/2006/relationships/image" Target="../media/image3.png"/><Relationship Id="rId10" Type="http://schemas.openxmlformats.org/officeDocument/2006/relationships/image" Target="../media/image4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7.png"/><Relationship Id="rId14" Type="http://schemas.openxmlformats.org/officeDocument/2006/relationships/image" Target="../media/image8.png"/><Relationship Id="rId15" Type="http://schemas.openxmlformats.org/officeDocument/2006/relationships/image" Target="../media/image9.png"/><Relationship Id="rId16" Type="http://schemas.openxmlformats.org/officeDocument/2006/relationships/image" Target="../media/image10.png"/><Relationship Id="rId17" Type="http://schemas.openxmlformats.org/officeDocument/2006/relationships/image" Target="../media/image11.png"/><Relationship Id="rId18" Type="http://schemas.openxmlformats.org/officeDocument/2006/relationships/image" Target="../media/image12.png"/><Relationship Id="rId19" Type="http://schemas.openxmlformats.org/officeDocument/2006/relationships/image" Target="../media/image13.png"/><Relationship Id="rId20" Type="http://schemas.openxmlformats.org/officeDocument/2006/relationships/image" Target="../media/image14.png"/><Relationship Id="rId21" Type="http://schemas.openxmlformats.org/officeDocument/2006/relationships/image" Target="../media/image15.png"/><Relationship Id="rId22" Type="http://schemas.openxmlformats.org/officeDocument/2006/relationships/image" Target="../media/image16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86347" y="186359"/>
            <a:ext cx="8231505" cy="11651615"/>
          </a:xfrm>
          <a:custGeom>
            <a:avLst/>
            <a:gdLst/>
            <a:ahLst/>
            <a:cxnLst/>
            <a:rect l="l" t="t" r="r" b="b"/>
            <a:pathLst>
              <a:path w="8231505" h="11651615">
                <a:moveTo>
                  <a:pt x="0" y="11651297"/>
                </a:moveTo>
                <a:lnTo>
                  <a:pt x="8231301" y="11651297"/>
                </a:lnTo>
                <a:lnTo>
                  <a:pt x="8231301" y="0"/>
                </a:lnTo>
                <a:lnTo>
                  <a:pt x="0" y="0"/>
                </a:lnTo>
                <a:lnTo>
                  <a:pt x="0" y="11651297"/>
                </a:lnTo>
                <a:close/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294350" y="520050"/>
            <a:ext cx="0" cy="11059160"/>
          </a:xfrm>
          <a:custGeom>
            <a:avLst/>
            <a:gdLst/>
            <a:ahLst/>
            <a:cxnLst/>
            <a:rect l="l" t="t" r="r" b="b"/>
            <a:pathLst>
              <a:path w="0" h="11059160">
                <a:moveTo>
                  <a:pt x="0" y="0"/>
                </a:moveTo>
                <a:lnTo>
                  <a:pt x="0" y="11059134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525560" y="11729653"/>
            <a:ext cx="7630159" cy="0"/>
          </a:xfrm>
          <a:custGeom>
            <a:avLst/>
            <a:gdLst/>
            <a:ahLst/>
            <a:cxnLst/>
            <a:rect l="l" t="t" r="r" b="b"/>
            <a:pathLst>
              <a:path w="7630159" h="0">
                <a:moveTo>
                  <a:pt x="0" y="0"/>
                </a:moveTo>
                <a:lnTo>
                  <a:pt x="7629944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8309649" y="444822"/>
            <a:ext cx="0" cy="11059160"/>
          </a:xfrm>
          <a:custGeom>
            <a:avLst/>
            <a:gdLst/>
            <a:ahLst/>
            <a:cxnLst/>
            <a:rect l="l" t="t" r="r" b="b"/>
            <a:pathLst>
              <a:path w="0" h="11059160">
                <a:moveTo>
                  <a:pt x="0" y="11059134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448494" y="294353"/>
            <a:ext cx="7630159" cy="0"/>
          </a:xfrm>
          <a:custGeom>
            <a:avLst/>
            <a:gdLst/>
            <a:ahLst/>
            <a:cxnLst/>
            <a:rect l="l" t="t" r="r" b="b"/>
            <a:pathLst>
              <a:path w="7630159" h="0">
                <a:moveTo>
                  <a:pt x="7629944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294350" y="294347"/>
            <a:ext cx="8015605" cy="11435715"/>
          </a:xfrm>
          <a:custGeom>
            <a:avLst/>
            <a:gdLst/>
            <a:ahLst/>
            <a:cxnLst/>
            <a:rect l="l" t="t" r="r" b="b"/>
            <a:pathLst>
              <a:path w="8015605" h="11435715">
                <a:moveTo>
                  <a:pt x="0" y="11360073"/>
                </a:moveTo>
                <a:lnTo>
                  <a:pt x="0" y="11435308"/>
                </a:lnTo>
                <a:lnTo>
                  <a:pt x="77076" y="11435308"/>
                </a:lnTo>
              </a:path>
              <a:path w="8015605" h="11435715">
                <a:moveTo>
                  <a:pt x="7938223" y="11435308"/>
                </a:moveTo>
                <a:lnTo>
                  <a:pt x="8015300" y="11435308"/>
                </a:lnTo>
                <a:lnTo>
                  <a:pt x="8015300" y="11360073"/>
                </a:lnTo>
              </a:path>
              <a:path w="8015605" h="11435715">
                <a:moveTo>
                  <a:pt x="8015300" y="75234"/>
                </a:moveTo>
                <a:lnTo>
                  <a:pt x="8015300" y="0"/>
                </a:lnTo>
                <a:lnTo>
                  <a:pt x="7938223" y="0"/>
                </a:lnTo>
              </a:path>
              <a:path w="8015605" h="11435715">
                <a:moveTo>
                  <a:pt x="77076" y="0"/>
                </a:moveTo>
                <a:lnTo>
                  <a:pt x="0" y="0"/>
                </a:lnTo>
                <a:lnTo>
                  <a:pt x="0" y="75234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bg object 22"/>
          <p:cNvSpPr/>
          <p:nvPr/>
        </p:nvSpPr>
        <p:spPr>
          <a:xfrm>
            <a:off x="960511" y="965656"/>
            <a:ext cx="217303" cy="137541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3" name="bg object 23"/>
          <p:cNvSpPr/>
          <p:nvPr/>
        </p:nvSpPr>
        <p:spPr>
          <a:xfrm>
            <a:off x="1245060" y="967384"/>
            <a:ext cx="172021" cy="135813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4" name="bg object 24"/>
          <p:cNvSpPr/>
          <p:nvPr/>
        </p:nvSpPr>
        <p:spPr>
          <a:xfrm>
            <a:off x="1438990" y="998994"/>
            <a:ext cx="69532" cy="104203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5" name="bg object 25"/>
          <p:cNvSpPr/>
          <p:nvPr/>
        </p:nvSpPr>
        <p:spPr>
          <a:xfrm>
            <a:off x="1528715" y="998994"/>
            <a:ext cx="74675" cy="104203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6" name="bg object 26"/>
          <p:cNvSpPr/>
          <p:nvPr/>
        </p:nvSpPr>
        <p:spPr>
          <a:xfrm>
            <a:off x="1626118" y="962227"/>
            <a:ext cx="76962" cy="138874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7" name="bg object 27"/>
          <p:cNvSpPr/>
          <p:nvPr/>
        </p:nvSpPr>
        <p:spPr>
          <a:xfrm>
            <a:off x="1728378" y="998994"/>
            <a:ext cx="81533" cy="104203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8" name="bg object 28"/>
          <p:cNvSpPr/>
          <p:nvPr/>
        </p:nvSpPr>
        <p:spPr>
          <a:xfrm>
            <a:off x="1886112" y="998994"/>
            <a:ext cx="130492" cy="102107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9" name="bg object 29"/>
          <p:cNvSpPr/>
          <p:nvPr/>
        </p:nvSpPr>
        <p:spPr>
          <a:xfrm>
            <a:off x="2044026" y="962240"/>
            <a:ext cx="91440" cy="140970"/>
          </a:xfrm>
          <a:custGeom>
            <a:avLst/>
            <a:gdLst/>
            <a:ahLst/>
            <a:cxnLst/>
            <a:rect l="l" t="t" r="r" b="b"/>
            <a:pathLst>
              <a:path w="91439" h="140969">
                <a:moveTo>
                  <a:pt x="17335" y="38862"/>
                </a:moveTo>
                <a:lnTo>
                  <a:pt x="3048" y="38862"/>
                </a:lnTo>
                <a:lnTo>
                  <a:pt x="3048" y="138874"/>
                </a:lnTo>
                <a:lnTo>
                  <a:pt x="17335" y="138874"/>
                </a:lnTo>
                <a:lnTo>
                  <a:pt x="17335" y="38862"/>
                </a:lnTo>
                <a:close/>
              </a:path>
              <a:path w="91439" h="140969">
                <a:moveTo>
                  <a:pt x="20383" y="5143"/>
                </a:moveTo>
                <a:lnTo>
                  <a:pt x="15811" y="571"/>
                </a:lnTo>
                <a:lnTo>
                  <a:pt x="4572" y="571"/>
                </a:lnTo>
                <a:lnTo>
                  <a:pt x="0" y="5143"/>
                </a:lnTo>
                <a:lnTo>
                  <a:pt x="0" y="16383"/>
                </a:lnTo>
                <a:lnTo>
                  <a:pt x="4572" y="20955"/>
                </a:lnTo>
                <a:lnTo>
                  <a:pt x="15811" y="20955"/>
                </a:lnTo>
                <a:lnTo>
                  <a:pt x="20383" y="16383"/>
                </a:lnTo>
                <a:lnTo>
                  <a:pt x="20383" y="5143"/>
                </a:lnTo>
                <a:close/>
              </a:path>
              <a:path w="91439" h="140969">
                <a:moveTo>
                  <a:pt x="90944" y="38862"/>
                </a:moveTo>
                <a:lnTo>
                  <a:pt x="66179" y="38862"/>
                </a:lnTo>
                <a:lnTo>
                  <a:pt x="66179" y="0"/>
                </a:lnTo>
                <a:lnTo>
                  <a:pt x="51892" y="8001"/>
                </a:lnTo>
                <a:lnTo>
                  <a:pt x="51892" y="38862"/>
                </a:lnTo>
                <a:lnTo>
                  <a:pt x="39509" y="38862"/>
                </a:lnTo>
                <a:lnTo>
                  <a:pt x="39509" y="50863"/>
                </a:lnTo>
                <a:lnTo>
                  <a:pt x="51892" y="50863"/>
                </a:lnTo>
                <a:lnTo>
                  <a:pt x="51892" y="118300"/>
                </a:lnTo>
                <a:lnTo>
                  <a:pt x="53136" y="128828"/>
                </a:lnTo>
                <a:lnTo>
                  <a:pt x="56781" y="135839"/>
                </a:lnTo>
                <a:lnTo>
                  <a:pt x="62750" y="139750"/>
                </a:lnTo>
                <a:lnTo>
                  <a:pt x="70942" y="140970"/>
                </a:lnTo>
                <a:lnTo>
                  <a:pt x="78562" y="140970"/>
                </a:lnTo>
                <a:lnTo>
                  <a:pt x="83896" y="139827"/>
                </a:lnTo>
                <a:lnTo>
                  <a:pt x="89420" y="137541"/>
                </a:lnTo>
                <a:lnTo>
                  <a:pt x="90373" y="125158"/>
                </a:lnTo>
                <a:lnTo>
                  <a:pt x="85801" y="127063"/>
                </a:lnTo>
                <a:lnTo>
                  <a:pt x="81991" y="128016"/>
                </a:lnTo>
                <a:lnTo>
                  <a:pt x="68656" y="128016"/>
                </a:lnTo>
                <a:lnTo>
                  <a:pt x="66179" y="124968"/>
                </a:lnTo>
                <a:lnTo>
                  <a:pt x="66179" y="50863"/>
                </a:lnTo>
                <a:lnTo>
                  <a:pt x="90944" y="50863"/>
                </a:lnTo>
                <a:lnTo>
                  <a:pt x="90944" y="38862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0" name="bg object 30"/>
          <p:cNvSpPr/>
          <p:nvPr/>
        </p:nvSpPr>
        <p:spPr>
          <a:xfrm>
            <a:off x="2214039" y="967752"/>
            <a:ext cx="166420" cy="135445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1" name="bg object 31"/>
          <p:cNvSpPr/>
          <p:nvPr/>
        </p:nvSpPr>
        <p:spPr>
          <a:xfrm>
            <a:off x="2405910" y="998994"/>
            <a:ext cx="76962" cy="102107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2" name="bg object 32"/>
          <p:cNvSpPr/>
          <p:nvPr/>
        </p:nvSpPr>
        <p:spPr>
          <a:xfrm>
            <a:off x="2504780" y="962227"/>
            <a:ext cx="237972" cy="140970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3" name="bg object 33"/>
          <p:cNvSpPr/>
          <p:nvPr/>
        </p:nvSpPr>
        <p:spPr>
          <a:xfrm>
            <a:off x="2768203" y="998994"/>
            <a:ext cx="55244" cy="102235"/>
          </a:xfrm>
          <a:custGeom>
            <a:avLst/>
            <a:gdLst/>
            <a:ahLst/>
            <a:cxnLst/>
            <a:rect l="l" t="t" r="r" b="b"/>
            <a:pathLst>
              <a:path w="55244" h="102234">
                <a:moveTo>
                  <a:pt x="46481" y="0"/>
                </a:moveTo>
                <a:lnTo>
                  <a:pt x="39052" y="0"/>
                </a:lnTo>
                <a:lnTo>
                  <a:pt x="31325" y="1137"/>
                </a:lnTo>
                <a:lnTo>
                  <a:pt x="24383" y="4238"/>
                </a:lnTo>
                <a:lnTo>
                  <a:pt x="18585" y="8840"/>
                </a:lnTo>
                <a:lnTo>
                  <a:pt x="14287" y="14478"/>
                </a:lnTo>
                <a:lnTo>
                  <a:pt x="14287" y="2095"/>
                </a:lnTo>
                <a:lnTo>
                  <a:pt x="0" y="2095"/>
                </a:lnTo>
                <a:lnTo>
                  <a:pt x="0" y="102108"/>
                </a:lnTo>
                <a:lnTo>
                  <a:pt x="14287" y="102108"/>
                </a:lnTo>
                <a:lnTo>
                  <a:pt x="14287" y="43434"/>
                </a:lnTo>
                <a:lnTo>
                  <a:pt x="15725" y="30664"/>
                </a:lnTo>
                <a:lnTo>
                  <a:pt x="19931" y="21145"/>
                </a:lnTo>
                <a:lnTo>
                  <a:pt x="26744" y="15198"/>
                </a:lnTo>
                <a:lnTo>
                  <a:pt x="36004" y="13144"/>
                </a:lnTo>
                <a:lnTo>
                  <a:pt x="42671" y="13144"/>
                </a:lnTo>
                <a:lnTo>
                  <a:pt x="47053" y="14668"/>
                </a:lnTo>
                <a:lnTo>
                  <a:pt x="51053" y="16954"/>
                </a:lnTo>
                <a:lnTo>
                  <a:pt x="54673" y="2476"/>
                </a:lnTo>
                <a:lnTo>
                  <a:pt x="51244" y="952"/>
                </a:lnTo>
                <a:lnTo>
                  <a:pt x="46481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4" name="bg object 34"/>
          <p:cNvSpPr/>
          <p:nvPr/>
        </p:nvSpPr>
        <p:spPr>
          <a:xfrm>
            <a:off x="958796" y="1197876"/>
            <a:ext cx="203854" cy="135445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5" name="bg object 35"/>
          <p:cNvSpPr/>
          <p:nvPr/>
        </p:nvSpPr>
        <p:spPr>
          <a:xfrm>
            <a:off x="1188520" y="1192351"/>
            <a:ext cx="148361" cy="140970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6" name="bg object 36"/>
          <p:cNvSpPr/>
          <p:nvPr/>
        </p:nvSpPr>
        <p:spPr>
          <a:xfrm>
            <a:off x="1362751" y="1229118"/>
            <a:ext cx="81534" cy="104203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7" name="bg object 37"/>
          <p:cNvSpPr/>
          <p:nvPr/>
        </p:nvSpPr>
        <p:spPr>
          <a:xfrm>
            <a:off x="1469736" y="1229118"/>
            <a:ext cx="137998" cy="104203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8" name="bg object 38"/>
          <p:cNvSpPr/>
          <p:nvPr/>
        </p:nvSpPr>
        <p:spPr>
          <a:xfrm>
            <a:off x="1628004" y="1229118"/>
            <a:ext cx="81533" cy="104203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9" name="bg object 39"/>
          <p:cNvSpPr/>
          <p:nvPr/>
        </p:nvSpPr>
        <p:spPr>
          <a:xfrm>
            <a:off x="1732017" y="1192351"/>
            <a:ext cx="189604" cy="140970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0" name="bg object 40"/>
          <p:cNvSpPr/>
          <p:nvPr/>
        </p:nvSpPr>
        <p:spPr>
          <a:xfrm>
            <a:off x="1941814" y="1309318"/>
            <a:ext cx="22860" cy="44450"/>
          </a:xfrm>
          <a:custGeom>
            <a:avLst/>
            <a:gdLst/>
            <a:ahLst/>
            <a:cxnLst/>
            <a:rect l="l" t="t" r="r" b="b"/>
            <a:pathLst>
              <a:path w="22860" h="44450">
                <a:moveTo>
                  <a:pt x="22288" y="0"/>
                </a:moveTo>
                <a:lnTo>
                  <a:pt x="2857" y="0"/>
                </a:lnTo>
                <a:lnTo>
                  <a:pt x="0" y="44386"/>
                </a:lnTo>
                <a:lnTo>
                  <a:pt x="9905" y="44386"/>
                </a:lnTo>
                <a:lnTo>
                  <a:pt x="22288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1" name="bg object 41"/>
          <p:cNvSpPr/>
          <p:nvPr/>
        </p:nvSpPr>
        <p:spPr>
          <a:xfrm>
            <a:off x="2033045" y="1197876"/>
            <a:ext cx="103250" cy="133350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2" name="bg object 42"/>
          <p:cNvSpPr/>
          <p:nvPr/>
        </p:nvSpPr>
        <p:spPr>
          <a:xfrm>
            <a:off x="2156679" y="1229118"/>
            <a:ext cx="74676" cy="104203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3" name="bg object 43"/>
          <p:cNvSpPr/>
          <p:nvPr/>
        </p:nvSpPr>
        <p:spPr>
          <a:xfrm>
            <a:off x="953370" y="1476287"/>
            <a:ext cx="2924484" cy="107653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4" name="bg object 44"/>
          <p:cNvSpPr/>
          <p:nvPr/>
        </p:nvSpPr>
        <p:spPr>
          <a:xfrm>
            <a:off x="3896244" y="1547511"/>
            <a:ext cx="15240" cy="15240"/>
          </a:xfrm>
          <a:custGeom>
            <a:avLst/>
            <a:gdLst/>
            <a:ahLst/>
            <a:cxnLst/>
            <a:rect l="l" t="t" r="r" b="b"/>
            <a:pathLst>
              <a:path w="15239" h="15240">
                <a:moveTo>
                  <a:pt x="11442" y="0"/>
                </a:moveTo>
                <a:lnTo>
                  <a:pt x="7472" y="0"/>
                </a:lnTo>
                <a:lnTo>
                  <a:pt x="3386" y="0"/>
                </a:lnTo>
                <a:lnTo>
                  <a:pt x="0" y="3619"/>
                </a:lnTo>
                <a:lnTo>
                  <a:pt x="0" y="11792"/>
                </a:lnTo>
                <a:lnTo>
                  <a:pt x="3386" y="15178"/>
                </a:lnTo>
                <a:lnTo>
                  <a:pt x="11442" y="15178"/>
                </a:lnTo>
                <a:lnTo>
                  <a:pt x="14945" y="11792"/>
                </a:lnTo>
                <a:lnTo>
                  <a:pt x="14945" y="3619"/>
                </a:lnTo>
                <a:lnTo>
                  <a:pt x="11442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5" name="bg object 45"/>
          <p:cNvSpPr/>
          <p:nvPr/>
        </p:nvSpPr>
        <p:spPr>
          <a:xfrm>
            <a:off x="1007999" y="2340003"/>
            <a:ext cx="3024505" cy="1764030"/>
          </a:xfrm>
          <a:custGeom>
            <a:avLst/>
            <a:gdLst/>
            <a:ahLst/>
            <a:cxnLst/>
            <a:rect l="l" t="t" r="r" b="b"/>
            <a:pathLst>
              <a:path w="3024504" h="1764029">
                <a:moveTo>
                  <a:pt x="3023996" y="872109"/>
                </a:moveTo>
                <a:lnTo>
                  <a:pt x="195299" y="1764000"/>
                </a:lnTo>
                <a:lnTo>
                  <a:pt x="361047" y="1764000"/>
                </a:lnTo>
                <a:lnTo>
                  <a:pt x="3023996" y="924369"/>
                </a:lnTo>
                <a:lnTo>
                  <a:pt x="3023996" y="872109"/>
                </a:lnTo>
                <a:close/>
              </a:path>
              <a:path w="3024504" h="1764029">
                <a:moveTo>
                  <a:pt x="3023996" y="986028"/>
                </a:moveTo>
                <a:lnTo>
                  <a:pt x="556614" y="1764000"/>
                </a:lnTo>
                <a:lnTo>
                  <a:pt x="722349" y="1764000"/>
                </a:lnTo>
                <a:lnTo>
                  <a:pt x="3023996" y="1038288"/>
                </a:lnTo>
                <a:lnTo>
                  <a:pt x="3023996" y="986028"/>
                </a:lnTo>
                <a:close/>
              </a:path>
              <a:path w="3024504" h="1764029">
                <a:moveTo>
                  <a:pt x="3023996" y="1099947"/>
                </a:moveTo>
                <a:lnTo>
                  <a:pt x="917916" y="1764000"/>
                </a:lnTo>
                <a:lnTo>
                  <a:pt x="1083664" y="1764000"/>
                </a:lnTo>
                <a:lnTo>
                  <a:pt x="3023996" y="1152207"/>
                </a:lnTo>
                <a:lnTo>
                  <a:pt x="3023996" y="1099947"/>
                </a:lnTo>
                <a:close/>
              </a:path>
              <a:path w="3024504" h="1764029">
                <a:moveTo>
                  <a:pt x="3023996" y="1213866"/>
                </a:moveTo>
                <a:lnTo>
                  <a:pt x="1279231" y="1764000"/>
                </a:lnTo>
                <a:lnTo>
                  <a:pt x="1444966" y="1764000"/>
                </a:lnTo>
                <a:lnTo>
                  <a:pt x="3023996" y="1266126"/>
                </a:lnTo>
                <a:lnTo>
                  <a:pt x="3023996" y="1213866"/>
                </a:lnTo>
                <a:close/>
              </a:path>
              <a:path w="3024504" h="1764029">
                <a:moveTo>
                  <a:pt x="3023996" y="1327785"/>
                </a:moveTo>
                <a:lnTo>
                  <a:pt x="1640533" y="1764000"/>
                </a:lnTo>
                <a:lnTo>
                  <a:pt x="1806281" y="1764000"/>
                </a:lnTo>
                <a:lnTo>
                  <a:pt x="3023996" y="1380045"/>
                </a:lnTo>
                <a:lnTo>
                  <a:pt x="3023996" y="1327785"/>
                </a:lnTo>
                <a:close/>
              </a:path>
              <a:path w="3024504" h="1764029">
                <a:moveTo>
                  <a:pt x="3023996" y="1441704"/>
                </a:moveTo>
                <a:lnTo>
                  <a:pt x="2001848" y="1764000"/>
                </a:lnTo>
                <a:lnTo>
                  <a:pt x="2167583" y="1764000"/>
                </a:lnTo>
                <a:lnTo>
                  <a:pt x="3023996" y="1493964"/>
                </a:lnTo>
                <a:lnTo>
                  <a:pt x="3023996" y="1441704"/>
                </a:lnTo>
                <a:close/>
              </a:path>
              <a:path w="3024504" h="1764029">
                <a:moveTo>
                  <a:pt x="3023996" y="1555635"/>
                </a:moveTo>
                <a:lnTo>
                  <a:pt x="2363151" y="1764000"/>
                </a:lnTo>
                <a:lnTo>
                  <a:pt x="2528898" y="1764000"/>
                </a:lnTo>
                <a:lnTo>
                  <a:pt x="3023996" y="1607883"/>
                </a:lnTo>
                <a:lnTo>
                  <a:pt x="3023996" y="1555635"/>
                </a:lnTo>
                <a:close/>
              </a:path>
              <a:path w="3024504" h="1764029">
                <a:moveTo>
                  <a:pt x="3012727" y="1673109"/>
                </a:moveTo>
                <a:lnTo>
                  <a:pt x="2724466" y="1764000"/>
                </a:lnTo>
                <a:lnTo>
                  <a:pt x="2880004" y="1764000"/>
                </a:lnTo>
                <a:lnTo>
                  <a:pt x="2944341" y="1746923"/>
                </a:lnTo>
                <a:lnTo>
                  <a:pt x="2994024" y="1707232"/>
                </a:lnTo>
                <a:lnTo>
                  <a:pt x="3012727" y="1673109"/>
                </a:lnTo>
                <a:close/>
              </a:path>
              <a:path w="3024504" h="1764029">
                <a:moveTo>
                  <a:pt x="3023996" y="758190"/>
                </a:moveTo>
                <a:lnTo>
                  <a:pt x="26826" y="1703188"/>
                </a:lnTo>
                <a:lnTo>
                  <a:pt x="27565" y="1704617"/>
                </a:lnTo>
                <a:lnTo>
                  <a:pt x="28324" y="1705581"/>
                </a:lnTo>
                <a:lnTo>
                  <a:pt x="58468" y="1735726"/>
                </a:lnTo>
                <a:lnTo>
                  <a:pt x="59816" y="1736659"/>
                </a:lnTo>
                <a:lnTo>
                  <a:pt x="69899" y="1741874"/>
                </a:lnTo>
                <a:lnTo>
                  <a:pt x="3023996" y="810450"/>
                </a:lnTo>
                <a:lnTo>
                  <a:pt x="3023996" y="758190"/>
                </a:lnTo>
                <a:close/>
              </a:path>
              <a:path w="3024504" h="1764029">
                <a:moveTo>
                  <a:pt x="3023996" y="644271"/>
                </a:moveTo>
                <a:lnTo>
                  <a:pt x="0" y="1597736"/>
                </a:lnTo>
                <a:lnTo>
                  <a:pt x="0" y="1619995"/>
                </a:lnTo>
                <a:lnTo>
                  <a:pt x="4604" y="1648542"/>
                </a:lnTo>
                <a:lnTo>
                  <a:pt x="3023996" y="696531"/>
                </a:lnTo>
                <a:lnTo>
                  <a:pt x="3023996" y="644271"/>
                </a:lnTo>
                <a:close/>
              </a:path>
              <a:path w="3024504" h="1764029">
                <a:moveTo>
                  <a:pt x="3023996" y="530352"/>
                </a:moveTo>
                <a:lnTo>
                  <a:pt x="0" y="1483817"/>
                </a:lnTo>
                <a:lnTo>
                  <a:pt x="0" y="1536077"/>
                </a:lnTo>
                <a:lnTo>
                  <a:pt x="3023996" y="582612"/>
                </a:lnTo>
                <a:lnTo>
                  <a:pt x="3023996" y="530352"/>
                </a:lnTo>
                <a:close/>
              </a:path>
              <a:path w="3024504" h="1764029">
                <a:moveTo>
                  <a:pt x="3023996" y="416433"/>
                </a:moveTo>
                <a:lnTo>
                  <a:pt x="0" y="1369898"/>
                </a:lnTo>
                <a:lnTo>
                  <a:pt x="0" y="1422145"/>
                </a:lnTo>
                <a:lnTo>
                  <a:pt x="3023996" y="468693"/>
                </a:lnTo>
                <a:lnTo>
                  <a:pt x="3023996" y="416433"/>
                </a:lnTo>
                <a:close/>
              </a:path>
              <a:path w="3024504" h="1764029">
                <a:moveTo>
                  <a:pt x="3023996" y="302501"/>
                </a:moveTo>
                <a:lnTo>
                  <a:pt x="0" y="1255966"/>
                </a:lnTo>
                <a:lnTo>
                  <a:pt x="0" y="1308226"/>
                </a:lnTo>
                <a:lnTo>
                  <a:pt x="3023996" y="354761"/>
                </a:lnTo>
                <a:lnTo>
                  <a:pt x="3023996" y="302501"/>
                </a:lnTo>
                <a:close/>
              </a:path>
              <a:path w="3024504" h="1764029">
                <a:moveTo>
                  <a:pt x="3023996" y="188582"/>
                </a:moveTo>
                <a:lnTo>
                  <a:pt x="0" y="1142047"/>
                </a:lnTo>
                <a:lnTo>
                  <a:pt x="0" y="1194307"/>
                </a:lnTo>
                <a:lnTo>
                  <a:pt x="3023996" y="240842"/>
                </a:lnTo>
                <a:lnTo>
                  <a:pt x="3023996" y="188582"/>
                </a:lnTo>
                <a:close/>
              </a:path>
              <a:path w="3024504" h="1764029">
                <a:moveTo>
                  <a:pt x="3007101" y="80002"/>
                </a:moveTo>
                <a:lnTo>
                  <a:pt x="0" y="1028128"/>
                </a:lnTo>
                <a:lnTo>
                  <a:pt x="0" y="1080388"/>
                </a:lnTo>
                <a:lnTo>
                  <a:pt x="3021376" y="127750"/>
                </a:lnTo>
                <a:lnTo>
                  <a:pt x="3016763" y="99147"/>
                </a:lnTo>
                <a:lnTo>
                  <a:pt x="3016273" y="97740"/>
                </a:lnTo>
                <a:lnTo>
                  <a:pt x="3007101" y="80002"/>
                </a:lnTo>
                <a:close/>
              </a:path>
              <a:path w="3024504" h="1764029">
                <a:moveTo>
                  <a:pt x="2892923" y="2080"/>
                </a:moveTo>
                <a:lnTo>
                  <a:pt x="0" y="914209"/>
                </a:lnTo>
                <a:lnTo>
                  <a:pt x="0" y="966469"/>
                </a:lnTo>
                <a:lnTo>
                  <a:pt x="2967951" y="30684"/>
                </a:lnTo>
                <a:lnTo>
                  <a:pt x="2927540" y="8382"/>
                </a:lnTo>
                <a:lnTo>
                  <a:pt x="2892923" y="2080"/>
                </a:lnTo>
                <a:close/>
              </a:path>
              <a:path w="3024504" h="1764029">
                <a:moveTo>
                  <a:pt x="2703944" y="0"/>
                </a:moveTo>
                <a:lnTo>
                  <a:pt x="2538167" y="9"/>
                </a:lnTo>
                <a:lnTo>
                  <a:pt x="0" y="800290"/>
                </a:lnTo>
                <a:lnTo>
                  <a:pt x="0" y="852550"/>
                </a:lnTo>
                <a:lnTo>
                  <a:pt x="2703944" y="0"/>
                </a:lnTo>
                <a:close/>
              </a:path>
              <a:path w="3024504" h="1764029">
                <a:moveTo>
                  <a:pt x="2342641" y="0"/>
                </a:moveTo>
                <a:lnTo>
                  <a:pt x="2176852" y="9"/>
                </a:lnTo>
                <a:lnTo>
                  <a:pt x="0" y="686371"/>
                </a:lnTo>
                <a:lnTo>
                  <a:pt x="0" y="738631"/>
                </a:lnTo>
                <a:lnTo>
                  <a:pt x="2342641" y="0"/>
                </a:lnTo>
                <a:close/>
              </a:path>
              <a:path w="3024504" h="1764029">
                <a:moveTo>
                  <a:pt x="1981326" y="0"/>
                </a:moveTo>
                <a:lnTo>
                  <a:pt x="1815549" y="9"/>
                </a:lnTo>
                <a:lnTo>
                  <a:pt x="0" y="572452"/>
                </a:lnTo>
                <a:lnTo>
                  <a:pt x="0" y="624712"/>
                </a:lnTo>
                <a:lnTo>
                  <a:pt x="1981326" y="0"/>
                </a:lnTo>
                <a:close/>
              </a:path>
              <a:path w="3024504" h="1764029">
                <a:moveTo>
                  <a:pt x="1620011" y="0"/>
                </a:moveTo>
                <a:lnTo>
                  <a:pt x="1454247" y="9"/>
                </a:lnTo>
                <a:lnTo>
                  <a:pt x="0" y="458533"/>
                </a:lnTo>
                <a:lnTo>
                  <a:pt x="0" y="510793"/>
                </a:lnTo>
                <a:lnTo>
                  <a:pt x="1620011" y="0"/>
                </a:lnTo>
                <a:close/>
              </a:path>
              <a:path w="3024504" h="1764029">
                <a:moveTo>
                  <a:pt x="1258709" y="0"/>
                </a:moveTo>
                <a:lnTo>
                  <a:pt x="1092932" y="9"/>
                </a:lnTo>
                <a:lnTo>
                  <a:pt x="0" y="344614"/>
                </a:lnTo>
                <a:lnTo>
                  <a:pt x="0" y="396874"/>
                </a:lnTo>
                <a:lnTo>
                  <a:pt x="1258709" y="0"/>
                </a:lnTo>
                <a:close/>
              </a:path>
              <a:path w="3024504" h="1764029">
                <a:moveTo>
                  <a:pt x="897394" y="0"/>
                </a:moveTo>
                <a:lnTo>
                  <a:pt x="731617" y="9"/>
                </a:lnTo>
                <a:lnTo>
                  <a:pt x="0" y="230682"/>
                </a:lnTo>
                <a:lnTo>
                  <a:pt x="0" y="282943"/>
                </a:lnTo>
                <a:lnTo>
                  <a:pt x="897394" y="0"/>
                </a:lnTo>
                <a:close/>
              </a:path>
              <a:path w="3024504" h="1764029">
                <a:moveTo>
                  <a:pt x="536092" y="0"/>
                </a:moveTo>
                <a:lnTo>
                  <a:pt x="370315" y="9"/>
                </a:lnTo>
                <a:lnTo>
                  <a:pt x="4628" y="115305"/>
                </a:lnTo>
                <a:lnTo>
                  <a:pt x="0" y="144001"/>
                </a:lnTo>
                <a:lnTo>
                  <a:pt x="0" y="169024"/>
                </a:lnTo>
                <a:lnTo>
                  <a:pt x="536092" y="0"/>
                </a:lnTo>
                <a:close/>
              </a:path>
              <a:path w="3024504" h="1764029">
                <a:moveTo>
                  <a:pt x="174777" y="0"/>
                </a:moveTo>
                <a:lnTo>
                  <a:pt x="103207" y="6575"/>
                </a:lnTo>
                <a:lnTo>
                  <a:pt x="60931" y="26757"/>
                </a:lnTo>
                <a:lnTo>
                  <a:pt x="46183" y="40551"/>
                </a:lnTo>
                <a:lnTo>
                  <a:pt x="174777" y="0"/>
                </a:lnTo>
                <a:close/>
              </a:path>
            </a:pathLst>
          </a:custGeom>
          <a:solidFill>
            <a:srgbClr val="F49AC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6" name="bg object 46"/>
          <p:cNvSpPr/>
          <p:nvPr/>
        </p:nvSpPr>
        <p:spPr>
          <a:xfrm>
            <a:off x="1007993" y="2340003"/>
            <a:ext cx="3024505" cy="1764030"/>
          </a:xfrm>
          <a:custGeom>
            <a:avLst/>
            <a:gdLst/>
            <a:ahLst/>
            <a:cxnLst/>
            <a:rect l="l" t="t" r="r" b="b"/>
            <a:pathLst>
              <a:path w="3024504" h="1764029">
                <a:moveTo>
                  <a:pt x="144005" y="0"/>
                </a:moveTo>
                <a:lnTo>
                  <a:pt x="98490" y="7340"/>
                </a:lnTo>
                <a:lnTo>
                  <a:pt x="58959" y="27782"/>
                </a:lnTo>
                <a:lnTo>
                  <a:pt x="27785" y="58954"/>
                </a:lnTo>
                <a:lnTo>
                  <a:pt x="7341" y="98485"/>
                </a:lnTo>
                <a:lnTo>
                  <a:pt x="0" y="144005"/>
                </a:lnTo>
                <a:lnTo>
                  <a:pt x="0" y="1619999"/>
                </a:lnTo>
                <a:lnTo>
                  <a:pt x="7341" y="1665514"/>
                </a:lnTo>
                <a:lnTo>
                  <a:pt x="27785" y="1705045"/>
                </a:lnTo>
                <a:lnTo>
                  <a:pt x="58959" y="1736218"/>
                </a:lnTo>
                <a:lnTo>
                  <a:pt x="98490" y="1756662"/>
                </a:lnTo>
                <a:lnTo>
                  <a:pt x="144005" y="1764004"/>
                </a:lnTo>
                <a:lnTo>
                  <a:pt x="2880004" y="1764004"/>
                </a:lnTo>
                <a:lnTo>
                  <a:pt x="2925519" y="1756662"/>
                </a:lnTo>
                <a:lnTo>
                  <a:pt x="2965050" y="1736218"/>
                </a:lnTo>
                <a:lnTo>
                  <a:pt x="2996223" y="1705045"/>
                </a:lnTo>
                <a:lnTo>
                  <a:pt x="3016667" y="1665514"/>
                </a:lnTo>
                <a:lnTo>
                  <a:pt x="3024009" y="1619999"/>
                </a:lnTo>
                <a:lnTo>
                  <a:pt x="3024009" y="144005"/>
                </a:lnTo>
                <a:lnTo>
                  <a:pt x="3016667" y="98485"/>
                </a:lnTo>
                <a:lnTo>
                  <a:pt x="2996223" y="58954"/>
                </a:lnTo>
                <a:lnTo>
                  <a:pt x="2965050" y="27782"/>
                </a:lnTo>
                <a:lnTo>
                  <a:pt x="2925519" y="7340"/>
                </a:lnTo>
                <a:lnTo>
                  <a:pt x="2880004" y="0"/>
                </a:lnTo>
                <a:lnTo>
                  <a:pt x="144005" y="0"/>
                </a:lnTo>
                <a:close/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7" name="bg object 47"/>
          <p:cNvSpPr/>
          <p:nvPr/>
        </p:nvSpPr>
        <p:spPr>
          <a:xfrm>
            <a:off x="906349" y="2565266"/>
            <a:ext cx="0" cy="1386840"/>
          </a:xfrm>
          <a:custGeom>
            <a:avLst/>
            <a:gdLst/>
            <a:ahLst/>
            <a:cxnLst/>
            <a:rect l="l" t="t" r="r" b="b"/>
            <a:pathLst>
              <a:path w="0" h="1386839">
                <a:moveTo>
                  <a:pt x="0" y="0"/>
                </a:moveTo>
                <a:lnTo>
                  <a:pt x="0" y="1386446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48" name="bg object 48"/>
          <p:cNvSpPr/>
          <p:nvPr/>
        </p:nvSpPr>
        <p:spPr>
          <a:xfrm>
            <a:off x="1240196" y="4205652"/>
            <a:ext cx="2635250" cy="0"/>
          </a:xfrm>
          <a:custGeom>
            <a:avLst/>
            <a:gdLst/>
            <a:ahLst/>
            <a:cxnLst/>
            <a:rect l="l" t="t" r="r" b="b"/>
            <a:pathLst>
              <a:path w="2635250" h="0">
                <a:moveTo>
                  <a:pt x="0" y="0"/>
                </a:moveTo>
                <a:lnTo>
                  <a:pt x="2634881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49" name="bg object 49"/>
          <p:cNvSpPr/>
          <p:nvPr/>
        </p:nvSpPr>
        <p:spPr>
          <a:xfrm>
            <a:off x="4133649" y="2492294"/>
            <a:ext cx="0" cy="1386840"/>
          </a:xfrm>
          <a:custGeom>
            <a:avLst/>
            <a:gdLst/>
            <a:ahLst/>
            <a:cxnLst/>
            <a:rect l="l" t="t" r="r" b="b"/>
            <a:pathLst>
              <a:path w="0" h="1386839">
                <a:moveTo>
                  <a:pt x="0" y="1386446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50" name="bg object 50"/>
          <p:cNvSpPr/>
          <p:nvPr/>
        </p:nvSpPr>
        <p:spPr>
          <a:xfrm>
            <a:off x="1164920" y="2238353"/>
            <a:ext cx="2635250" cy="0"/>
          </a:xfrm>
          <a:custGeom>
            <a:avLst/>
            <a:gdLst/>
            <a:ahLst/>
            <a:cxnLst/>
            <a:rect l="l" t="t" r="r" b="b"/>
            <a:pathLst>
              <a:path w="2635250" h="0">
                <a:moveTo>
                  <a:pt x="2634881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51" name="bg object 51"/>
          <p:cNvSpPr/>
          <p:nvPr/>
        </p:nvSpPr>
        <p:spPr>
          <a:xfrm>
            <a:off x="906353" y="2238351"/>
            <a:ext cx="3227705" cy="1967864"/>
          </a:xfrm>
          <a:custGeom>
            <a:avLst/>
            <a:gdLst/>
            <a:ahLst/>
            <a:cxnLst/>
            <a:rect l="l" t="t" r="r" b="b"/>
            <a:pathLst>
              <a:path w="3227704" h="1967864">
                <a:moveTo>
                  <a:pt x="8191" y="66662"/>
                </a:moveTo>
                <a:lnTo>
                  <a:pt x="4682" y="76436"/>
                </a:lnTo>
                <a:lnTo>
                  <a:pt x="2114" y="86617"/>
                </a:lnTo>
                <a:lnTo>
                  <a:pt x="536" y="97155"/>
                </a:lnTo>
                <a:lnTo>
                  <a:pt x="0" y="108000"/>
                </a:lnTo>
                <a:lnTo>
                  <a:pt x="0" y="180975"/>
                </a:lnTo>
              </a:path>
              <a:path w="3227704" h="1967864">
                <a:moveTo>
                  <a:pt x="0" y="1786331"/>
                </a:moveTo>
                <a:lnTo>
                  <a:pt x="0" y="1859305"/>
                </a:lnTo>
                <a:lnTo>
                  <a:pt x="536" y="1870150"/>
                </a:lnTo>
                <a:lnTo>
                  <a:pt x="2114" y="1880689"/>
                </a:lnTo>
                <a:lnTo>
                  <a:pt x="4682" y="1890870"/>
                </a:lnTo>
                <a:lnTo>
                  <a:pt x="8191" y="1900643"/>
                </a:lnTo>
              </a:path>
              <a:path w="3227704" h="1967864">
                <a:moveTo>
                  <a:pt x="66662" y="1959102"/>
                </a:moveTo>
                <a:lnTo>
                  <a:pt x="76430" y="1962612"/>
                </a:lnTo>
                <a:lnTo>
                  <a:pt x="86612" y="1965185"/>
                </a:lnTo>
                <a:lnTo>
                  <a:pt x="97153" y="1966767"/>
                </a:lnTo>
                <a:lnTo>
                  <a:pt x="108000" y="1967306"/>
                </a:lnTo>
                <a:lnTo>
                  <a:pt x="183273" y="1967306"/>
                </a:lnTo>
              </a:path>
              <a:path w="3227704" h="1967864">
                <a:moveTo>
                  <a:pt x="3044012" y="1967306"/>
                </a:moveTo>
                <a:lnTo>
                  <a:pt x="3119297" y="1967306"/>
                </a:lnTo>
                <a:lnTo>
                  <a:pt x="3130143" y="1966767"/>
                </a:lnTo>
                <a:lnTo>
                  <a:pt x="3140681" y="1965185"/>
                </a:lnTo>
                <a:lnTo>
                  <a:pt x="3150862" y="1962612"/>
                </a:lnTo>
                <a:lnTo>
                  <a:pt x="3160636" y="1959102"/>
                </a:lnTo>
              </a:path>
              <a:path w="3227704" h="1967864">
                <a:moveTo>
                  <a:pt x="3219107" y="1900643"/>
                </a:moveTo>
                <a:lnTo>
                  <a:pt x="3222610" y="1890870"/>
                </a:lnTo>
                <a:lnTo>
                  <a:pt x="3225179" y="1880689"/>
                </a:lnTo>
                <a:lnTo>
                  <a:pt x="3226759" y="1870150"/>
                </a:lnTo>
                <a:lnTo>
                  <a:pt x="3227298" y="1859305"/>
                </a:lnTo>
                <a:lnTo>
                  <a:pt x="3227298" y="1786331"/>
                </a:lnTo>
              </a:path>
              <a:path w="3227704" h="1967864">
                <a:moveTo>
                  <a:pt x="3227298" y="180975"/>
                </a:moveTo>
                <a:lnTo>
                  <a:pt x="3227298" y="108000"/>
                </a:lnTo>
                <a:lnTo>
                  <a:pt x="3226759" y="97155"/>
                </a:lnTo>
                <a:lnTo>
                  <a:pt x="3225179" y="86617"/>
                </a:lnTo>
                <a:lnTo>
                  <a:pt x="3222610" y="76436"/>
                </a:lnTo>
                <a:lnTo>
                  <a:pt x="3219107" y="66662"/>
                </a:lnTo>
              </a:path>
              <a:path w="3227704" h="1967864">
                <a:moveTo>
                  <a:pt x="3160636" y="8191"/>
                </a:moveTo>
                <a:lnTo>
                  <a:pt x="3150862" y="4688"/>
                </a:lnTo>
                <a:lnTo>
                  <a:pt x="3140681" y="2119"/>
                </a:lnTo>
                <a:lnTo>
                  <a:pt x="3130143" y="538"/>
                </a:lnTo>
                <a:lnTo>
                  <a:pt x="3119297" y="0"/>
                </a:lnTo>
                <a:lnTo>
                  <a:pt x="3044012" y="0"/>
                </a:lnTo>
              </a:path>
              <a:path w="3227704" h="1967864">
                <a:moveTo>
                  <a:pt x="183273" y="0"/>
                </a:moveTo>
                <a:lnTo>
                  <a:pt x="108000" y="0"/>
                </a:lnTo>
                <a:lnTo>
                  <a:pt x="97153" y="538"/>
                </a:lnTo>
                <a:lnTo>
                  <a:pt x="86612" y="2119"/>
                </a:lnTo>
                <a:lnTo>
                  <a:pt x="76430" y="4688"/>
                </a:lnTo>
                <a:lnTo>
                  <a:pt x="66662" y="8191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30212" y="481076"/>
            <a:ext cx="7743825" cy="19243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30212" y="2766187"/>
            <a:ext cx="7743825" cy="79377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925445" y="11185017"/>
            <a:ext cx="2753360" cy="6013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30212" y="11185017"/>
            <a:ext cx="1978977" cy="6013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195060" y="11185017"/>
            <a:ext cx="1978977" cy="6013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C4_Tasche_Fenster_einseitig_4c_PDF_Vorlage.indd</dc:title>
  <dcterms:created xsi:type="dcterms:W3CDTF">2021-02-01T14:01:42Z</dcterms:created>
  <dcterms:modified xsi:type="dcterms:W3CDTF">2021-02-01T14:01:42Z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2021-02-01T00:00:00Z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2021-02-01T00:00:00Z</vt:filetime>
  </property>
</Properties>
</file>