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8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11.png"/><Relationship Id="rId10" Type="http://schemas.openxmlformats.org/officeDocument/2006/relationships/image" Target="../media/image24.png"/><Relationship Id="rId11" Type="http://schemas.openxmlformats.org/officeDocument/2006/relationships/image" Target="../media/image9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27.png"/><Relationship Id="rId15" Type="http://schemas.openxmlformats.org/officeDocument/2006/relationships/image" Target="../media/image4.png"/><Relationship Id="rId16" Type="http://schemas.openxmlformats.org/officeDocument/2006/relationships/image" Target="../media/image28.png"/><Relationship Id="rId17" Type="http://schemas.openxmlformats.org/officeDocument/2006/relationships/image" Target="../media/image6.png"/><Relationship Id="rId18" Type="http://schemas.openxmlformats.org/officeDocument/2006/relationships/image" Target="../media/image29.png"/><Relationship Id="rId19" Type="http://schemas.openxmlformats.org/officeDocument/2006/relationships/image" Target="../media/image3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350" y="520050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0"/>
                </a:moveTo>
                <a:lnTo>
                  <a:pt x="0" y="110591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5560" y="117296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0" y="0"/>
                </a:moveTo>
                <a:lnTo>
                  <a:pt x="762994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309649" y="444822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110591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8494" y="2943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76299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50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0"/>
                </a:moveTo>
                <a:lnTo>
                  <a:pt x="0" y="75234"/>
                </a:lnTo>
                <a:lnTo>
                  <a:pt x="77076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232574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75234"/>
                </a:moveTo>
                <a:lnTo>
                  <a:pt x="77076" y="75234"/>
                </a:lnTo>
                <a:lnTo>
                  <a:pt x="77076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232574" y="294347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4">
                <a:moveTo>
                  <a:pt x="77076" y="75234"/>
                </a:moveTo>
                <a:lnTo>
                  <a:pt x="77076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79997" y="180009"/>
            <a:ext cx="8244205" cy="11664315"/>
            <a:chOff x="179997" y="180009"/>
            <a:chExt cx="8244205" cy="11664315"/>
          </a:xfrm>
        </p:grpSpPr>
        <p:sp>
          <p:nvSpPr>
            <p:cNvPr id="10" name="object 10"/>
            <p:cNvSpPr/>
            <p:nvPr/>
          </p:nvSpPr>
          <p:spPr>
            <a:xfrm>
              <a:off x="294350" y="294347"/>
              <a:ext cx="77470" cy="75565"/>
            </a:xfrm>
            <a:custGeom>
              <a:avLst/>
              <a:gdLst/>
              <a:ahLst/>
              <a:cxnLst/>
              <a:rect l="l" t="t" r="r" b="b"/>
              <a:pathLst>
                <a:path w="77470" h="75564">
                  <a:moveTo>
                    <a:pt x="77076" y="0"/>
                  </a:moveTo>
                  <a:lnTo>
                    <a:pt x="0" y="0"/>
                  </a:lnTo>
                  <a:lnTo>
                    <a:pt x="0" y="75234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60511" y="965656"/>
              <a:ext cx="217303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45060" y="967384"/>
              <a:ext cx="172021" cy="13581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39066" y="998994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28867" y="998994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26270" y="962227"/>
              <a:ext cx="76962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28569" y="998994"/>
              <a:ext cx="81534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80969" y="998994"/>
              <a:ext cx="86868" cy="10420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993745" y="962227"/>
              <a:ext cx="76962" cy="1388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100882" y="998994"/>
              <a:ext cx="76962" cy="1021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03180" y="998994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62629" y="967752"/>
              <a:ext cx="166439" cy="13544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554500" y="998994"/>
              <a:ext cx="76962" cy="10210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653446" y="962227"/>
              <a:ext cx="237991" cy="14097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916888" y="99899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58796" y="1197876"/>
              <a:ext cx="203854" cy="13544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88520" y="1192351"/>
              <a:ext cx="148361" cy="14097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62751" y="1229118"/>
              <a:ext cx="81534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69736" y="1229118"/>
              <a:ext cx="137998" cy="10420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628004" y="1229118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32017" y="1192351"/>
              <a:ext cx="189604" cy="14097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41804" y="1197888"/>
              <a:ext cx="125730" cy="156210"/>
            </a:xfrm>
            <a:custGeom>
              <a:avLst/>
              <a:gdLst/>
              <a:ahLst/>
              <a:cxnLst/>
              <a:rect l="l" t="t" r="r" b="b"/>
              <a:pathLst>
                <a:path w="125730" h="156209">
                  <a:moveTo>
                    <a:pt x="22288" y="111442"/>
                  </a:moveTo>
                  <a:lnTo>
                    <a:pt x="2857" y="111442"/>
                  </a:lnTo>
                  <a:lnTo>
                    <a:pt x="0" y="155829"/>
                  </a:lnTo>
                  <a:lnTo>
                    <a:pt x="9906" y="155829"/>
                  </a:lnTo>
                  <a:lnTo>
                    <a:pt x="22288" y="111442"/>
                  </a:lnTo>
                  <a:close/>
                </a:path>
                <a:path w="125730" h="156209">
                  <a:moveTo>
                    <a:pt x="125526" y="0"/>
                  </a:moveTo>
                  <a:lnTo>
                    <a:pt x="114287" y="0"/>
                  </a:lnTo>
                  <a:lnTo>
                    <a:pt x="111061" y="7797"/>
                  </a:lnTo>
                  <a:lnTo>
                    <a:pt x="105117" y="12954"/>
                  </a:lnTo>
                  <a:lnTo>
                    <a:pt x="96850" y="15963"/>
                  </a:lnTo>
                  <a:lnTo>
                    <a:pt x="86664" y="17335"/>
                  </a:lnTo>
                  <a:lnTo>
                    <a:pt x="86664" y="26670"/>
                  </a:lnTo>
                  <a:lnTo>
                    <a:pt x="110858" y="26670"/>
                  </a:lnTo>
                  <a:lnTo>
                    <a:pt x="110858" y="133350"/>
                  </a:lnTo>
                  <a:lnTo>
                    <a:pt x="125526" y="133350"/>
                  </a:lnTo>
                  <a:lnTo>
                    <a:pt x="12552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095472" y="1229118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953370" y="1476287"/>
              <a:ext cx="2924484" cy="1076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896244" y="1547511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350" y="522424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0"/>
                </a:moveTo>
                <a:lnTo>
                  <a:pt x="0" y="1026318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0077" y="109376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0" y="0"/>
                </a:moveTo>
                <a:lnTo>
                  <a:pt x="684709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17649" y="446395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1026318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4831" y="2943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684709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50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0" y="0"/>
                </a:moveTo>
                <a:lnTo>
                  <a:pt x="0" y="76022"/>
                </a:lnTo>
                <a:lnTo>
                  <a:pt x="75247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442405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0" y="76022"/>
                </a:moveTo>
                <a:lnTo>
                  <a:pt x="75247" y="76022"/>
                </a:lnTo>
                <a:lnTo>
                  <a:pt x="7524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442405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75247" y="76022"/>
                </a:moveTo>
                <a:lnTo>
                  <a:pt x="7524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4350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75247" y="0"/>
                </a:moveTo>
                <a:lnTo>
                  <a:pt x="0" y="0"/>
                </a:lnTo>
                <a:lnTo>
                  <a:pt x="0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179997" y="180005"/>
            <a:ext cx="8244205" cy="11664950"/>
            <a:chOff x="179997" y="180005"/>
            <a:chExt cx="8244205" cy="11664950"/>
          </a:xfrm>
        </p:grpSpPr>
        <p:sp>
          <p:nvSpPr>
            <p:cNvPr id="11" name="object 11"/>
            <p:cNvSpPr/>
            <p:nvPr/>
          </p:nvSpPr>
          <p:spPr>
            <a:xfrm>
              <a:off x="179997" y="180008"/>
              <a:ext cx="8244205" cy="11664950"/>
            </a:xfrm>
            <a:custGeom>
              <a:avLst/>
              <a:gdLst/>
              <a:ahLst/>
              <a:cxnLst/>
              <a:rect l="l" t="t" r="r" b="b"/>
              <a:pathLst>
                <a:path w="8244205" h="11664950">
                  <a:moveTo>
                    <a:pt x="8244002" y="0"/>
                  </a:moveTo>
                  <a:lnTo>
                    <a:pt x="7452512" y="0"/>
                  </a:lnTo>
                  <a:lnTo>
                    <a:pt x="7452512" y="10872470"/>
                  </a:lnTo>
                  <a:lnTo>
                    <a:pt x="0" y="10872470"/>
                  </a:lnTo>
                  <a:lnTo>
                    <a:pt x="0" y="11431270"/>
                  </a:lnTo>
                  <a:lnTo>
                    <a:pt x="0" y="11664950"/>
                  </a:lnTo>
                  <a:lnTo>
                    <a:pt x="8238972" y="11664950"/>
                  </a:lnTo>
                  <a:lnTo>
                    <a:pt x="8238972" y="11431270"/>
                  </a:lnTo>
                  <a:lnTo>
                    <a:pt x="8244002" y="11431270"/>
                  </a:lnTo>
                  <a:lnTo>
                    <a:pt x="8244002" y="10872470"/>
                  </a:lnTo>
                  <a:lnTo>
                    <a:pt x="8244002" y="0"/>
                  </a:lnTo>
                  <a:close/>
                </a:path>
              </a:pathLst>
            </a:custGeom>
            <a:solidFill>
              <a:srgbClr val="FDE9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47811" y="2159041"/>
              <a:ext cx="217303" cy="1375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32360" y="2161184"/>
              <a:ext cx="172021" cy="13539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6366" y="2192379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16167" y="2192379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13570" y="2155612"/>
              <a:ext cx="76961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15869" y="2192379"/>
              <a:ext cx="81534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68269" y="2192379"/>
              <a:ext cx="86868" cy="10420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981045" y="2155612"/>
              <a:ext cx="76962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88182" y="2192379"/>
              <a:ext cx="76962" cy="10210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90480" y="2192379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49929" y="2161137"/>
              <a:ext cx="166439" cy="13544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541800" y="2192379"/>
              <a:ext cx="76962" cy="1021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640746" y="2155612"/>
              <a:ext cx="237991" cy="14096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904188" y="2192379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4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7"/>
                  </a:lnTo>
                  <a:lnTo>
                    <a:pt x="14287" y="102107"/>
                  </a:lnTo>
                  <a:lnTo>
                    <a:pt x="14287" y="43433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2" y="13144"/>
                  </a:lnTo>
                  <a:lnTo>
                    <a:pt x="47053" y="14668"/>
                  </a:lnTo>
                  <a:lnTo>
                    <a:pt x="51054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53526" y="2391260"/>
              <a:ext cx="94297" cy="13335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072969" y="2388594"/>
              <a:ext cx="76962" cy="13811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75801" y="2422503"/>
              <a:ext cx="74675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273204" y="2385736"/>
              <a:ext cx="158381" cy="140969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451855" y="2422503"/>
              <a:ext cx="81534" cy="10420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55868" y="2385736"/>
              <a:ext cx="189585" cy="14096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765642" y="2391269"/>
              <a:ext cx="125730" cy="156210"/>
            </a:xfrm>
            <a:custGeom>
              <a:avLst/>
              <a:gdLst/>
              <a:ahLst/>
              <a:cxnLst/>
              <a:rect l="l" t="t" r="r" b="b"/>
              <a:pathLst>
                <a:path w="125730" h="156210">
                  <a:moveTo>
                    <a:pt x="22288" y="111442"/>
                  </a:moveTo>
                  <a:lnTo>
                    <a:pt x="2857" y="111442"/>
                  </a:lnTo>
                  <a:lnTo>
                    <a:pt x="0" y="155829"/>
                  </a:lnTo>
                  <a:lnTo>
                    <a:pt x="9906" y="155829"/>
                  </a:lnTo>
                  <a:lnTo>
                    <a:pt x="22288" y="111442"/>
                  </a:lnTo>
                  <a:close/>
                </a:path>
                <a:path w="125730" h="156210">
                  <a:moveTo>
                    <a:pt x="125539" y="0"/>
                  </a:moveTo>
                  <a:lnTo>
                    <a:pt x="114300" y="0"/>
                  </a:lnTo>
                  <a:lnTo>
                    <a:pt x="111074" y="7797"/>
                  </a:lnTo>
                  <a:lnTo>
                    <a:pt x="105130" y="12954"/>
                  </a:lnTo>
                  <a:lnTo>
                    <a:pt x="96862" y="15963"/>
                  </a:lnTo>
                  <a:lnTo>
                    <a:pt x="86677" y="17335"/>
                  </a:lnTo>
                  <a:lnTo>
                    <a:pt x="86677" y="26670"/>
                  </a:lnTo>
                  <a:lnTo>
                    <a:pt x="110871" y="26670"/>
                  </a:lnTo>
                  <a:lnTo>
                    <a:pt x="110871" y="133350"/>
                  </a:lnTo>
                  <a:lnTo>
                    <a:pt x="125539" y="133350"/>
                  </a:lnTo>
                  <a:lnTo>
                    <a:pt x="12553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919342" y="2422503"/>
              <a:ext cx="74675" cy="10420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940670" y="2669671"/>
              <a:ext cx="2924484" cy="1076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883544" y="274089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804175" y="1487738"/>
              <a:ext cx="6990715" cy="0"/>
            </a:xfrm>
            <a:custGeom>
              <a:avLst/>
              <a:gdLst/>
              <a:ahLst/>
              <a:cxnLst/>
              <a:rect l="l" t="t" r="r" b="b"/>
              <a:pathLst>
                <a:path w="6990715" h="0">
                  <a:moveTo>
                    <a:pt x="699046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4746" y="191725"/>
              <a:ext cx="609600" cy="1296035"/>
            </a:xfrm>
            <a:custGeom>
              <a:avLst/>
              <a:gdLst/>
              <a:ahLst/>
              <a:cxnLst/>
              <a:rect l="l" t="t" r="r" b="b"/>
              <a:pathLst>
                <a:path w="609600" h="1296035">
                  <a:moveTo>
                    <a:pt x="0" y="0"/>
                  </a:moveTo>
                  <a:lnTo>
                    <a:pt x="609434" y="1296009"/>
                  </a:lnTo>
                </a:path>
              </a:pathLst>
            </a:custGeom>
            <a:ln w="1269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7794632" y="191725"/>
              <a:ext cx="614680" cy="1296035"/>
            </a:xfrm>
            <a:custGeom>
              <a:avLst/>
              <a:gdLst/>
              <a:ahLst/>
              <a:cxnLst/>
              <a:rect l="l" t="t" r="r" b="b"/>
              <a:pathLst>
                <a:path w="614679" h="1296035">
                  <a:moveTo>
                    <a:pt x="614629" y="0"/>
                  </a:moveTo>
                  <a:lnTo>
                    <a:pt x="0" y="1296009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C4_Tasche_beidseitig_1c_PDF_Vorlage.indd</dc:title>
  <dcterms:created xsi:type="dcterms:W3CDTF">2020-12-16T12:21:48Z</dcterms:created>
  <dcterms:modified xsi:type="dcterms:W3CDTF">2020-12-16T12:21:48Z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2020-12-16T00:00:00Z</vt:filetime>
  </property>
</Properties>
</file>