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8280400" cy="4324350"/>
  <p:notesSz cx="8280400" cy="4324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21030" y="1340548"/>
            <a:ext cx="7038340" cy="908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0" i="0">
                <a:solidFill>
                  <a:srgbClr val="EC008C"/>
                </a:solidFill>
                <a:latin typeface="Interstate Light"/>
                <a:cs typeface="Interstate 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42060" y="2421636"/>
            <a:ext cx="5796280" cy="10810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EC008C"/>
                </a:solidFill>
                <a:latin typeface="Interstate Light"/>
                <a:cs typeface="Interstate 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EC008C"/>
                </a:solidFill>
                <a:latin typeface="Interstate Light"/>
                <a:cs typeface="Interstate 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14020" y="994600"/>
            <a:ext cx="3601974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264406" y="994600"/>
            <a:ext cx="3601974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500" b="0" i="0">
                <a:solidFill>
                  <a:srgbClr val="EC008C"/>
                </a:solidFill>
                <a:latin typeface="Interstate Light"/>
                <a:cs typeface="Interstate 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86347" y="186347"/>
            <a:ext cx="7907655" cy="3947795"/>
          </a:xfrm>
          <a:custGeom>
            <a:avLst/>
            <a:gdLst/>
            <a:ahLst/>
            <a:cxnLst/>
            <a:rect l="l" t="t" r="r" b="b"/>
            <a:pathLst>
              <a:path w="7907655" h="3947795">
                <a:moveTo>
                  <a:pt x="0" y="3947299"/>
                </a:moveTo>
                <a:lnTo>
                  <a:pt x="7907299" y="3947299"/>
                </a:lnTo>
                <a:lnTo>
                  <a:pt x="7907299" y="0"/>
                </a:lnTo>
                <a:lnTo>
                  <a:pt x="0" y="0"/>
                </a:lnTo>
                <a:lnTo>
                  <a:pt x="0" y="3947299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94350" y="527550"/>
            <a:ext cx="0" cy="3342640"/>
          </a:xfrm>
          <a:custGeom>
            <a:avLst/>
            <a:gdLst/>
            <a:ahLst/>
            <a:cxnLst/>
            <a:rect l="l" t="t" r="r" b="b"/>
            <a:pathLst>
              <a:path w="0" h="3342640">
                <a:moveTo>
                  <a:pt x="0" y="0"/>
                </a:moveTo>
                <a:lnTo>
                  <a:pt x="0" y="3342627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525089" y="4025643"/>
            <a:ext cx="7306945" cy="0"/>
          </a:xfrm>
          <a:custGeom>
            <a:avLst/>
            <a:gdLst/>
            <a:ahLst/>
            <a:cxnLst/>
            <a:rect l="l" t="t" r="r" b="b"/>
            <a:pathLst>
              <a:path w="7306945" h="0">
                <a:moveTo>
                  <a:pt x="0" y="0"/>
                </a:moveTo>
                <a:lnTo>
                  <a:pt x="7306729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7985650" y="449810"/>
            <a:ext cx="0" cy="3342640"/>
          </a:xfrm>
          <a:custGeom>
            <a:avLst/>
            <a:gdLst/>
            <a:ahLst/>
            <a:cxnLst/>
            <a:rect l="l" t="t" r="r" b="b"/>
            <a:pathLst>
              <a:path w="0" h="3342640">
                <a:moveTo>
                  <a:pt x="0" y="334262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448181" y="294344"/>
            <a:ext cx="7306945" cy="0"/>
          </a:xfrm>
          <a:custGeom>
            <a:avLst/>
            <a:gdLst/>
            <a:ahLst/>
            <a:cxnLst/>
            <a:rect l="l" t="t" r="r" b="b"/>
            <a:pathLst>
              <a:path w="7306945" h="0">
                <a:moveTo>
                  <a:pt x="7306729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294350" y="294346"/>
            <a:ext cx="7691755" cy="3731895"/>
          </a:xfrm>
          <a:custGeom>
            <a:avLst/>
            <a:gdLst/>
            <a:ahLst/>
            <a:cxnLst/>
            <a:rect l="l" t="t" r="r" b="b"/>
            <a:pathLst>
              <a:path w="7691755" h="3731895">
                <a:moveTo>
                  <a:pt x="0" y="3653561"/>
                </a:moveTo>
                <a:lnTo>
                  <a:pt x="0" y="3731298"/>
                </a:lnTo>
                <a:lnTo>
                  <a:pt x="76911" y="3731298"/>
                </a:lnTo>
              </a:path>
              <a:path w="7691755" h="3731895">
                <a:moveTo>
                  <a:pt x="7614386" y="3731298"/>
                </a:moveTo>
                <a:lnTo>
                  <a:pt x="7691297" y="3731298"/>
                </a:lnTo>
                <a:lnTo>
                  <a:pt x="7691297" y="3653561"/>
                </a:lnTo>
              </a:path>
              <a:path w="7691755" h="3731895">
                <a:moveTo>
                  <a:pt x="7691297" y="77736"/>
                </a:moveTo>
                <a:lnTo>
                  <a:pt x="7691297" y="0"/>
                </a:lnTo>
                <a:lnTo>
                  <a:pt x="7614386" y="0"/>
                </a:lnTo>
              </a:path>
              <a:path w="7691755" h="3731895">
                <a:moveTo>
                  <a:pt x="76911" y="0"/>
                </a:moveTo>
                <a:lnTo>
                  <a:pt x="0" y="0"/>
                </a:lnTo>
                <a:lnTo>
                  <a:pt x="0" y="77736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23300" y="885192"/>
            <a:ext cx="1317625" cy="4845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500" b="0" i="0">
                <a:solidFill>
                  <a:srgbClr val="EC008C"/>
                </a:solidFill>
                <a:latin typeface="Interstate Light"/>
                <a:cs typeface="Interstate 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14020" y="994600"/>
            <a:ext cx="7452360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815336" y="4021645"/>
            <a:ext cx="2649728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14020" y="4021645"/>
            <a:ext cx="1904492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961888" y="4021645"/>
            <a:ext cx="1904492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0795" rIns="0" bIns="0" rtlCol="0" vert="horz">
            <a:spAutoFit/>
          </a:bodyPr>
          <a:lstStyle/>
          <a:p>
            <a:pPr marL="12700" marR="5080">
              <a:lnSpc>
                <a:spcPct val="100699"/>
              </a:lnSpc>
              <a:spcBef>
                <a:spcPts val="85"/>
              </a:spcBef>
            </a:pPr>
            <a:r>
              <a:rPr dirty="0" spc="-25"/>
              <a:t>C5/6</a:t>
            </a:r>
            <a:r>
              <a:rPr dirty="0" spc="-60"/>
              <a:t> </a:t>
            </a:r>
            <a:r>
              <a:rPr dirty="0" spc="-10"/>
              <a:t>Kuvert </a:t>
            </a:r>
            <a:r>
              <a:rPr dirty="0" spc="-30"/>
              <a:t>Vorderseite,</a:t>
            </a:r>
            <a:r>
              <a:rPr dirty="0" spc="20"/>
              <a:t> </a:t>
            </a:r>
            <a:r>
              <a:rPr dirty="0" spc="-25"/>
              <a:t>4c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923300" y="1419235"/>
            <a:ext cx="2994660" cy="1657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900" b="1">
                <a:solidFill>
                  <a:srgbClr val="EC008C"/>
                </a:solidFill>
                <a:latin typeface="Interstate"/>
                <a:cs typeface="Interstate"/>
              </a:rPr>
              <a:t>Achtung:</a:t>
            </a:r>
            <a:r>
              <a:rPr dirty="0" sz="900" spc="30" b="1">
                <a:solidFill>
                  <a:srgbClr val="EC008C"/>
                </a:solidFill>
                <a:latin typeface="Interstate"/>
                <a:cs typeface="Interstate"/>
              </a:rPr>
              <a:t> </a:t>
            </a:r>
            <a:r>
              <a:rPr dirty="0" sz="900" b="0">
                <a:solidFill>
                  <a:srgbClr val="EC008C"/>
                </a:solidFill>
                <a:latin typeface="Interstate Light"/>
                <a:cs typeface="Interstate Light"/>
              </a:rPr>
              <a:t>Die</a:t>
            </a:r>
            <a:r>
              <a:rPr dirty="0" sz="900" spc="65" b="0">
                <a:solidFill>
                  <a:srgbClr val="EC008C"/>
                </a:solidFill>
                <a:latin typeface="Interstate Light"/>
                <a:cs typeface="Interstate Light"/>
              </a:rPr>
              <a:t> </a:t>
            </a:r>
            <a:r>
              <a:rPr dirty="0" sz="900" b="0">
                <a:solidFill>
                  <a:srgbClr val="EC008C"/>
                </a:solidFill>
                <a:latin typeface="Interstate Light"/>
                <a:cs typeface="Interstate Light"/>
              </a:rPr>
              <a:t>Linien</a:t>
            </a:r>
            <a:r>
              <a:rPr dirty="0" sz="900" spc="65" b="0">
                <a:solidFill>
                  <a:srgbClr val="EC008C"/>
                </a:solidFill>
                <a:latin typeface="Interstate Light"/>
                <a:cs typeface="Interstate Light"/>
              </a:rPr>
              <a:t> </a:t>
            </a:r>
            <a:r>
              <a:rPr dirty="0" sz="900" b="0">
                <a:solidFill>
                  <a:srgbClr val="EC008C"/>
                </a:solidFill>
                <a:latin typeface="Interstate Light"/>
                <a:cs typeface="Interstate Light"/>
              </a:rPr>
              <a:t>dürfen</a:t>
            </a:r>
            <a:r>
              <a:rPr dirty="0" sz="900" spc="65" b="0">
                <a:solidFill>
                  <a:srgbClr val="EC008C"/>
                </a:solidFill>
                <a:latin typeface="Interstate Light"/>
                <a:cs typeface="Interstate Light"/>
              </a:rPr>
              <a:t> </a:t>
            </a:r>
            <a:r>
              <a:rPr dirty="0" sz="900" b="0">
                <a:solidFill>
                  <a:srgbClr val="EC008C"/>
                </a:solidFill>
                <a:latin typeface="Interstate Light"/>
                <a:cs typeface="Interstate Light"/>
              </a:rPr>
              <a:t>nicht</a:t>
            </a:r>
            <a:r>
              <a:rPr dirty="0" sz="900" spc="65" b="0">
                <a:solidFill>
                  <a:srgbClr val="EC008C"/>
                </a:solidFill>
                <a:latin typeface="Interstate Light"/>
                <a:cs typeface="Interstate Light"/>
              </a:rPr>
              <a:t> </a:t>
            </a:r>
            <a:r>
              <a:rPr dirty="0" sz="900" b="0">
                <a:solidFill>
                  <a:srgbClr val="EC008C"/>
                </a:solidFill>
                <a:latin typeface="Interstate Light"/>
                <a:cs typeface="Interstate Light"/>
              </a:rPr>
              <a:t>mit</a:t>
            </a:r>
            <a:r>
              <a:rPr dirty="0" sz="900" spc="60" b="0">
                <a:solidFill>
                  <a:srgbClr val="EC008C"/>
                </a:solidFill>
                <a:latin typeface="Interstate Light"/>
                <a:cs typeface="Interstate Light"/>
              </a:rPr>
              <a:t> </a:t>
            </a:r>
            <a:r>
              <a:rPr dirty="0" sz="900" b="0">
                <a:solidFill>
                  <a:srgbClr val="EC008C"/>
                </a:solidFill>
                <a:latin typeface="Interstate Light"/>
                <a:cs typeface="Interstate Light"/>
              </a:rPr>
              <a:t>exportiert</a:t>
            </a:r>
            <a:r>
              <a:rPr dirty="0" sz="900" spc="65" b="0">
                <a:solidFill>
                  <a:srgbClr val="EC008C"/>
                </a:solidFill>
                <a:latin typeface="Interstate Light"/>
                <a:cs typeface="Interstate Light"/>
              </a:rPr>
              <a:t> </a:t>
            </a:r>
            <a:r>
              <a:rPr dirty="0" sz="900" spc="-10" b="0">
                <a:solidFill>
                  <a:srgbClr val="EC008C"/>
                </a:solidFill>
                <a:latin typeface="Interstate Light"/>
                <a:cs typeface="Interstate Light"/>
              </a:rPr>
              <a:t>werden.</a:t>
            </a:r>
            <a:endParaRPr sz="900">
              <a:latin typeface="Interstate Light"/>
              <a:cs typeface="Interstate Ligh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23300" y="1775335"/>
            <a:ext cx="1153795" cy="484505"/>
          </a:xfrm>
          <a:prstGeom prst="rect"/>
        </p:spPr>
        <p:txBody>
          <a:bodyPr wrap="square" lIns="0" tIns="10795" rIns="0" bIns="0" rtlCol="0" vert="horz">
            <a:spAutoFit/>
          </a:bodyPr>
          <a:lstStyle/>
          <a:p>
            <a:pPr marL="12700" marR="5080">
              <a:lnSpc>
                <a:spcPct val="100699"/>
              </a:lnSpc>
              <a:spcBef>
                <a:spcPts val="85"/>
              </a:spcBef>
            </a:pPr>
            <a:r>
              <a:rPr dirty="0" spc="-25"/>
              <a:t>C5/6</a:t>
            </a:r>
            <a:r>
              <a:rPr dirty="0" spc="-60"/>
              <a:t> </a:t>
            </a:r>
            <a:r>
              <a:rPr dirty="0" spc="-10"/>
              <a:t>Kuvert </a:t>
            </a:r>
            <a:r>
              <a:rPr dirty="0" spc="-20"/>
              <a:t>Rückseite,</a:t>
            </a:r>
            <a:r>
              <a:rPr dirty="0" spc="-5"/>
              <a:t> </a:t>
            </a:r>
            <a:r>
              <a:rPr dirty="0" spc="-25"/>
              <a:t>4c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923300" y="2309379"/>
            <a:ext cx="2994660" cy="1657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900" b="1">
                <a:solidFill>
                  <a:srgbClr val="EC008C"/>
                </a:solidFill>
                <a:latin typeface="Interstate"/>
                <a:cs typeface="Interstate"/>
              </a:rPr>
              <a:t>Achtung:</a:t>
            </a:r>
            <a:r>
              <a:rPr dirty="0" sz="900" spc="30" b="1">
                <a:solidFill>
                  <a:srgbClr val="EC008C"/>
                </a:solidFill>
                <a:latin typeface="Interstate"/>
                <a:cs typeface="Interstate"/>
              </a:rPr>
              <a:t> </a:t>
            </a:r>
            <a:r>
              <a:rPr dirty="0" sz="900" b="0">
                <a:solidFill>
                  <a:srgbClr val="EC008C"/>
                </a:solidFill>
                <a:latin typeface="Interstate Light"/>
                <a:cs typeface="Interstate Light"/>
              </a:rPr>
              <a:t>Die</a:t>
            </a:r>
            <a:r>
              <a:rPr dirty="0" sz="900" spc="65" b="0">
                <a:solidFill>
                  <a:srgbClr val="EC008C"/>
                </a:solidFill>
                <a:latin typeface="Interstate Light"/>
                <a:cs typeface="Interstate Light"/>
              </a:rPr>
              <a:t> </a:t>
            </a:r>
            <a:r>
              <a:rPr dirty="0" sz="900" b="0">
                <a:solidFill>
                  <a:srgbClr val="EC008C"/>
                </a:solidFill>
                <a:latin typeface="Interstate Light"/>
                <a:cs typeface="Interstate Light"/>
              </a:rPr>
              <a:t>Linien</a:t>
            </a:r>
            <a:r>
              <a:rPr dirty="0" sz="900" spc="65" b="0">
                <a:solidFill>
                  <a:srgbClr val="EC008C"/>
                </a:solidFill>
                <a:latin typeface="Interstate Light"/>
                <a:cs typeface="Interstate Light"/>
              </a:rPr>
              <a:t> </a:t>
            </a:r>
            <a:r>
              <a:rPr dirty="0" sz="900" b="0">
                <a:solidFill>
                  <a:srgbClr val="EC008C"/>
                </a:solidFill>
                <a:latin typeface="Interstate Light"/>
                <a:cs typeface="Interstate Light"/>
              </a:rPr>
              <a:t>dürfen</a:t>
            </a:r>
            <a:r>
              <a:rPr dirty="0" sz="900" spc="65" b="0">
                <a:solidFill>
                  <a:srgbClr val="EC008C"/>
                </a:solidFill>
                <a:latin typeface="Interstate Light"/>
                <a:cs typeface="Interstate Light"/>
              </a:rPr>
              <a:t> </a:t>
            </a:r>
            <a:r>
              <a:rPr dirty="0" sz="900" b="0">
                <a:solidFill>
                  <a:srgbClr val="EC008C"/>
                </a:solidFill>
                <a:latin typeface="Interstate Light"/>
                <a:cs typeface="Interstate Light"/>
              </a:rPr>
              <a:t>nicht</a:t>
            </a:r>
            <a:r>
              <a:rPr dirty="0" sz="900" spc="65" b="0">
                <a:solidFill>
                  <a:srgbClr val="EC008C"/>
                </a:solidFill>
                <a:latin typeface="Interstate Light"/>
                <a:cs typeface="Interstate Light"/>
              </a:rPr>
              <a:t> </a:t>
            </a:r>
            <a:r>
              <a:rPr dirty="0" sz="900" b="0">
                <a:solidFill>
                  <a:srgbClr val="EC008C"/>
                </a:solidFill>
                <a:latin typeface="Interstate Light"/>
                <a:cs typeface="Interstate Light"/>
              </a:rPr>
              <a:t>mit</a:t>
            </a:r>
            <a:r>
              <a:rPr dirty="0" sz="900" spc="60" b="0">
                <a:solidFill>
                  <a:srgbClr val="EC008C"/>
                </a:solidFill>
                <a:latin typeface="Interstate Light"/>
                <a:cs typeface="Interstate Light"/>
              </a:rPr>
              <a:t> </a:t>
            </a:r>
            <a:r>
              <a:rPr dirty="0" sz="900" b="0">
                <a:solidFill>
                  <a:srgbClr val="EC008C"/>
                </a:solidFill>
                <a:latin typeface="Interstate Light"/>
                <a:cs typeface="Interstate Light"/>
              </a:rPr>
              <a:t>exportiert</a:t>
            </a:r>
            <a:r>
              <a:rPr dirty="0" sz="900" spc="65" b="0">
                <a:solidFill>
                  <a:srgbClr val="EC008C"/>
                </a:solidFill>
                <a:latin typeface="Interstate Light"/>
                <a:cs typeface="Interstate Light"/>
              </a:rPr>
              <a:t> </a:t>
            </a:r>
            <a:r>
              <a:rPr dirty="0" sz="900" spc="-10" b="0">
                <a:solidFill>
                  <a:srgbClr val="EC008C"/>
                </a:solidFill>
                <a:latin typeface="Interstate Light"/>
                <a:cs typeface="Interstate Light"/>
              </a:rPr>
              <a:t>werden.</a:t>
            </a:r>
            <a:endParaRPr sz="900">
              <a:latin typeface="Interstate Light"/>
              <a:cs typeface="Interstate Light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8083870" y="186343"/>
            <a:ext cx="10160" cy="29845"/>
          </a:xfrm>
          <a:custGeom>
            <a:avLst/>
            <a:gdLst/>
            <a:ahLst/>
            <a:cxnLst/>
            <a:rect l="l" t="t" r="r" b="b"/>
            <a:pathLst>
              <a:path w="10159" h="29845">
                <a:moveTo>
                  <a:pt x="9778" y="0"/>
                </a:moveTo>
                <a:lnTo>
                  <a:pt x="0" y="29768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8054668" y="276206"/>
            <a:ext cx="10160" cy="29209"/>
          </a:xfrm>
          <a:custGeom>
            <a:avLst/>
            <a:gdLst/>
            <a:ahLst/>
            <a:cxnLst/>
            <a:rect l="l" t="t" r="r" b="b"/>
            <a:pathLst>
              <a:path w="10159" h="29210">
                <a:moveTo>
                  <a:pt x="9537" y="0"/>
                </a:moveTo>
                <a:lnTo>
                  <a:pt x="0" y="29108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6" name="object 6" descr=""/>
          <p:cNvGrpSpPr/>
          <p:nvPr/>
        </p:nvGrpSpPr>
        <p:grpSpPr>
          <a:xfrm>
            <a:off x="7541259" y="357191"/>
            <a:ext cx="501015" cy="1083310"/>
            <a:chOff x="7541259" y="357191"/>
            <a:chExt cx="501015" cy="1083310"/>
          </a:xfrm>
        </p:grpSpPr>
        <p:sp>
          <p:nvSpPr>
            <p:cNvPr id="7" name="object 7" descr=""/>
            <p:cNvSpPr/>
            <p:nvPr/>
          </p:nvSpPr>
          <p:spPr>
            <a:xfrm>
              <a:off x="7739770" y="363541"/>
              <a:ext cx="295910" cy="902969"/>
            </a:xfrm>
            <a:custGeom>
              <a:avLst/>
              <a:gdLst/>
              <a:ahLst/>
              <a:cxnLst/>
              <a:rect l="l" t="t" r="r" b="b"/>
              <a:pathLst>
                <a:path w="295909" h="902969">
                  <a:moveTo>
                    <a:pt x="295808" y="0"/>
                  </a:moveTo>
                  <a:lnTo>
                    <a:pt x="0" y="902462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41259" y="1288764"/>
              <a:ext cx="195313" cy="151231"/>
            </a:xfrm>
            <a:prstGeom prst="rect">
              <a:avLst/>
            </a:prstGeom>
          </p:spPr>
        </p:pic>
      </p:grpSp>
      <p:grpSp>
        <p:nvGrpSpPr>
          <p:cNvPr id="9" name="object 9" descr=""/>
          <p:cNvGrpSpPr/>
          <p:nvPr/>
        </p:nvGrpSpPr>
        <p:grpSpPr>
          <a:xfrm>
            <a:off x="543152" y="1290072"/>
            <a:ext cx="6941184" cy="150495"/>
            <a:chOff x="543152" y="1290072"/>
            <a:chExt cx="6941184" cy="150495"/>
          </a:xfrm>
        </p:grpSpPr>
        <p:sp>
          <p:nvSpPr>
            <p:cNvPr id="10" name="object 10" descr=""/>
            <p:cNvSpPr/>
            <p:nvPr/>
          </p:nvSpPr>
          <p:spPr>
            <a:xfrm>
              <a:off x="766460" y="1433643"/>
              <a:ext cx="6717665" cy="0"/>
            </a:xfrm>
            <a:custGeom>
              <a:avLst/>
              <a:gdLst/>
              <a:ahLst/>
              <a:cxnLst/>
              <a:rect l="l" t="t" r="r" b="b"/>
              <a:pathLst>
                <a:path w="6717665" h="0">
                  <a:moveTo>
                    <a:pt x="6717474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43152" y="1290072"/>
              <a:ext cx="197815" cy="149923"/>
            </a:xfrm>
            <a:prstGeom prst="rect">
              <a:avLst/>
            </a:prstGeom>
          </p:spPr>
        </p:pic>
      </p:grpSp>
      <p:grpSp>
        <p:nvGrpSpPr>
          <p:cNvPr id="12" name="object 12" descr=""/>
          <p:cNvGrpSpPr/>
          <p:nvPr/>
        </p:nvGrpSpPr>
        <p:grpSpPr>
          <a:xfrm>
            <a:off x="180002" y="179999"/>
            <a:ext cx="356235" cy="1062990"/>
            <a:chOff x="180002" y="179999"/>
            <a:chExt cx="356235" cy="1062990"/>
          </a:xfrm>
        </p:grpSpPr>
        <p:sp>
          <p:nvSpPr>
            <p:cNvPr id="13" name="object 13" descr=""/>
            <p:cNvSpPr/>
            <p:nvPr/>
          </p:nvSpPr>
          <p:spPr>
            <a:xfrm>
              <a:off x="225602" y="306233"/>
              <a:ext cx="304800" cy="930275"/>
            </a:xfrm>
            <a:custGeom>
              <a:avLst/>
              <a:gdLst/>
              <a:ahLst/>
              <a:cxnLst/>
              <a:rect l="l" t="t" r="r" b="b"/>
              <a:pathLst>
                <a:path w="304800" h="930275">
                  <a:moveTo>
                    <a:pt x="304266" y="930173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205967" y="246234"/>
              <a:ext cx="10160" cy="30480"/>
            </a:xfrm>
            <a:custGeom>
              <a:avLst/>
              <a:gdLst/>
              <a:ahLst/>
              <a:cxnLst/>
              <a:rect l="l" t="t" r="r" b="b"/>
              <a:pathLst>
                <a:path w="10160" h="30479">
                  <a:moveTo>
                    <a:pt x="9817" y="29997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186352" y="186349"/>
              <a:ext cx="10160" cy="29845"/>
            </a:xfrm>
            <a:custGeom>
              <a:avLst/>
              <a:gdLst/>
              <a:ahLst/>
              <a:cxnLst/>
              <a:rect l="l" t="t" r="r" b="b"/>
              <a:pathLst>
                <a:path w="10160" h="29845">
                  <a:moveTo>
                    <a:pt x="9778" y="29768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C56_Kuvert_beidseitig_4c_PDF_Vorlage.indd</dc:title>
  <dcterms:created xsi:type="dcterms:W3CDTF">2024-01-10T13:03:46Z</dcterms:created>
  <dcterms:modified xsi:type="dcterms:W3CDTF">2024-01-10T13:03:46Z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2024-01-10T00:00:00Z</vt:filetime>
  </property>
  <property fmtid="{D5CDD505-2E9C-101B-9397-08002B2CF9AE}" pid="3" name="Creator">
    <vt:lpwstr>Adobe InDesign 19.1 (Windows)</vt:lpwstr>
  </property>
  <property fmtid="{D5CDD505-2E9C-101B-9397-08002B2CF9AE}" pid="4" name="GTS_PDFXConformance">
    <vt:lpwstr>PDF/X-3:2002</vt:lpwstr>
  </property>
  <property fmtid="{D5CDD505-2E9C-101B-9397-08002B2CF9AE}" pid="5" name="GTS_PDFXVersion">
    <vt:lpwstr>PDF/X-3:2002</vt:lpwstr>
  </property>
  <property fmtid="{D5CDD505-2E9C-101B-9397-08002B2CF9AE}" pid="6" name="LastSaved">
    <vt:filetime>2024-01-10T00:00:00Z</vt:filetime>
  </property>
  <property fmtid="{D5CDD505-2E9C-101B-9397-08002B2CF9AE}" pid="7" name="Producer">
    <vt:lpwstr>Adobe PDF Library 17.0</vt:lpwstr>
  </property>
</Properties>
</file>