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8280400" cy="4324350"/>
  <p:notesSz cx="8280400" cy="43243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21030" y="1340548"/>
            <a:ext cx="7038340" cy="908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42060" y="2421636"/>
            <a:ext cx="5796280" cy="10810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14020" y="994600"/>
            <a:ext cx="3601974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264406" y="994600"/>
            <a:ext cx="3601974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7" Type="http://schemas.openxmlformats.org/officeDocument/2006/relationships/image" Target="../media/image11.png"/><Relationship Id="rId18" Type="http://schemas.openxmlformats.org/officeDocument/2006/relationships/image" Target="../media/image12.png"/><Relationship Id="rId19" Type="http://schemas.openxmlformats.org/officeDocument/2006/relationships/image" Target="../media/image13.png"/><Relationship Id="rId20" Type="http://schemas.openxmlformats.org/officeDocument/2006/relationships/image" Target="../media/image14.png"/><Relationship Id="rId21" Type="http://schemas.openxmlformats.org/officeDocument/2006/relationships/image" Target="../media/image15.png"/><Relationship Id="rId22" Type="http://schemas.openxmlformats.org/officeDocument/2006/relationships/image" Target="../media/image16.png"/><Relationship Id="rId23" Type="http://schemas.openxmlformats.org/officeDocument/2006/relationships/image" Target="../media/image17.png"/><Relationship Id="rId24" Type="http://schemas.openxmlformats.org/officeDocument/2006/relationships/image" Target="../media/image18.png"/><Relationship Id="rId25" Type="http://schemas.openxmlformats.org/officeDocument/2006/relationships/image" Target="../media/image19.png"/><Relationship Id="rId26" Type="http://schemas.openxmlformats.org/officeDocument/2006/relationships/image" Target="../media/image20.png"/><Relationship Id="rId27" Type="http://schemas.openxmlformats.org/officeDocument/2006/relationships/image" Target="../media/image21.png"/><Relationship Id="rId28" Type="http://schemas.openxmlformats.org/officeDocument/2006/relationships/image" Target="../media/image22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86347" y="186347"/>
            <a:ext cx="7907655" cy="3947795"/>
          </a:xfrm>
          <a:custGeom>
            <a:avLst/>
            <a:gdLst/>
            <a:ahLst/>
            <a:cxnLst/>
            <a:rect l="l" t="t" r="r" b="b"/>
            <a:pathLst>
              <a:path w="7907655" h="3947795">
                <a:moveTo>
                  <a:pt x="0" y="3947299"/>
                </a:moveTo>
                <a:lnTo>
                  <a:pt x="7907299" y="3947299"/>
                </a:lnTo>
                <a:lnTo>
                  <a:pt x="7907299" y="0"/>
                </a:lnTo>
                <a:lnTo>
                  <a:pt x="0" y="0"/>
                </a:lnTo>
                <a:lnTo>
                  <a:pt x="0" y="3947299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94350" y="527550"/>
            <a:ext cx="0" cy="3342640"/>
          </a:xfrm>
          <a:custGeom>
            <a:avLst/>
            <a:gdLst/>
            <a:ahLst/>
            <a:cxnLst/>
            <a:rect l="l" t="t" r="r" b="b"/>
            <a:pathLst>
              <a:path w="0" h="3342640">
                <a:moveTo>
                  <a:pt x="0" y="0"/>
                </a:moveTo>
                <a:lnTo>
                  <a:pt x="0" y="3342627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525089" y="4025643"/>
            <a:ext cx="7306945" cy="0"/>
          </a:xfrm>
          <a:custGeom>
            <a:avLst/>
            <a:gdLst/>
            <a:ahLst/>
            <a:cxnLst/>
            <a:rect l="l" t="t" r="r" b="b"/>
            <a:pathLst>
              <a:path w="7306945" h="0">
                <a:moveTo>
                  <a:pt x="0" y="0"/>
                </a:moveTo>
                <a:lnTo>
                  <a:pt x="7306729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7985650" y="449810"/>
            <a:ext cx="0" cy="3342640"/>
          </a:xfrm>
          <a:custGeom>
            <a:avLst/>
            <a:gdLst/>
            <a:ahLst/>
            <a:cxnLst/>
            <a:rect l="l" t="t" r="r" b="b"/>
            <a:pathLst>
              <a:path w="0" h="3342640">
                <a:moveTo>
                  <a:pt x="0" y="334262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448181" y="294344"/>
            <a:ext cx="7306945" cy="0"/>
          </a:xfrm>
          <a:custGeom>
            <a:avLst/>
            <a:gdLst/>
            <a:ahLst/>
            <a:cxnLst/>
            <a:rect l="l" t="t" r="r" b="b"/>
            <a:pathLst>
              <a:path w="7306945" h="0">
                <a:moveTo>
                  <a:pt x="7306729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294350" y="294346"/>
            <a:ext cx="7691755" cy="3731895"/>
          </a:xfrm>
          <a:custGeom>
            <a:avLst/>
            <a:gdLst/>
            <a:ahLst/>
            <a:cxnLst/>
            <a:rect l="l" t="t" r="r" b="b"/>
            <a:pathLst>
              <a:path w="7691755" h="3731895">
                <a:moveTo>
                  <a:pt x="0" y="3653561"/>
                </a:moveTo>
                <a:lnTo>
                  <a:pt x="0" y="3731298"/>
                </a:lnTo>
                <a:lnTo>
                  <a:pt x="76911" y="3731298"/>
                </a:lnTo>
              </a:path>
              <a:path w="7691755" h="3731895">
                <a:moveTo>
                  <a:pt x="7614386" y="3731298"/>
                </a:moveTo>
                <a:lnTo>
                  <a:pt x="7691297" y="3731298"/>
                </a:lnTo>
                <a:lnTo>
                  <a:pt x="7691297" y="3653561"/>
                </a:lnTo>
              </a:path>
              <a:path w="7691755" h="3731895">
                <a:moveTo>
                  <a:pt x="7691297" y="77736"/>
                </a:moveTo>
                <a:lnTo>
                  <a:pt x="7691297" y="0"/>
                </a:lnTo>
                <a:lnTo>
                  <a:pt x="7614386" y="0"/>
                </a:lnTo>
              </a:path>
              <a:path w="7691755" h="3731895">
                <a:moveTo>
                  <a:pt x="76911" y="0"/>
                </a:moveTo>
                <a:lnTo>
                  <a:pt x="0" y="0"/>
                </a:lnTo>
                <a:lnTo>
                  <a:pt x="0" y="77736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947811" y="952947"/>
            <a:ext cx="97536" cy="13754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1065540" y="937897"/>
            <a:ext cx="279653" cy="16764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1420632" y="955042"/>
            <a:ext cx="166420" cy="13544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1612580" y="986284"/>
            <a:ext cx="76961" cy="10210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1711525" y="949518"/>
            <a:ext cx="237972" cy="140969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1975025" y="986284"/>
            <a:ext cx="55244" cy="102235"/>
          </a:xfrm>
          <a:custGeom>
            <a:avLst/>
            <a:gdLst/>
            <a:ahLst/>
            <a:cxnLst/>
            <a:rect l="l" t="t" r="r" b="b"/>
            <a:pathLst>
              <a:path w="55244" h="102234">
                <a:moveTo>
                  <a:pt x="46481" y="0"/>
                </a:moveTo>
                <a:lnTo>
                  <a:pt x="39052" y="0"/>
                </a:lnTo>
                <a:lnTo>
                  <a:pt x="31325" y="1137"/>
                </a:lnTo>
                <a:lnTo>
                  <a:pt x="24383" y="4238"/>
                </a:lnTo>
                <a:lnTo>
                  <a:pt x="18585" y="8840"/>
                </a:lnTo>
                <a:lnTo>
                  <a:pt x="14287" y="14477"/>
                </a:lnTo>
                <a:lnTo>
                  <a:pt x="14287" y="2095"/>
                </a:lnTo>
                <a:lnTo>
                  <a:pt x="0" y="2095"/>
                </a:lnTo>
                <a:lnTo>
                  <a:pt x="0" y="102108"/>
                </a:lnTo>
                <a:lnTo>
                  <a:pt x="14287" y="102108"/>
                </a:lnTo>
                <a:lnTo>
                  <a:pt x="14287" y="43434"/>
                </a:lnTo>
                <a:lnTo>
                  <a:pt x="15725" y="30664"/>
                </a:lnTo>
                <a:lnTo>
                  <a:pt x="19931" y="21145"/>
                </a:lnTo>
                <a:lnTo>
                  <a:pt x="26744" y="15198"/>
                </a:lnTo>
                <a:lnTo>
                  <a:pt x="36004" y="13144"/>
                </a:lnTo>
                <a:lnTo>
                  <a:pt x="42671" y="13144"/>
                </a:lnTo>
                <a:lnTo>
                  <a:pt x="47053" y="14668"/>
                </a:lnTo>
                <a:lnTo>
                  <a:pt x="51053" y="16954"/>
                </a:lnTo>
                <a:lnTo>
                  <a:pt x="54673" y="2476"/>
                </a:lnTo>
                <a:lnTo>
                  <a:pt x="51244" y="952"/>
                </a:lnTo>
                <a:lnTo>
                  <a:pt x="46481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2051301" y="949518"/>
            <a:ext cx="72389" cy="13887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2142893" y="988380"/>
            <a:ext cx="76962" cy="102107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2241839" y="986284"/>
            <a:ext cx="179089" cy="104203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2446455" y="949518"/>
            <a:ext cx="123539" cy="140969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946096" y="1185166"/>
            <a:ext cx="203854" cy="135445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1175820" y="1179642"/>
            <a:ext cx="148361" cy="140970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1350051" y="1216408"/>
            <a:ext cx="81534" cy="104203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bg object 35"/>
          <p:cNvSpPr/>
          <p:nvPr/>
        </p:nvSpPr>
        <p:spPr>
          <a:xfrm>
            <a:off x="1457036" y="1216408"/>
            <a:ext cx="137998" cy="104203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bg object 36"/>
          <p:cNvSpPr/>
          <p:nvPr/>
        </p:nvSpPr>
        <p:spPr>
          <a:xfrm>
            <a:off x="1615304" y="1216408"/>
            <a:ext cx="81533" cy="104203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bg object 37"/>
          <p:cNvSpPr/>
          <p:nvPr/>
        </p:nvSpPr>
        <p:spPr>
          <a:xfrm>
            <a:off x="1719317" y="1179642"/>
            <a:ext cx="189604" cy="140970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bg object 38"/>
          <p:cNvSpPr/>
          <p:nvPr/>
        </p:nvSpPr>
        <p:spPr>
          <a:xfrm>
            <a:off x="1929114" y="1296609"/>
            <a:ext cx="22860" cy="44450"/>
          </a:xfrm>
          <a:custGeom>
            <a:avLst/>
            <a:gdLst/>
            <a:ahLst/>
            <a:cxnLst/>
            <a:rect l="l" t="t" r="r" b="b"/>
            <a:pathLst>
              <a:path w="22860" h="44450">
                <a:moveTo>
                  <a:pt x="22288" y="0"/>
                </a:moveTo>
                <a:lnTo>
                  <a:pt x="2857" y="0"/>
                </a:lnTo>
                <a:lnTo>
                  <a:pt x="0" y="44386"/>
                </a:lnTo>
                <a:lnTo>
                  <a:pt x="9905" y="44386"/>
                </a:lnTo>
                <a:lnTo>
                  <a:pt x="22288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bg object 39"/>
          <p:cNvSpPr/>
          <p:nvPr/>
        </p:nvSpPr>
        <p:spPr>
          <a:xfrm>
            <a:off x="2020345" y="1185166"/>
            <a:ext cx="103250" cy="133350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bg object 40"/>
          <p:cNvSpPr/>
          <p:nvPr/>
        </p:nvSpPr>
        <p:spPr>
          <a:xfrm>
            <a:off x="2143979" y="1216408"/>
            <a:ext cx="74676" cy="104203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bg object 41"/>
          <p:cNvSpPr/>
          <p:nvPr/>
        </p:nvSpPr>
        <p:spPr>
          <a:xfrm>
            <a:off x="940670" y="1463577"/>
            <a:ext cx="2924484" cy="107653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bg object 42"/>
          <p:cNvSpPr/>
          <p:nvPr/>
        </p:nvSpPr>
        <p:spPr>
          <a:xfrm>
            <a:off x="3883544" y="1534802"/>
            <a:ext cx="15240" cy="15240"/>
          </a:xfrm>
          <a:custGeom>
            <a:avLst/>
            <a:gdLst/>
            <a:ahLst/>
            <a:cxnLst/>
            <a:rect l="l" t="t" r="r" b="b"/>
            <a:pathLst>
              <a:path w="15239" h="15240">
                <a:moveTo>
                  <a:pt x="11442" y="0"/>
                </a:moveTo>
                <a:lnTo>
                  <a:pt x="7472" y="0"/>
                </a:lnTo>
                <a:lnTo>
                  <a:pt x="3386" y="0"/>
                </a:lnTo>
                <a:lnTo>
                  <a:pt x="0" y="3619"/>
                </a:lnTo>
                <a:lnTo>
                  <a:pt x="0" y="11792"/>
                </a:lnTo>
                <a:lnTo>
                  <a:pt x="3386" y="15178"/>
                </a:lnTo>
                <a:lnTo>
                  <a:pt x="11442" y="15178"/>
                </a:lnTo>
                <a:lnTo>
                  <a:pt x="14945" y="11792"/>
                </a:lnTo>
                <a:lnTo>
                  <a:pt x="14945" y="3619"/>
                </a:lnTo>
                <a:lnTo>
                  <a:pt x="11442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bg object 43"/>
          <p:cNvSpPr/>
          <p:nvPr/>
        </p:nvSpPr>
        <p:spPr>
          <a:xfrm>
            <a:off x="1008000" y="2091593"/>
            <a:ext cx="3024505" cy="1400810"/>
          </a:xfrm>
          <a:custGeom>
            <a:avLst/>
            <a:gdLst/>
            <a:ahLst/>
            <a:cxnLst/>
            <a:rect l="l" t="t" r="r" b="b"/>
            <a:pathLst>
              <a:path w="3024504" h="1400810">
                <a:moveTo>
                  <a:pt x="3023995" y="526745"/>
                </a:moveTo>
                <a:lnTo>
                  <a:pt x="253139" y="1400398"/>
                </a:lnTo>
                <a:lnTo>
                  <a:pt x="418887" y="1400398"/>
                </a:lnTo>
                <a:lnTo>
                  <a:pt x="3023995" y="579006"/>
                </a:lnTo>
                <a:lnTo>
                  <a:pt x="3023995" y="526745"/>
                </a:lnTo>
                <a:close/>
              </a:path>
              <a:path w="3024504" h="1400810">
                <a:moveTo>
                  <a:pt x="3023995" y="640664"/>
                </a:moveTo>
                <a:lnTo>
                  <a:pt x="614454" y="1400398"/>
                </a:lnTo>
                <a:lnTo>
                  <a:pt x="780202" y="1400398"/>
                </a:lnTo>
                <a:lnTo>
                  <a:pt x="3023995" y="692925"/>
                </a:lnTo>
                <a:lnTo>
                  <a:pt x="3023995" y="640664"/>
                </a:lnTo>
                <a:close/>
              </a:path>
              <a:path w="3024504" h="1400810">
                <a:moveTo>
                  <a:pt x="3023995" y="754596"/>
                </a:moveTo>
                <a:lnTo>
                  <a:pt x="975769" y="1400398"/>
                </a:lnTo>
                <a:lnTo>
                  <a:pt x="1141504" y="1400398"/>
                </a:lnTo>
                <a:lnTo>
                  <a:pt x="3023995" y="806844"/>
                </a:lnTo>
                <a:lnTo>
                  <a:pt x="3023995" y="754596"/>
                </a:lnTo>
                <a:close/>
              </a:path>
              <a:path w="3024504" h="1400810">
                <a:moveTo>
                  <a:pt x="3023995" y="868515"/>
                </a:moveTo>
                <a:lnTo>
                  <a:pt x="1337072" y="1400398"/>
                </a:lnTo>
                <a:lnTo>
                  <a:pt x="1502819" y="1400398"/>
                </a:lnTo>
                <a:lnTo>
                  <a:pt x="3023995" y="920775"/>
                </a:lnTo>
                <a:lnTo>
                  <a:pt x="3023995" y="868515"/>
                </a:lnTo>
                <a:close/>
              </a:path>
              <a:path w="3024504" h="1400810">
                <a:moveTo>
                  <a:pt x="3023995" y="982434"/>
                </a:moveTo>
                <a:lnTo>
                  <a:pt x="1698374" y="1400398"/>
                </a:lnTo>
                <a:lnTo>
                  <a:pt x="1864122" y="1400398"/>
                </a:lnTo>
                <a:lnTo>
                  <a:pt x="3023995" y="1034694"/>
                </a:lnTo>
                <a:lnTo>
                  <a:pt x="3023995" y="982434"/>
                </a:lnTo>
                <a:close/>
              </a:path>
              <a:path w="3024504" h="1400810">
                <a:moveTo>
                  <a:pt x="3023995" y="1096353"/>
                </a:moveTo>
                <a:lnTo>
                  <a:pt x="2059689" y="1400398"/>
                </a:lnTo>
                <a:lnTo>
                  <a:pt x="2225437" y="1400398"/>
                </a:lnTo>
                <a:lnTo>
                  <a:pt x="3023995" y="1148613"/>
                </a:lnTo>
                <a:lnTo>
                  <a:pt x="3023995" y="1096353"/>
                </a:lnTo>
                <a:close/>
              </a:path>
              <a:path w="3024504" h="1400810">
                <a:moveTo>
                  <a:pt x="3023995" y="1210272"/>
                </a:moveTo>
                <a:lnTo>
                  <a:pt x="2420991" y="1400398"/>
                </a:lnTo>
                <a:lnTo>
                  <a:pt x="2586739" y="1400398"/>
                </a:lnTo>
                <a:lnTo>
                  <a:pt x="3023995" y="1262532"/>
                </a:lnTo>
                <a:lnTo>
                  <a:pt x="3023995" y="1210272"/>
                </a:lnTo>
                <a:close/>
              </a:path>
              <a:path w="3024504" h="1400810">
                <a:moveTo>
                  <a:pt x="3023995" y="1324191"/>
                </a:moveTo>
                <a:lnTo>
                  <a:pt x="2782306" y="1400398"/>
                </a:lnTo>
                <a:lnTo>
                  <a:pt x="2948054" y="1400398"/>
                </a:lnTo>
                <a:lnTo>
                  <a:pt x="2992339" y="1386437"/>
                </a:lnTo>
                <a:lnTo>
                  <a:pt x="3017479" y="1357699"/>
                </a:lnTo>
                <a:lnTo>
                  <a:pt x="3023995" y="1328402"/>
                </a:lnTo>
                <a:lnTo>
                  <a:pt x="3023995" y="1324191"/>
                </a:lnTo>
                <a:close/>
              </a:path>
              <a:path w="3024504" h="1400810">
                <a:moveTo>
                  <a:pt x="3023995" y="412826"/>
                </a:moveTo>
                <a:lnTo>
                  <a:pt x="10152" y="1363095"/>
                </a:lnTo>
                <a:lnTo>
                  <a:pt x="20358" y="1378232"/>
                </a:lnTo>
                <a:lnTo>
                  <a:pt x="23086" y="1380660"/>
                </a:lnTo>
                <a:lnTo>
                  <a:pt x="43309" y="1394295"/>
                </a:lnTo>
                <a:lnTo>
                  <a:pt x="44203" y="1394787"/>
                </a:lnTo>
                <a:lnTo>
                  <a:pt x="63215" y="1398626"/>
                </a:lnTo>
                <a:lnTo>
                  <a:pt x="3023995" y="465087"/>
                </a:lnTo>
                <a:lnTo>
                  <a:pt x="3023995" y="412826"/>
                </a:lnTo>
                <a:close/>
              </a:path>
              <a:path w="3024504" h="1400810">
                <a:moveTo>
                  <a:pt x="3023995" y="298907"/>
                </a:moveTo>
                <a:lnTo>
                  <a:pt x="0" y="1252372"/>
                </a:lnTo>
                <a:lnTo>
                  <a:pt x="0" y="1304632"/>
                </a:lnTo>
                <a:lnTo>
                  <a:pt x="3023995" y="351168"/>
                </a:lnTo>
                <a:lnTo>
                  <a:pt x="3023995" y="298907"/>
                </a:lnTo>
                <a:close/>
              </a:path>
              <a:path w="3024504" h="1400810">
                <a:moveTo>
                  <a:pt x="3023995" y="184988"/>
                </a:moveTo>
                <a:lnTo>
                  <a:pt x="0" y="1138453"/>
                </a:lnTo>
                <a:lnTo>
                  <a:pt x="0" y="1190713"/>
                </a:lnTo>
                <a:lnTo>
                  <a:pt x="3023995" y="237249"/>
                </a:lnTo>
                <a:lnTo>
                  <a:pt x="3023995" y="184988"/>
                </a:lnTo>
                <a:close/>
              </a:path>
              <a:path w="3024504" h="1400810">
                <a:moveTo>
                  <a:pt x="3023818" y="71125"/>
                </a:moveTo>
                <a:lnTo>
                  <a:pt x="0" y="1024534"/>
                </a:lnTo>
                <a:lnTo>
                  <a:pt x="0" y="1076794"/>
                </a:lnTo>
                <a:lnTo>
                  <a:pt x="3023995" y="123330"/>
                </a:lnTo>
                <a:lnTo>
                  <a:pt x="3023995" y="72003"/>
                </a:lnTo>
                <a:lnTo>
                  <a:pt x="3023818" y="71125"/>
                </a:lnTo>
                <a:close/>
              </a:path>
              <a:path w="3024504" h="1400810">
                <a:moveTo>
                  <a:pt x="2952000" y="0"/>
                </a:moveTo>
                <a:lnTo>
                  <a:pt x="2888094" y="0"/>
                </a:lnTo>
                <a:lnTo>
                  <a:pt x="0" y="910615"/>
                </a:lnTo>
                <a:lnTo>
                  <a:pt x="0" y="962875"/>
                </a:lnTo>
                <a:lnTo>
                  <a:pt x="2997828" y="17661"/>
                </a:lnTo>
                <a:lnTo>
                  <a:pt x="2981138" y="6406"/>
                </a:lnTo>
                <a:lnTo>
                  <a:pt x="2979254" y="5499"/>
                </a:lnTo>
                <a:lnTo>
                  <a:pt x="2952000" y="0"/>
                </a:lnTo>
                <a:close/>
              </a:path>
              <a:path w="3024504" h="1400810">
                <a:moveTo>
                  <a:pt x="2692527" y="0"/>
                </a:moveTo>
                <a:lnTo>
                  <a:pt x="2526792" y="0"/>
                </a:lnTo>
                <a:lnTo>
                  <a:pt x="0" y="796696"/>
                </a:lnTo>
                <a:lnTo>
                  <a:pt x="0" y="848944"/>
                </a:lnTo>
                <a:lnTo>
                  <a:pt x="2692527" y="0"/>
                </a:lnTo>
                <a:close/>
              </a:path>
              <a:path w="3024504" h="1400810">
                <a:moveTo>
                  <a:pt x="2331212" y="0"/>
                </a:moveTo>
                <a:lnTo>
                  <a:pt x="2165477" y="0"/>
                </a:lnTo>
                <a:lnTo>
                  <a:pt x="0" y="682777"/>
                </a:lnTo>
                <a:lnTo>
                  <a:pt x="0" y="735025"/>
                </a:lnTo>
                <a:lnTo>
                  <a:pt x="2331212" y="0"/>
                </a:lnTo>
                <a:close/>
              </a:path>
              <a:path w="3024504" h="1400810">
                <a:moveTo>
                  <a:pt x="1969909" y="0"/>
                </a:moveTo>
                <a:lnTo>
                  <a:pt x="1804162" y="0"/>
                </a:lnTo>
                <a:lnTo>
                  <a:pt x="0" y="568845"/>
                </a:lnTo>
                <a:lnTo>
                  <a:pt x="0" y="621106"/>
                </a:lnTo>
                <a:lnTo>
                  <a:pt x="1969909" y="0"/>
                </a:lnTo>
                <a:close/>
              </a:path>
              <a:path w="3024504" h="1400810">
                <a:moveTo>
                  <a:pt x="1608607" y="0"/>
                </a:moveTo>
                <a:lnTo>
                  <a:pt x="1442859" y="0"/>
                </a:lnTo>
                <a:lnTo>
                  <a:pt x="0" y="454926"/>
                </a:lnTo>
                <a:lnTo>
                  <a:pt x="0" y="507187"/>
                </a:lnTo>
                <a:lnTo>
                  <a:pt x="1608607" y="0"/>
                </a:lnTo>
                <a:close/>
              </a:path>
              <a:path w="3024504" h="1400810">
                <a:moveTo>
                  <a:pt x="1247292" y="0"/>
                </a:moveTo>
                <a:lnTo>
                  <a:pt x="1081557" y="0"/>
                </a:lnTo>
                <a:lnTo>
                  <a:pt x="0" y="341007"/>
                </a:lnTo>
                <a:lnTo>
                  <a:pt x="0" y="393268"/>
                </a:lnTo>
                <a:lnTo>
                  <a:pt x="1247292" y="0"/>
                </a:lnTo>
                <a:close/>
              </a:path>
              <a:path w="3024504" h="1400810">
                <a:moveTo>
                  <a:pt x="885977" y="0"/>
                </a:moveTo>
                <a:lnTo>
                  <a:pt x="720242" y="0"/>
                </a:lnTo>
                <a:lnTo>
                  <a:pt x="0" y="227088"/>
                </a:lnTo>
                <a:lnTo>
                  <a:pt x="0" y="279349"/>
                </a:lnTo>
                <a:lnTo>
                  <a:pt x="885977" y="0"/>
                </a:lnTo>
                <a:close/>
              </a:path>
              <a:path w="3024504" h="1400810">
                <a:moveTo>
                  <a:pt x="524675" y="0"/>
                </a:moveTo>
                <a:lnTo>
                  <a:pt x="358927" y="0"/>
                </a:lnTo>
                <a:lnTo>
                  <a:pt x="0" y="113169"/>
                </a:lnTo>
                <a:lnTo>
                  <a:pt x="0" y="165430"/>
                </a:lnTo>
                <a:lnTo>
                  <a:pt x="524675" y="0"/>
                </a:lnTo>
                <a:close/>
              </a:path>
              <a:path w="3024504" h="1400810">
                <a:moveTo>
                  <a:pt x="163360" y="0"/>
                </a:moveTo>
                <a:lnTo>
                  <a:pt x="71996" y="0"/>
                </a:lnTo>
                <a:lnTo>
                  <a:pt x="46221" y="5199"/>
                </a:lnTo>
                <a:lnTo>
                  <a:pt x="8911" y="39147"/>
                </a:lnTo>
                <a:lnTo>
                  <a:pt x="4415" y="50123"/>
                </a:lnTo>
                <a:lnTo>
                  <a:pt x="163360" y="0"/>
                </a:lnTo>
                <a:close/>
              </a:path>
            </a:pathLst>
          </a:custGeom>
          <a:solidFill>
            <a:srgbClr val="F49AC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4" name="bg object 44"/>
          <p:cNvSpPr/>
          <p:nvPr/>
        </p:nvSpPr>
        <p:spPr>
          <a:xfrm>
            <a:off x="1008004" y="2091593"/>
            <a:ext cx="3024505" cy="1400810"/>
          </a:xfrm>
          <a:custGeom>
            <a:avLst/>
            <a:gdLst/>
            <a:ahLst/>
            <a:cxnLst/>
            <a:rect l="l" t="t" r="r" b="b"/>
            <a:pathLst>
              <a:path w="3024504" h="1400810">
                <a:moveTo>
                  <a:pt x="71996" y="0"/>
                </a:moveTo>
                <a:lnTo>
                  <a:pt x="43971" y="5657"/>
                </a:lnTo>
                <a:lnTo>
                  <a:pt x="21086" y="21086"/>
                </a:lnTo>
                <a:lnTo>
                  <a:pt x="5657" y="43971"/>
                </a:lnTo>
                <a:lnTo>
                  <a:pt x="0" y="71996"/>
                </a:lnTo>
                <a:lnTo>
                  <a:pt x="0" y="1328394"/>
                </a:lnTo>
                <a:lnTo>
                  <a:pt x="5657" y="1356421"/>
                </a:lnTo>
                <a:lnTo>
                  <a:pt x="21086" y="1379310"/>
                </a:lnTo>
                <a:lnTo>
                  <a:pt x="43971" y="1394743"/>
                </a:lnTo>
                <a:lnTo>
                  <a:pt x="71996" y="1400403"/>
                </a:lnTo>
                <a:lnTo>
                  <a:pt x="2952000" y="1400403"/>
                </a:lnTo>
                <a:lnTo>
                  <a:pt x="2980025" y="1394743"/>
                </a:lnTo>
                <a:lnTo>
                  <a:pt x="3002910" y="1379310"/>
                </a:lnTo>
                <a:lnTo>
                  <a:pt x="3018339" y="1356421"/>
                </a:lnTo>
                <a:lnTo>
                  <a:pt x="3023997" y="1328394"/>
                </a:lnTo>
                <a:lnTo>
                  <a:pt x="3023997" y="71996"/>
                </a:lnTo>
                <a:lnTo>
                  <a:pt x="3018339" y="43971"/>
                </a:lnTo>
                <a:lnTo>
                  <a:pt x="3002910" y="21086"/>
                </a:lnTo>
                <a:lnTo>
                  <a:pt x="2980025" y="5657"/>
                </a:lnTo>
                <a:lnTo>
                  <a:pt x="2952000" y="0"/>
                </a:lnTo>
                <a:lnTo>
                  <a:pt x="71996" y="0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bg object 45"/>
          <p:cNvSpPr/>
          <p:nvPr/>
        </p:nvSpPr>
        <p:spPr>
          <a:xfrm>
            <a:off x="906349" y="2277839"/>
            <a:ext cx="0" cy="1097915"/>
          </a:xfrm>
          <a:custGeom>
            <a:avLst/>
            <a:gdLst/>
            <a:ahLst/>
            <a:cxnLst/>
            <a:rect l="l" t="t" r="r" b="b"/>
            <a:pathLst>
              <a:path w="0" h="1097914">
                <a:moveTo>
                  <a:pt x="0" y="0"/>
                </a:moveTo>
                <a:lnTo>
                  <a:pt x="0" y="109747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6" name="bg object 46"/>
          <p:cNvSpPr/>
          <p:nvPr/>
        </p:nvSpPr>
        <p:spPr>
          <a:xfrm>
            <a:off x="1209597" y="3593644"/>
            <a:ext cx="2698115" cy="0"/>
          </a:xfrm>
          <a:custGeom>
            <a:avLst/>
            <a:gdLst/>
            <a:ahLst/>
            <a:cxnLst/>
            <a:rect l="l" t="t" r="r" b="b"/>
            <a:pathLst>
              <a:path w="2698115" h="0">
                <a:moveTo>
                  <a:pt x="0" y="0"/>
                </a:moveTo>
                <a:lnTo>
                  <a:pt x="2697886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7" name="bg object 47"/>
          <p:cNvSpPr/>
          <p:nvPr/>
        </p:nvSpPr>
        <p:spPr>
          <a:xfrm>
            <a:off x="4133650" y="2204678"/>
            <a:ext cx="0" cy="1097915"/>
          </a:xfrm>
          <a:custGeom>
            <a:avLst/>
            <a:gdLst/>
            <a:ahLst/>
            <a:cxnLst/>
            <a:rect l="l" t="t" r="r" b="b"/>
            <a:pathLst>
              <a:path w="0" h="1097914">
                <a:moveTo>
                  <a:pt x="0" y="109747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8" name="bg object 48"/>
          <p:cNvSpPr/>
          <p:nvPr/>
        </p:nvSpPr>
        <p:spPr>
          <a:xfrm>
            <a:off x="1132516" y="1986343"/>
            <a:ext cx="2698115" cy="0"/>
          </a:xfrm>
          <a:custGeom>
            <a:avLst/>
            <a:gdLst/>
            <a:ahLst/>
            <a:cxnLst/>
            <a:rect l="l" t="t" r="r" b="b"/>
            <a:pathLst>
              <a:path w="2698115" h="0">
                <a:moveTo>
                  <a:pt x="2697886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9" name="bg object 49"/>
          <p:cNvSpPr/>
          <p:nvPr/>
        </p:nvSpPr>
        <p:spPr>
          <a:xfrm>
            <a:off x="899999" y="3442129"/>
            <a:ext cx="161785" cy="157861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0" name="bg object 50"/>
          <p:cNvSpPr/>
          <p:nvPr/>
        </p:nvSpPr>
        <p:spPr>
          <a:xfrm>
            <a:off x="3978212" y="3442129"/>
            <a:ext cx="161785" cy="157861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1" name="bg object 51"/>
          <p:cNvSpPr/>
          <p:nvPr/>
        </p:nvSpPr>
        <p:spPr>
          <a:xfrm>
            <a:off x="3978212" y="1979991"/>
            <a:ext cx="161785" cy="157873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2" name="bg object 52"/>
          <p:cNvSpPr/>
          <p:nvPr/>
        </p:nvSpPr>
        <p:spPr>
          <a:xfrm>
            <a:off x="899999" y="1979991"/>
            <a:ext cx="161785" cy="157873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4020" y="172974"/>
            <a:ext cx="7452360" cy="691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14020" y="994600"/>
            <a:ext cx="7452360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815336" y="4021645"/>
            <a:ext cx="2649728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14020" y="4021645"/>
            <a:ext cx="1904492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961888" y="4021645"/>
            <a:ext cx="1904492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C56_Kuvert_Fenster_einseitig_4c_PDF_Vorlage.indd</dc:title>
  <dcterms:created xsi:type="dcterms:W3CDTF">2021-02-03T09:36:27Z</dcterms:created>
  <dcterms:modified xsi:type="dcterms:W3CDTF">2021-02-03T09:36:27Z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2021-02-03T00:00:00Z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2021-02-03T00:00:00Z</vt:filetime>
  </property>
</Properties>
</file>