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17.png"/><Relationship Id="rId14" Type="http://schemas.openxmlformats.org/officeDocument/2006/relationships/image" Target="../media/image25.png"/><Relationship Id="rId15" Type="http://schemas.openxmlformats.org/officeDocument/2006/relationships/image" Target="../media/image14.png"/><Relationship Id="rId16" Type="http://schemas.openxmlformats.org/officeDocument/2006/relationships/image" Target="../media/image26.png"/><Relationship Id="rId17" Type="http://schemas.openxmlformats.org/officeDocument/2006/relationships/image" Target="../media/image16.png"/><Relationship Id="rId18" Type="http://schemas.openxmlformats.org/officeDocument/2006/relationships/image" Target="../media/image27.png"/><Relationship Id="rId19" Type="http://schemas.openxmlformats.org/officeDocument/2006/relationships/image" Target="../media/image28.png"/><Relationship Id="rId20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952947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937897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949518"/>
            <a:ext cx="1149985" cy="140970"/>
            <a:chOff x="1420632" y="949518"/>
            <a:chExt cx="1149985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955042"/>
              <a:ext cx="166420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2579" y="986284"/>
              <a:ext cx="76961" cy="102108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1525" y="949518"/>
              <a:ext cx="237972" cy="14096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1301" y="949518"/>
              <a:ext cx="72389" cy="1388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2893" y="988380"/>
              <a:ext cx="76962" cy="10210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41839" y="986284"/>
              <a:ext cx="179089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6455" y="949518"/>
              <a:ext cx="123539" cy="140969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946096" y="1179642"/>
            <a:ext cx="1005840" cy="161925"/>
            <a:chOff x="946096" y="1179642"/>
            <a:chExt cx="1005840" cy="161925"/>
          </a:xfrm>
        </p:grpSpPr>
        <p:pic>
          <p:nvPicPr>
            <p:cNvPr id="15" name="object 1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46096" y="1185166"/>
              <a:ext cx="203854" cy="13544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75820" y="1179642"/>
              <a:ext cx="148361" cy="140970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50051" y="1216408"/>
              <a:ext cx="81534" cy="10420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57036" y="1216408"/>
              <a:ext cx="137998" cy="10420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15304" y="1216408"/>
              <a:ext cx="81533" cy="104203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9317" y="1179642"/>
              <a:ext cx="189604" cy="14097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2020345" y="1185166"/>
            <a:ext cx="198755" cy="135890"/>
            <a:chOff x="2020345" y="1185166"/>
            <a:chExt cx="198755" cy="135890"/>
          </a:xfrm>
        </p:grpSpPr>
        <p:pic>
          <p:nvPicPr>
            <p:cNvPr id="23" name="object 23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20345" y="1185166"/>
              <a:ext cx="103250" cy="133350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143979" y="1216408"/>
              <a:ext cx="74676" cy="104203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pic>
          <p:nvPicPr>
            <p:cNvPr id="26" name="object 26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40670" y="1463577"/>
              <a:ext cx="2924484" cy="10765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1001654" y="2085243"/>
            <a:ext cx="3037205" cy="1413510"/>
            <a:chOff x="1001654" y="2085243"/>
            <a:chExt cx="3037205" cy="1413510"/>
          </a:xfrm>
        </p:grpSpPr>
        <p:sp>
          <p:nvSpPr>
            <p:cNvPr id="29" name="object 29" descr=""/>
            <p:cNvSpPr/>
            <p:nvPr/>
          </p:nvSpPr>
          <p:spPr>
            <a:xfrm>
              <a:off x="1008000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3023995" y="526745"/>
                  </a:moveTo>
                  <a:lnTo>
                    <a:pt x="253139" y="1400398"/>
                  </a:lnTo>
                  <a:lnTo>
                    <a:pt x="418887" y="1400398"/>
                  </a:lnTo>
                  <a:lnTo>
                    <a:pt x="3023995" y="579006"/>
                  </a:lnTo>
                  <a:lnTo>
                    <a:pt x="3023995" y="526745"/>
                  </a:lnTo>
                  <a:close/>
                </a:path>
                <a:path w="3024504" h="1400810">
                  <a:moveTo>
                    <a:pt x="3023995" y="640664"/>
                  </a:moveTo>
                  <a:lnTo>
                    <a:pt x="614454" y="1400398"/>
                  </a:lnTo>
                  <a:lnTo>
                    <a:pt x="780202" y="1400398"/>
                  </a:lnTo>
                  <a:lnTo>
                    <a:pt x="3023995" y="692925"/>
                  </a:lnTo>
                  <a:lnTo>
                    <a:pt x="3023995" y="640664"/>
                  </a:lnTo>
                  <a:close/>
                </a:path>
                <a:path w="3024504" h="1400810">
                  <a:moveTo>
                    <a:pt x="3023995" y="754596"/>
                  </a:moveTo>
                  <a:lnTo>
                    <a:pt x="975769" y="1400398"/>
                  </a:lnTo>
                  <a:lnTo>
                    <a:pt x="1141504" y="1400398"/>
                  </a:lnTo>
                  <a:lnTo>
                    <a:pt x="3023995" y="806844"/>
                  </a:lnTo>
                  <a:lnTo>
                    <a:pt x="3023995" y="754596"/>
                  </a:lnTo>
                  <a:close/>
                </a:path>
                <a:path w="3024504" h="1400810">
                  <a:moveTo>
                    <a:pt x="3023995" y="868515"/>
                  </a:moveTo>
                  <a:lnTo>
                    <a:pt x="1337072" y="1400398"/>
                  </a:lnTo>
                  <a:lnTo>
                    <a:pt x="1502819" y="1400398"/>
                  </a:lnTo>
                  <a:lnTo>
                    <a:pt x="3023995" y="920775"/>
                  </a:lnTo>
                  <a:lnTo>
                    <a:pt x="3023995" y="868515"/>
                  </a:lnTo>
                  <a:close/>
                </a:path>
                <a:path w="3024504" h="1400810">
                  <a:moveTo>
                    <a:pt x="3023995" y="982434"/>
                  </a:moveTo>
                  <a:lnTo>
                    <a:pt x="1698374" y="1400398"/>
                  </a:lnTo>
                  <a:lnTo>
                    <a:pt x="1864122" y="1400398"/>
                  </a:lnTo>
                  <a:lnTo>
                    <a:pt x="3023995" y="1034694"/>
                  </a:lnTo>
                  <a:lnTo>
                    <a:pt x="3023995" y="982434"/>
                  </a:lnTo>
                  <a:close/>
                </a:path>
                <a:path w="3024504" h="1400810">
                  <a:moveTo>
                    <a:pt x="3023995" y="1096353"/>
                  </a:moveTo>
                  <a:lnTo>
                    <a:pt x="2059689" y="1400398"/>
                  </a:lnTo>
                  <a:lnTo>
                    <a:pt x="2225437" y="1400398"/>
                  </a:lnTo>
                  <a:lnTo>
                    <a:pt x="3023995" y="1148613"/>
                  </a:lnTo>
                  <a:lnTo>
                    <a:pt x="3023995" y="1096353"/>
                  </a:lnTo>
                  <a:close/>
                </a:path>
                <a:path w="3024504" h="1400810">
                  <a:moveTo>
                    <a:pt x="3023995" y="1210272"/>
                  </a:moveTo>
                  <a:lnTo>
                    <a:pt x="2420991" y="1400398"/>
                  </a:lnTo>
                  <a:lnTo>
                    <a:pt x="2586739" y="1400398"/>
                  </a:lnTo>
                  <a:lnTo>
                    <a:pt x="3023995" y="1262532"/>
                  </a:lnTo>
                  <a:lnTo>
                    <a:pt x="3023995" y="1210272"/>
                  </a:lnTo>
                  <a:close/>
                </a:path>
                <a:path w="3024504" h="1400810">
                  <a:moveTo>
                    <a:pt x="3023995" y="1324191"/>
                  </a:moveTo>
                  <a:lnTo>
                    <a:pt x="2782306" y="1400398"/>
                  </a:lnTo>
                  <a:lnTo>
                    <a:pt x="2948054" y="1400398"/>
                  </a:lnTo>
                  <a:lnTo>
                    <a:pt x="2992339" y="1386437"/>
                  </a:lnTo>
                  <a:lnTo>
                    <a:pt x="3017480" y="1357699"/>
                  </a:lnTo>
                  <a:lnTo>
                    <a:pt x="3023995" y="1328402"/>
                  </a:lnTo>
                  <a:lnTo>
                    <a:pt x="3023995" y="1324191"/>
                  </a:lnTo>
                  <a:close/>
                </a:path>
                <a:path w="3024504" h="1400810">
                  <a:moveTo>
                    <a:pt x="3023995" y="412826"/>
                  </a:moveTo>
                  <a:lnTo>
                    <a:pt x="10152" y="1363095"/>
                  </a:lnTo>
                  <a:lnTo>
                    <a:pt x="20357" y="1378232"/>
                  </a:lnTo>
                  <a:lnTo>
                    <a:pt x="23086" y="1380660"/>
                  </a:lnTo>
                  <a:lnTo>
                    <a:pt x="43309" y="1394295"/>
                  </a:lnTo>
                  <a:lnTo>
                    <a:pt x="44203" y="1394787"/>
                  </a:lnTo>
                  <a:lnTo>
                    <a:pt x="63215" y="1398626"/>
                  </a:lnTo>
                  <a:lnTo>
                    <a:pt x="3023995" y="465087"/>
                  </a:lnTo>
                  <a:lnTo>
                    <a:pt x="3023995" y="412826"/>
                  </a:lnTo>
                  <a:close/>
                </a:path>
                <a:path w="3024504" h="1400810">
                  <a:moveTo>
                    <a:pt x="3023995" y="298907"/>
                  </a:moveTo>
                  <a:lnTo>
                    <a:pt x="0" y="1252372"/>
                  </a:lnTo>
                  <a:lnTo>
                    <a:pt x="0" y="1304632"/>
                  </a:lnTo>
                  <a:lnTo>
                    <a:pt x="3023995" y="351168"/>
                  </a:lnTo>
                  <a:lnTo>
                    <a:pt x="3023995" y="298907"/>
                  </a:lnTo>
                  <a:close/>
                </a:path>
                <a:path w="3024504" h="1400810">
                  <a:moveTo>
                    <a:pt x="3023995" y="184988"/>
                  </a:moveTo>
                  <a:lnTo>
                    <a:pt x="0" y="1138453"/>
                  </a:lnTo>
                  <a:lnTo>
                    <a:pt x="0" y="1190713"/>
                  </a:lnTo>
                  <a:lnTo>
                    <a:pt x="3023995" y="237249"/>
                  </a:lnTo>
                  <a:lnTo>
                    <a:pt x="3023995" y="184988"/>
                  </a:lnTo>
                  <a:close/>
                </a:path>
                <a:path w="3024504" h="1400810">
                  <a:moveTo>
                    <a:pt x="3023818" y="71125"/>
                  </a:moveTo>
                  <a:lnTo>
                    <a:pt x="0" y="1024534"/>
                  </a:lnTo>
                  <a:lnTo>
                    <a:pt x="0" y="1076794"/>
                  </a:lnTo>
                  <a:lnTo>
                    <a:pt x="3023995" y="123330"/>
                  </a:lnTo>
                  <a:lnTo>
                    <a:pt x="3023995" y="72003"/>
                  </a:lnTo>
                  <a:lnTo>
                    <a:pt x="3023818" y="71125"/>
                  </a:lnTo>
                  <a:close/>
                </a:path>
                <a:path w="3024504" h="1400810">
                  <a:moveTo>
                    <a:pt x="2952000" y="0"/>
                  </a:moveTo>
                  <a:lnTo>
                    <a:pt x="2888094" y="0"/>
                  </a:lnTo>
                  <a:lnTo>
                    <a:pt x="0" y="910615"/>
                  </a:lnTo>
                  <a:lnTo>
                    <a:pt x="0" y="962875"/>
                  </a:lnTo>
                  <a:lnTo>
                    <a:pt x="2997828" y="17661"/>
                  </a:lnTo>
                  <a:lnTo>
                    <a:pt x="2981138" y="6406"/>
                  </a:lnTo>
                  <a:lnTo>
                    <a:pt x="2979254" y="5499"/>
                  </a:lnTo>
                  <a:lnTo>
                    <a:pt x="2952000" y="0"/>
                  </a:lnTo>
                  <a:close/>
                </a:path>
                <a:path w="3024504" h="1400810">
                  <a:moveTo>
                    <a:pt x="2692527" y="0"/>
                  </a:moveTo>
                  <a:lnTo>
                    <a:pt x="2526792" y="0"/>
                  </a:lnTo>
                  <a:lnTo>
                    <a:pt x="0" y="796696"/>
                  </a:lnTo>
                  <a:lnTo>
                    <a:pt x="0" y="848944"/>
                  </a:lnTo>
                  <a:lnTo>
                    <a:pt x="2692527" y="0"/>
                  </a:lnTo>
                  <a:close/>
                </a:path>
                <a:path w="3024504" h="1400810">
                  <a:moveTo>
                    <a:pt x="2331212" y="0"/>
                  </a:moveTo>
                  <a:lnTo>
                    <a:pt x="2165477" y="0"/>
                  </a:lnTo>
                  <a:lnTo>
                    <a:pt x="0" y="682777"/>
                  </a:lnTo>
                  <a:lnTo>
                    <a:pt x="0" y="735025"/>
                  </a:lnTo>
                  <a:lnTo>
                    <a:pt x="2331212" y="0"/>
                  </a:lnTo>
                  <a:close/>
                </a:path>
                <a:path w="3024504" h="1400810">
                  <a:moveTo>
                    <a:pt x="1969909" y="0"/>
                  </a:moveTo>
                  <a:lnTo>
                    <a:pt x="1804162" y="0"/>
                  </a:lnTo>
                  <a:lnTo>
                    <a:pt x="0" y="568845"/>
                  </a:lnTo>
                  <a:lnTo>
                    <a:pt x="0" y="621106"/>
                  </a:lnTo>
                  <a:lnTo>
                    <a:pt x="1969909" y="0"/>
                  </a:lnTo>
                  <a:close/>
                </a:path>
                <a:path w="3024504" h="1400810">
                  <a:moveTo>
                    <a:pt x="1608607" y="0"/>
                  </a:moveTo>
                  <a:lnTo>
                    <a:pt x="1442859" y="0"/>
                  </a:lnTo>
                  <a:lnTo>
                    <a:pt x="0" y="454926"/>
                  </a:lnTo>
                  <a:lnTo>
                    <a:pt x="0" y="507187"/>
                  </a:lnTo>
                  <a:lnTo>
                    <a:pt x="1608607" y="0"/>
                  </a:lnTo>
                  <a:close/>
                </a:path>
                <a:path w="3024504" h="1400810">
                  <a:moveTo>
                    <a:pt x="1247292" y="0"/>
                  </a:moveTo>
                  <a:lnTo>
                    <a:pt x="1081557" y="0"/>
                  </a:lnTo>
                  <a:lnTo>
                    <a:pt x="0" y="341007"/>
                  </a:lnTo>
                  <a:lnTo>
                    <a:pt x="0" y="393268"/>
                  </a:lnTo>
                  <a:lnTo>
                    <a:pt x="1247292" y="0"/>
                  </a:lnTo>
                  <a:close/>
                </a:path>
                <a:path w="3024504" h="1400810">
                  <a:moveTo>
                    <a:pt x="885977" y="0"/>
                  </a:moveTo>
                  <a:lnTo>
                    <a:pt x="720242" y="0"/>
                  </a:lnTo>
                  <a:lnTo>
                    <a:pt x="0" y="227088"/>
                  </a:lnTo>
                  <a:lnTo>
                    <a:pt x="0" y="279349"/>
                  </a:lnTo>
                  <a:lnTo>
                    <a:pt x="885977" y="0"/>
                  </a:lnTo>
                  <a:close/>
                </a:path>
                <a:path w="3024504" h="1400810">
                  <a:moveTo>
                    <a:pt x="524675" y="0"/>
                  </a:moveTo>
                  <a:lnTo>
                    <a:pt x="358927" y="0"/>
                  </a:lnTo>
                  <a:lnTo>
                    <a:pt x="0" y="113169"/>
                  </a:lnTo>
                  <a:lnTo>
                    <a:pt x="0" y="165430"/>
                  </a:lnTo>
                  <a:lnTo>
                    <a:pt x="524675" y="0"/>
                  </a:lnTo>
                  <a:close/>
                </a:path>
                <a:path w="3024504" h="1400810">
                  <a:moveTo>
                    <a:pt x="163360" y="0"/>
                  </a:moveTo>
                  <a:lnTo>
                    <a:pt x="71996" y="0"/>
                  </a:lnTo>
                  <a:lnTo>
                    <a:pt x="46221" y="5199"/>
                  </a:lnTo>
                  <a:lnTo>
                    <a:pt x="8911" y="39147"/>
                  </a:lnTo>
                  <a:lnTo>
                    <a:pt x="4415" y="50123"/>
                  </a:lnTo>
                  <a:lnTo>
                    <a:pt x="1633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008004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28394"/>
                  </a:lnTo>
                  <a:lnTo>
                    <a:pt x="5657" y="1356421"/>
                  </a:lnTo>
                  <a:lnTo>
                    <a:pt x="21086" y="1379310"/>
                  </a:lnTo>
                  <a:lnTo>
                    <a:pt x="43971" y="1394743"/>
                  </a:lnTo>
                  <a:lnTo>
                    <a:pt x="71996" y="1400403"/>
                  </a:lnTo>
                  <a:lnTo>
                    <a:pt x="2952000" y="1400403"/>
                  </a:lnTo>
                  <a:lnTo>
                    <a:pt x="2980025" y="1394743"/>
                  </a:lnTo>
                  <a:lnTo>
                    <a:pt x="3002910" y="1379310"/>
                  </a:lnTo>
                  <a:lnTo>
                    <a:pt x="3018339" y="1356421"/>
                  </a:lnTo>
                  <a:lnTo>
                    <a:pt x="3023997" y="1328394"/>
                  </a:lnTo>
                  <a:lnTo>
                    <a:pt x="3023997" y="71996"/>
                  </a:lnTo>
                  <a:lnTo>
                    <a:pt x="3018339" y="43971"/>
                  </a:lnTo>
                  <a:lnTo>
                    <a:pt x="3002910" y="21086"/>
                  </a:lnTo>
                  <a:lnTo>
                    <a:pt x="2980025" y="5657"/>
                  </a:lnTo>
                  <a:lnTo>
                    <a:pt x="29520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35" name="object 35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99999" y="3442129"/>
            <a:ext cx="161785" cy="157861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3978212" y="3442129"/>
            <a:ext cx="161785" cy="157861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3978212" y="1979991"/>
            <a:ext cx="161785" cy="157873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99999" y="1979991"/>
            <a:ext cx="161785" cy="1578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1832803"/>
            <a:ext cx="397510" cy="167640"/>
            <a:chOff x="947811" y="1832803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1847852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1832803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1844423"/>
            <a:ext cx="1149985" cy="140970"/>
            <a:chOff x="1420632" y="1844423"/>
            <a:chExt cx="1149985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1849948"/>
              <a:ext cx="166420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2579" y="1881190"/>
              <a:ext cx="76961" cy="1021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1525" y="1844423"/>
              <a:ext cx="237972" cy="14096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975025" y="1881190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1301" y="1844423"/>
              <a:ext cx="72389" cy="1388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2893" y="1883285"/>
              <a:ext cx="76962" cy="10210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41839" y="1881190"/>
              <a:ext cx="179089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6455" y="1844423"/>
              <a:ext cx="123539" cy="140969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953526" y="2074547"/>
            <a:ext cx="835025" cy="161925"/>
            <a:chOff x="953526" y="2074547"/>
            <a:chExt cx="835025" cy="161925"/>
          </a:xfrm>
        </p:grpSpPr>
        <p:pic>
          <p:nvPicPr>
            <p:cNvPr id="15" name="object 1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53526" y="2080072"/>
              <a:ext cx="94297" cy="13335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72969" y="2077405"/>
              <a:ext cx="76962" cy="13811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75801" y="2111314"/>
              <a:ext cx="74675" cy="10420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73204" y="2074547"/>
              <a:ext cx="158381" cy="14097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451855" y="2111314"/>
              <a:ext cx="81534" cy="104203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555868" y="2074547"/>
              <a:ext cx="189585" cy="14097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765646" y="2191514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1856896" y="2080072"/>
            <a:ext cx="198755" cy="135890"/>
            <a:chOff x="1856896" y="2080072"/>
            <a:chExt cx="198755" cy="135890"/>
          </a:xfrm>
        </p:grpSpPr>
        <p:pic>
          <p:nvPicPr>
            <p:cNvPr id="23" name="object 23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856896" y="2080072"/>
              <a:ext cx="103250" cy="133350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80549" y="2111314"/>
              <a:ext cx="74675" cy="104203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940670" y="2358484"/>
            <a:ext cx="2957830" cy="107950"/>
            <a:chOff x="940670" y="2358484"/>
            <a:chExt cx="2957830" cy="107950"/>
          </a:xfrm>
        </p:grpSpPr>
        <p:pic>
          <p:nvPicPr>
            <p:cNvPr id="26" name="object 26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40670" y="2358484"/>
              <a:ext cx="2924484" cy="10765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3883544" y="2429708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/>
          <p:nvPr/>
        </p:nvSpPr>
        <p:spPr>
          <a:xfrm>
            <a:off x="8083870" y="186343"/>
            <a:ext cx="10160" cy="29845"/>
          </a:xfrm>
          <a:custGeom>
            <a:avLst/>
            <a:gdLst/>
            <a:ahLst/>
            <a:cxnLst/>
            <a:rect l="l" t="t" r="r" b="b"/>
            <a:pathLst>
              <a:path w="10159" h="29845">
                <a:moveTo>
                  <a:pt x="9778" y="0"/>
                </a:moveTo>
                <a:lnTo>
                  <a:pt x="0" y="2976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7739770" y="363541"/>
            <a:ext cx="295910" cy="902969"/>
          </a:xfrm>
          <a:custGeom>
            <a:avLst/>
            <a:gdLst/>
            <a:ahLst/>
            <a:cxnLst/>
            <a:rect l="l" t="t" r="r" b="b"/>
            <a:pathLst>
              <a:path w="295909" h="902969">
                <a:moveTo>
                  <a:pt x="295808" y="0"/>
                </a:moveTo>
                <a:lnTo>
                  <a:pt x="0" y="902462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766460" y="1433643"/>
            <a:ext cx="6717665" cy="0"/>
          </a:xfrm>
          <a:custGeom>
            <a:avLst/>
            <a:gdLst/>
            <a:ahLst/>
            <a:cxnLst/>
            <a:rect l="l" t="t" r="r" b="b"/>
            <a:pathLst>
              <a:path w="6717665" h="0">
                <a:moveTo>
                  <a:pt x="671747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225602" y="306233"/>
            <a:ext cx="304800" cy="930275"/>
          </a:xfrm>
          <a:custGeom>
            <a:avLst/>
            <a:gdLst/>
            <a:ahLst/>
            <a:cxnLst/>
            <a:rect l="l" t="t" r="r" b="b"/>
            <a:pathLst>
              <a:path w="304800" h="930275">
                <a:moveTo>
                  <a:pt x="304266" y="93017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8054668" y="276206"/>
            <a:ext cx="10160" cy="29209"/>
          </a:xfrm>
          <a:custGeom>
            <a:avLst/>
            <a:gdLst/>
            <a:ahLst/>
            <a:cxnLst/>
            <a:rect l="l" t="t" r="r" b="b"/>
            <a:pathLst>
              <a:path w="10159" h="29210">
                <a:moveTo>
                  <a:pt x="9537" y="0"/>
                </a:moveTo>
                <a:lnTo>
                  <a:pt x="0" y="2910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3" name="object 33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541259" y="1288764"/>
            <a:ext cx="195313" cy="151231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43152" y="1290072"/>
            <a:ext cx="197815" cy="149923"/>
          </a:xfrm>
          <a:prstGeom prst="rect">
            <a:avLst/>
          </a:prstGeom>
        </p:spPr>
      </p:pic>
      <p:grpSp>
        <p:nvGrpSpPr>
          <p:cNvPr id="35" name="object 35" descr=""/>
          <p:cNvGrpSpPr/>
          <p:nvPr/>
        </p:nvGrpSpPr>
        <p:grpSpPr>
          <a:xfrm>
            <a:off x="180002" y="179999"/>
            <a:ext cx="42545" cy="102870"/>
            <a:chOff x="180002" y="179999"/>
            <a:chExt cx="42545" cy="102870"/>
          </a:xfrm>
        </p:grpSpPr>
        <p:sp>
          <p:nvSpPr>
            <p:cNvPr id="36" name="object 36" descr=""/>
            <p:cNvSpPr/>
            <p:nvPr/>
          </p:nvSpPr>
          <p:spPr>
            <a:xfrm>
              <a:off x="205967" y="246234"/>
              <a:ext cx="10160" cy="30480"/>
            </a:xfrm>
            <a:custGeom>
              <a:avLst/>
              <a:gdLst/>
              <a:ahLst/>
              <a:cxnLst/>
              <a:rect l="l" t="t" r="r" b="b"/>
              <a:pathLst>
                <a:path w="10160" h="30479">
                  <a:moveTo>
                    <a:pt x="9817" y="29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86352" y="186349"/>
              <a:ext cx="10160" cy="29845"/>
            </a:xfrm>
            <a:custGeom>
              <a:avLst/>
              <a:gdLst/>
              <a:ahLst/>
              <a:cxnLst/>
              <a:rect l="l" t="t" r="r" b="b"/>
              <a:pathLst>
                <a:path w="10160" h="29845">
                  <a:moveTo>
                    <a:pt x="9778" y="2976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C56_Kuvert_Fenster_beidseitig_4c_PDF_Vorlage.indd</dc:title>
  <dcterms:created xsi:type="dcterms:W3CDTF">2024-01-10T13:08:28Z</dcterms:created>
  <dcterms:modified xsi:type="dcterms:W3CDTF">2024-01-10T13:08:28Z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2024-01-10T00:00:00Z</vt:filetime>
  </property>
  <property fmtid="{D5CDD505-2E9C-101B-9397-08002B2CF9AE}" pid="3" name="Creator">
    <vt:lpwstr>Adobe InDesign 19.1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2024-01-10T00:00:00Z</vt:filetime>
  </property>
  <property fmtid="{D5CDD505-2E9C-101B-9397-08002B2CF9AE}" pid="7" name="Producer">
    <vt:lpwstr>Adobe PDF Library 17.0</vt:lpwstr>
  </property>
</Properties>
</file>