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8280400" cy="4324350"/>
  <p:notesSz cx="8280400" cy="4324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21030" y="1340548"/>
            <a:ext cx="7038340" cy="908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42060" y="2421636"/>
            <a:ext cx="5796280" cy="10810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14020" y="994600"/>
            <a:ext cx="3601974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264406" y="994600"/>
            <a:ext cx="3601974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86347" y="186347"/>
            <a:ext cx="7907655" cy="3947795"/>
          </a:xfrm>
          <a:custGeom>
            <a:avLst/>
            <a:gdLst/>
            <a:ahLst/>
            <a:cxnLst/>
            <a:rect l="l" t="t" r="r" b="b"/>
            <a:pathLst>
              <a:path w="7907655" h="3947795">
                <a:moveTo>
                  <a:pt x="0" y="3947299"/>
                </a:moveTo>
                <a:lnTo>
                  <a:pt x="7907299" y="3947299"/>
                </a:lnTo>
                <a:lnTo>
                  <a:pt x="7907299" y="0"/>
                </a:lnTo>
                <a:lnTo>
                  <a:pt x="0" y="0"/>
                </a:lnTo>
                <a:lnTo>
                  <a:pt x="0" y="3947299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94350" y="527550"/>
            <a:ext cx="0" cy="3342640"/>
          </a:xfrm>
          <a:custGeom>
            <a:avLst/>
            <a:gdLst/>
            <a:ahLst/>
            <a:cxnLst/>
            <a:rect l="l" t="t" r="r" b="b"/>
            <a:pathLst>
              <a:path w="0" h="3342640">
                <a:moveTo>
                  <a:pt x="0" y="0"/>
                </a:moveTo>
                <a:lnTo>
                  <a:pt x="0" y="3342627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525089" y="4025643"/>
            <a:ext cx="7306945" cy="0"/>
          </a:xfrm>
          <a:custGeom>
            <a:avLst/>
            <a:gdLst/>
            <a:ahLst/>
            <a:cxnLst/>
            <a:rect l="l" t="t" r="r" b="b"/>
            <a:pathLst>
              <a:path w="7306945" h="0">
                <a:moveTo>
                  <a:pt x="0" y="0"/>
                </a:moveTo>
                <a:lnTo>
                  <a:pt x="7306729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7985650" y="449810"/>
            <a:ext cx="0" cy="3342640"/>
          </a:xfrm>
          <a:custGeom>
            <a:avLst/>
            <a:gdLst/>
            <a:ahLst/>
            <a:cxnLst/>
            <a:rect l="l" t="t" r="r" b="b"/>
            <a:pathLst>
              <a:path w="0" h="3342640">
                <a:moveTo>
                  <a:pt x="0" y="334262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448181" y="294344"/>
            <a:ext cx="7306945" cy="0"/>
          </a:xfrm>
          <a:custGeom>
            <a:avLst/>
            <a:gdLst/>
            <a:ahLst/>
            <a:cxnLst/>
            <a:rect l="l" t="t" r="r" b="b"/>
            <a:pathLst>
              <a:path w="7306945" h="0">
                <a:moveTo>
                  <a:pt x="7306729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294350" y="294346"/>
            <a:ext cx="7691755" cy="3731895"/>
          </a:xfrm>
          <a:custGeom>
            <a:avLst/>
            <a:gdLst/>
            <a:ahLst/>
            <a:cxnLst/>
            <a:rect l="l" t="t" r="r" b="b"/>
            <a:pathLst>
              <a:path w="7691755" h="3731895">
                <a:moveTo>
                  <a:pt x="0" y="3653561"/>
                </a:moveTo>
                <a:lnTo>
                  <a:pt x="0" y="3731298"/>
                </a:lnTo>
                <a:lnTo>
                  <a:pt x="76911" y="3731298"/>
                </a:lnTo>
              </a:path>
              <a:path w="7691755" h="3731895">
                <a:moveTo>
                  <a:pt x="7614386" y="3731298"/>
                </a:moveTo>
                <a:lnTo>
                  <a:pt x="7691297" y="3731298"/>
                </a:lnTo>
                <a:lnTo>
                  <a:pt x="7691297" y="3653561"/>
                </a:lnTo>
              </a:path>
              <a:path w="7691755" h="3731895">
                <a:moveTo>
                  <a:pt x="7691297" y="77736"/>
                </a:moveTo>
                <a:lnTo>
                  <a:pt x="7691297" y="0"/>
                </a:lnTo>
                <a:lnTo>
                  <a:pt x="7614386" y="0"/>
                </a:lnTo>
              </a:path>
              <a:path w="7691755" h="3731895">
                <a:moveTo>
                  <a:pt x="76911" y="0"/>
                </a:moveTo>
                <a:lnTo>
                  <a:pt x="0" y="0"/>
                </a:lnTo>
                <a:lnTo>
                  <a:pt x="0" y="77736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4020" y="172974"/>
            <a:ext cx="7452360" cy="691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14020" y="994600"/>
            <a:ext cx="7452360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815336" y="4021645"/>
            <a:ext cx="2649728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14020" y="4021645"/>
            <a:ext cx="1904492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961888" y="4021645"/>
            <a:ext cx="1904492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22.png"/><Relationship Id="rId12" Type="http://schemas.openxmlformats.org/officeDocument/2006/relationships/image" Target="../media/image23.png"/><Relationship Id="rId13" Type="http://schemas.openxmlformats.org/officeDocument/2006/relationships/image" Target="../media/image16.png"/><Relationship Id="rId14" Type="http://schemas.openxmlformats.org/officeDocument/2006/relationships/image" Target="../media/image24.png"/><Relationship Id="rId15" Type="http://schemas.openxmlformats.org/officeDocument/2006/relationships/image" Target="../media/image14.png"/><Relationship Id="rId16" Type="http://schemas.openxmlformats.org/officeDocument/2006/relationships/image" Target="../media/image25.png"/><Relationship Id="rId17" Type="http://schemas.openxmlformats.org/officeDocument/2006/relationships/image" Target="../media/image26.png"/><Relationship Id="rId18" Type="http://schemas.openxmlformats.org/officeDocument/2006/relationships/image" Target="../media/image27.png"/><Relationship Id="rId19" Type="http://schemas.openxmlformats.org/officeDocument/2006/relationships/image" Target="../media/image28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947811" y="937897"/>
            <a:ext cx="397510" cy="167640"/>
            <a:chOff x="947811" y="937897"/>
            <a:chExt cx="397510" cy="16764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7811" y="952947"/>
              <a:ext cx="97536" cy="137541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65540" y="937897"/>
              <a:ext cx="279653" cy="167640"/>
            </a:xfrm>
            <a:prstGeom prst="rect">
              <a:avLst/>
            </a:prstGeom>
          </p:spPr>
        </p:pic>
      </p:grpSp>
      <p:grpSp>
        <p:nvGrpSpPr>
          <p:cNvPr id="5" name="object 5" descr=""/>
          <p:cNvGrpSpPr/>
          <p:nvPr/>
        </p:nvGrpSpPr>
        <p:grpSpPr>
          <a:xfrm>
            <a:off x="1420632" y="949518"/>
            <a:ext cx="1149985" cy="140970"/>
            <a:chOff x="1420632" y="949518"/>
            <a:chExt cx="1149985" cy="140970"/>
          </a:xfrm>
        </p:grpSpPr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20632" y="955042"/>
              <a:ext cx="166420" cy="135445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12579" y="986284"/>
              <a:ext cx="76961" cy="102108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11525" y="949518"/>
              <a:ext cx="237972" cy="140969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1975025" y="986284"/>
              <a:ext cx="55244" cy="102235"/>
            </a:xfrm>
            <a:custGeom>
              <a:avLst/>
              <a:gdLst/>
              <a:ahLst/>
              <a:cxnLst/>
              <a:rect l="l" t="t" r="r" b="b"/>
              <a:pathLst>
                <a:path w="55244" h="102234">
                  <a:moveTo>
                    <a:pt x="46481" y="0"/>
                  </a:moveTo>
                  <a:lnTo>
                    <a:pt x="39052" y="0"/>
                  </a:lnTo>
                  <a:lnTo>
                    <a:pt x="31325" y="1137"/>
                  </a:lnTo>
                  <a:lnTo>
                    <a:pt x="24383" y="4238"/>
                  </a:lnTo>
                  <a:lnTo>
                    <a:pt x="18585" y="8840"/>
                  </a:lnTo>
                  <a:lnTo>
                    <a:pt x="14287" y="14477"/>
                  </a:lnTo>
                  <a:lnTo>
                    <a:pt x="14287" y="2095"/>
                  </a:lnTo>
                  <a:lnTo>
                    <a:pt x="0" y="2095"/>
                  </a:lnTo>
                  <a:lnTo>
                    <a:pt x="0" y="102108"/>
                  </a:lnTo>
                  <a:lnTo>
                    <a:pt x="14287" y="102108"/>
                  </a:lnTo>
                  <a:lnTo>
                    <a:pt x="14287" y="43434"/>
                  </a:lnTo>
                  <a:lnTo>
                    <a:pt x="15725" y="30664"/>
                  </a:lnTo>
                  <a:lnTo>
                    <a:pt x="19931" y="21145"/>
                  </a:lnTo>
                  <a:lnTo>
                    <a:pt x="26744" y="15198"/>
                  </a:lnTo>
                  <a:lnTo>
                    <a:pt x="36004" y="13144"/>
                  </a:lnTo>
                  <a:lnTo>
                    <a:pt x="42671" y="13144"/>
                  </a:lnTo>
                  <a:lnTo>
                    <a:pt x="47053" y="14668"/>
                  </a:lnTo>
                  <a:lnTo>
                    <a:pt x="51053" y="16954"/>
                  </a:lnTo>
                  <a:lnTo>
                    <a:pt x="54673" y="2476"/>
                  </a:lnTo>
                  <a:lnTo>
                    <a:pt x="51244" y="952"/>
                  </a:lnTo>
                  <a:lnTo>
                    <a:pt x="4648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051301" y="949518"/>
              <a:ext cx="72389" cy="138874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142893" y="988380"/>
              <a:ext cx="76962" cy="102107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241839" y="986284"/>
              <a:ext cx="179089" cy="104203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446455" y="949518"/>
              <a:ext cx="123539" cy="140969"/>
            </a:xfrm>
            <a:prstGeom prst="rect">
              <a:avLst/>
            </a:prstGeom>
          </p:spPr>
        </p:pic>
      </p:grpSp>
      <p:grpSp>
        <p:nvGrpSpPr>
          <p:cNvPr id="14" name="object 14" descr=""/>
          <p:cNvGrpSpPr/>
          <p:nvPr/>
        </p:nvGrpSpPr>
        <p:grpSpPr>
          <a:xfrm>
            <a:off x="946096" y="1179642"/>
            <a:ext cx="1005840" cy="161925"/>
            <a:chOff x="946096" y="1179642"/>
            <a:chExt cx="1005840" cy="161925"/>
          </a:xfrm>
        </p:grpSpPr>
        <p:pic>
          <p:nvPicPr>
            <p:cNvPr id="15" name="object 15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946096" y="1185166"/>
              <a:ext cx="203854" cy="135445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175820" y="1179642"/>
              <a:ext cx="148361" cy="140970"/>
            </a:xfrm>
            <a:prstGeom prst="rect">
              <a:avLst/>
            </a:prstGeom>
          </p:spPr>
        </p:pic>
        <p:pic>
          <p:nvPicPr>
            <p:cNvPr id="17" name="object 17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350051" y="1216408"/>
              <a:ext cx="81534" cy="104203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457036" y="1216408"/>
              <a:ext cx="137998" cy="104203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615304" y="1216408"/>
              <a:ext cx="81533" cy="104203"/>
            </a:xfrm>
            <a:prstGeom prst="rect">
              <a:avLst/>
            </a:prstGeom>
          </p:spPr>
        </p:pic>
        <p:pic>
          <p:nvPicPr>
            <p:cNvPr id="20" name="object 20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719317" y="1179642"/>
              <a:ext cx="189604" cy="140970"/>
            </a:xfrm>
            <a:prstGeom prst="rect">
              <a:avLst/>
            </a:prstGeom>
          </p:spPr>
        </p:pic>
        <p:sp>
          <p:nvSpPr>
            <p:cNvPr id="21" name="object 21" descr=""/>
            <p:cNvSpPr/>
            <p:nvPr/>
          </p:nvSpPr>
          <p:spPr>
            <a:xfrm>
              <a:off x="1929114" y="1296609"/>
              <a:ext cx="22860" cy="44450"/>
            </a:xfrm>
            <a:custGeom>
              <a:avLst/>
              <a:gdLst/>
              <a:ahLst/>
              <a:cxnLst/>
              <a:rect l="l" t="t" r="r" b="b"/>
              <a:pathLst>
                <a:path w="22860" h="44450">
                  <a:moveTo>
                    <a:pt x="22288" y="0"/>
                  </a:moveTo>
                  <a:lnTo>
                    <a:pt x="2857" y="0"/>
                  </a:lnTo>
                  <a:lnTo>
                    <a:pt x="0" y="44386"/>
                  </a:lnTo>
                  <a:lnTo>
                    <a:pt x="9905" y="44386"/>
                  </a:lnTo>
                  <a:lnTo>
                    <a:pt x="222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2" name="object 22" descr=""/>
          <p:cNvGrpSpPr/>
          <p:nvPr/>
        </p:nvGrpSpPr>
        <p:grpSpPr>
          <a:xfrm>
            <a:off x="2015773" y="1185166"/>
            <a:ext cx="142240" cy="135890"/>
            <a:chOff x="2015773" y="1185166"/>
            <a:chExt cx="142240" cy="135890"/>
          </a:xfrm>
        </p:grpSpPr>
        <p:sp>
          <p:nvSpPr>
            <p:cNvPr id="23" name="object 23" descr=""/>
            <p:cNvSpPr/>
            <p:nvPr/>
          </p:nvSpPr>
          <p:spPr>
            <a:xfrm>
              <a:off x="2015773" y="1185166"/>
              <a:ext cx="39370" cy="133350"/>
            </a:xfrm>
            <a:custGeom>
              <a:avLst/>
              <a:gdLst/>
              <a:ahLst/>
              <a:cxnLst/>
              <a:rect l="l" t="t" r="r" b="b"/>
              <a:pathLst>
                <a:path w="39369" h="133350">
                  <a:moveTo>
                    <a:pt x="38861" y="0"/>
                  </a:moveTo>
                  <a:lnTo>
                    <a:pt x="27622" y="0"/>
                  </a:lnTo>
                  <a:lnTo>
                    <a:pt x="24404" y="7798"/>
                  </a:lnTo>
                  <a:lnTo>
                    <a:pt x="18454" y="12954"/>
                  </a:lnTo>
                  <a:lnTo>
                    <a:pt x="10182" y="15966"/>
                  </a:lnTo>
                  <a:lnTo>
                    <a:pt x="0" y="17335"/>
                  </a:lnTo>
                  <a:lnTo>
                    <a:pt x="0" y="26670"/>
                  </a:lnTo>
                  <a:lnTo>
                    <a:pt x="24193" y="26670"/>
                  </a:lnTo>
                  <a:lnTo>
                    <a:pt x="24193" y="133350"/>
                  </a:lnTo>
                  <a:lnTo>
                    <a:pt x="38861" y="133350"/>
                  </a:lnTo>
                  <a:lnTo>
                    <a:pt x="3886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 descr="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082772" y="1216408"/>
              <a:ext cx="74675" cy="104203"/>
            </a:xfrm>
            <a:prstGeom prst="rect">
              <a:avLst/>
            </a:prstGeom>
          </p:spPr>
        </p:pic>
      </p:grpSp>
      <p:grpSp>
        <p:nvGrpSpPr>
          <p:cNvPr id="25" name="object 25" descr=""/>
          <p:cNvGrpSpPr/>
          <p:nvPr/>
        </p:nvGrpSpPr>
        <p:grpSpPr>
          <a:xfrm>
            <a:off x="940670" y="1463577"/>
            <a:ext cx="2957830" cy="107950"/>
            <a:chOff x="940670" y="1463577"/>
            <a:chExt cx="2957830" cy="107950"/>
          </a:xfrm>
        </p:grpSpPr>
        <p:pic>
          <p:nvPicPr>
            <p:cNvPr id="26" name="object 26" descr="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940670" y="1463577"/>
              <a:ext cx="2924484" cy="107653"/>
            </a:xfrm>
            <a:prstGeom prst="rect">
              <a:avLst/>
            </a:prstGeom>
          </p:spPr>
        </p:pic>
        <p:sp>
          <p:nvSpPr>
            <p:cNvPr id="27" name="object 27" descr=""/>
            <p:cNvSpPr/>
            <p:nvPr/>
          </p:nvSpPr>
          <p:spPr>
            <a:xfrm>
              <a:off x="3883544" y="1534802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39" h="15240">
                  <a:moveTo>
                    <a:pt x="11442" y="0"/>
                  </a:moveTo>
                  <a:lnTo>
                    <a:pt x="7472" y="0"/>
                  </a:lnTo>
                  <a:lnTo>
                    <a:pt x="3386" y="0"/>
                  </a:lnTo>
                  <a:lnTo>
                    <a:pt x="0" y="3619"/>
                  </a:lnTo>
                  <a:lnTo>
                    <a:pt x="0" y="11792"/>
                  </a:lnTo>
                  <a:lnTo>
                    <a:pt x="3386" y="15178"/>
                  </a:lnTo>
                  <a:lnTo>
                    <a:pt x="11442" y="15178"/>
                  </a:lnTo>
                  <a:lnTo>
                    <a:pt x="14945" y="11792"/>
                  </a:lnTo>
                  <a:lnTo>
                    <a:pt x="14945" y="3619"/>
                  </a:lnTo>
                  <a:lnTo>
                    <a:pt x="114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8" name="object 28" descr=""/>
          <p:cNvGrpSpPr/>
          <p:nvPr/>
        </p:nvGrpSpPr>
        <p:grpSpPr>
          <a:xfrm>
            <a:off x="1001654" y="2085243"/>
            <a:ext cx="3037205" cy="1413510"/>
            <a:chOff x="1001654" y="2085243"/>
            <a:chExt cx="3037205" cy="1413510"/>
          </a:xfrm>
        </p:grpSpPr>
        <p:sp>
          <p:nvSpPr>
            <p:cNvPr id="29" name="object 29" descr=""/>
            <p:cNvSpPr/>
            <p:nvPr/>
          </p:nvSpPr>
          <p:spPr>
            <a:xfrm>
              <a:off x="1008000" y="2091593"/>
              <a:ext cx="3024505" cy="1400810"/>
            </a:xfrm>
            <a:custGeom>
              <a:avLst/>
              <a:gdLst/>
              <a:ahLst/>
              <a:cxnLst/>
              <a:rect l="l" t="t" r="r" b="b"/>
              <a:pathLst>
                <a:path w="3024504" h="1400810">
                  <a:moveTo>
                    <a:pt x="3023995" y="526745"/>
                  </a:moveTo>
                  <a:lnTo>
                    <a:pt x="253139" y="1400398"/>
                  </a:lnTo>
                  <a:lnTo>
                    <a:pt x="418887" y="1400398"/>
                  </a:lnTo>
                  <a:lnTo>
                    <a:pt x="3023995" y="579006"/>
                  </a:lnTo>
                  <a:lnTo>
                    <a:pt x="3023995" y="526745"/>
                  </a:lnTo>
                  <a:close/>
                </a:path>
                <a:path w="3024504" h="1400810">
                  <a:moveTo>
                    <a:pt x="3023995" y="640664"/>
                  </a:moveTo>
                  <a:lnTo>
                    <a:pt x="614454" y="1400398"/>
                  </a:lnTo>
                  <a:lnTo>
                    <a:pt x="780202" y="1400398"/>
                  </a:lnTo>
                  <a:lnTo>
                    <a:pt x="3023995" y="692925"/>
                  </a:lnTo>
                  <a:lnTo>
                    <a:pt x="3023995" y="640664"/>
                  </a:lnTo>
                  <a:close/>
                </a:path>
                <a:path w="3024504" h="1400810">
                  <a:moveTo>
                    <a:pt x="3023995" y="754596"/>
                  </a:moveTo>
                  <a:lnTo>
                    <a:pt x="975769" y="1400398"/>
                  </a:lnTo>
                  <a:lnTo>
                    <a:pt x="1141504" y="1400398"/>
                  </a:lnTo>
                  <a:lnTo>
                    <a:pt x="3023995" y="806844"/>
                  </a:lnTo>
                  <a:lnTo>
                    <a:pt x="3023995" y="754596"/>
                  </a:lnTo>
                  <a:close/>
                </a:path>
                <a:path w="3024504" h="1400810">
                  <a:moveTo>
                    <a:pt x="3023995" y="868515"/>
                  </a:moveTo>
                  <a:lnTo>
                    <a:pt x="1337072" y="1400398"/>
                  </a:lnTo>
                  <a:lnTo>
                    <a:pt x="1502819" y="1400398"/>
                  </a:lnTo>
                  <a:lnTo>
                    <a:pt x="3023995" y="920775"/>
                  </a:lnTo>
                  <a:lnTo>
                    <a:pt x="3023995" y="868515"/>
                  </a:lnTo>
                  <a:close/>
                </a:path>
                <a:path w="3024504" h="1400810">
                  <a:moveTo>
                    <a:pt x="3023995" y="982434"/>
                  </a:moveTo>
                  <a:lnTo>
                    <a:pt x="1698374" y="1400398"/>
                  </a:lnTo>
                  <a:lnTo>
                    <a:pt x="1864122" y="1400398"/>
                  </a:lnTo>
                  <a:lnTo>
                    <a:pt x="3023995" y="1034694"/>
                  </a:lnTo>
                  <a:lnTo>
                    <a:pt x="3023995" y="982434"/>
                  </a:lnTo>
                  <a:close/>
                </a:path>
                <a:path w="3024504" h="1400810">
                  <a:moveTo>
                    <a:pt x="3023995" y="1096353"/>
                  </a:moveTo>
                  <a:lnTo>
                    <a:pt x="2059689" y="1400398"/>
                  </a:lnTo>
                  <a:lnTo>
                    <a:pt x="2225437" y="1400398"/>
                  </a:lnTo>
                  <a:lnTo>
                    <a:pt x="3023995" y="1148613"/>
                  </a:lnTo>
                  <a:lnTo>
                    <a:pt x="3023995" y="1096353"/>
                  </a:lnTo>
                  <a:close/>
                </a:path>
                <a:path w="3024504" h="1400810">
                  <a:moveTo>
                    <a:pt x="3023995" y="1210272"/>
                  </a:moveTo>
                  <a:lnTo>
                    <a:pt x="2420991" y="1400398"/>
                  </a:lnTo>
                  <a:lnTo>
                    <a:pt x="2586739" y="1400398"/>
                  </a:lnTo>
                  <a:lnTo>
                    <a:pt x="3023995" y="1262532"/>
                  </a:lnTo>
                  <a:lnTo>
                    <a:pt x="3023995" y="1210272"/>
                  </a:lnTo>
                  <a:close/>
                </a:path>
                <a:path w="3024504" h="1400810">
                  <a:moveTo>
                    <a:pt x="3023995" y="1324191"/>
                  </a:moveTo>
                  <a:lnTo>
                    <a:pt x="2782306" y="1400398"/>
                  </a:lnTo>
                  <a:lnTo>
                    <a:pt x="2948054" y="1400398"/>
                  </a:lnTo>
                  <a:lnTo>
                    <a:pt x="2992339" y="1386437"/>
                  </a:lnTo>
                  <a:lnTo>
                    <a:pt x="3017480" y="1357699"/>
                  </a:lnTo>
                  <a:lnTo>
                    <a:pt x="3023995" y="1328402"/>
                  </a:lnTo>
                  <a:lnTo>
                    <a:pt x="3023995" y="1324191"/>
                  </a:lnTo>
                  <a:close/>
                </a:path>
                <a:path w="3024504" h="1400810">
                  <a:moveTo>
                    <a:pt x="3023995" y="412826"/>
                  </a:moveTo>
                  <a:lnTo>
                    <a:pt x="10152" y="1363095"/>
                  </a:lnTo>
                  <a:lnTo>
                    <a:pt x="20357" y="1378232"/>
                  </a:lnTo>
                  <a:lnTo>
                    <a:pt x="23086" y="1380660"/>
                  </a:lnTo>
                  <a:lnTo>
                    <a:pt x="43309" y="1394295"/>
                  </a:lnTo>
                  <a:lnTo>
                    <a:pt x="44203" y="1394787"/>
                  </a:lnTo>
                  <a:lnTo>
                    <a:pt x="63215" y="1398626"/>
                  </a:lnTo>
                  <a:lnTo>
                    <a:pt x="3023995" y="465087"/>
                  </a:lnTo>
                  <a:lnTo>
                    <a:pt x="3023995" y="412826"/>
                  </a:lnTo>
                  <a:close/>
                </a:path>
                <a:path w="3024504" h="1400810">
                  <a:moveTo>
                    <a:pt x="3023995" y="298907"/>
                  </a:moveTo>
                  <a:lnTo>
                    <a:pt x="0" y="1252372"/>
                  </a:lnTo>
                  <a:lnTo>
                    <a:pt x="0" y="1304632"/>
                  </a:lnTo>
                  <a:lnTo>
                    <a:pt x="3023995" y="351168"/>
                  </a:lnTo>
                  <a:lnTo>
                    <a:pt x="3023995" y="298907"/>
                  </a:lnTo>
                  <a:close/>
                </a:path>
                <a:path w="3024504" h="1400810">
                  <a:moveTo>
                    <a:pt x="3023995" y="184988"/>
                  </a:moveTo>
                  <a:lnTo>
                    <a:pt x="0" y="1138453"/>
                  </a:lnTo>
                  <a:lnTo>
                    <a:pt x="0" y="1190713"/>
                  </a:lnTo>
                  <a:lnTo>
                    <a:pt x="3023995" y="237249"/>
                  </a:lnTo>
                  <a:lnTo>
                    <a:pt x="3023995" y="184988"/>
                  </a:lnTo>
                  <a:close/>
                </a:path>
                <a:path w="3024504" h="1400810">
                  <a:moveTo>
                    <a:pt x="3023818" y="71125"/>
                  </a:moveTo>
                  <a:lnTo>
                    <a:pt x="0" y="1024534"/>
                  </a:lnTo>
                  <a:lnTo>
                    <a:pt x="0" y="1076794"/>
                  </a:lnTo>
                  <a:lnTo>
                    <a:pt x="3023995" y="123330"/>
                  </a:lnTo>
                  <a:lnTo>
                    <a:pt x="3023995" y="72003"/>
                  </a:lnTo>
                  <a:lnTo>
                    <a:pt x="3023818" y="71125"/>
                  </a:lnTo>
                  <a:close/>
                </a:path>
                <a:path w="3024504" h="1400810">
                  <a:moveTo>
                    <a:pt x="2952000" y="0"/>
                  </a:moveTo>
                  <a:lnTo>
                    <a:pt x="2888094" y="0"/>
                  </a:lnTo>
                  <a:lnTo>
                    <a:pt x="0" y="910615"/>
                  </a:lnTo>
                  <a:lnTo>
                    <a:pt x="0" y="962875"/>
                  </a:lnTo>
                  <a:lnTo>
                    <a:pt x="2997828" y="17661"/>
                  </a:lnTo>
                  <a:lnTo>
                    <a:pt x="2981138" y="6406"/>
                  </a:lnTo>
                  <a:lnTo>
                    <a:pt x="2979254" y="5499"/>
                  </a:lnTo>
                  <a:lnTo>
                    <a:pt x="2952000" y="0"/>
                  </a:lnTo>
                  <a:close/>
                </a:path>
                <a:path w="3024504" h="1400810">
                  <a:moveTo>
                    <a:pt x="2692527" y="0"/>
                  </a:moveTo>
                  <a:lnTo>
                    <a:pt x="2526792" y="0"/>
                  </a:lnTo>
                  <a:lnTo>
                    <a:pt x="0" y="796696"/>
                  </a:lnTo>
                  <a:lnTo>
                    <a:pt x="0" y="848944"/>
                  </a:lnTo>
                  <a:lnTo>
                    <a:pt x="2692527" y="0"/>
                  </a:lnTo>
                  <a:close/>
                </a:path>
                <a:path w="3024504" h="1400810">
                  <a:moveTo>
                    <a:pt x="2331212" y="0"/>
                  </a:moveTo>
                  <a:lnTo>
                    <a:pt x="2165477" y="0"/>
                  </a:lnTo>
                  <a:lnTo>
                    <a:pt x="0" y="682777"/>
                  </a:lnTo>
                  <a:lnTo>
                    <a:pt x="0" y="735025"/>
                  </a:lnTo>
                  <a:lnTo>
                    <a:pt x="2331212" y="0"/>
                  </a:lnTo>
                  <a:close/>
                </a:path>
                <a:path w="3024504" h="1400810">
                  <a:moveTo>
                    <a:pt x="1969909" y="0"/>
                  </a:moveTo>
                  <a:lnTo>
                    <a:pt x="1804162" y="0"/>
                  </a:lnTo>
                  <a:lnTo>
                    <a:pt x="0" y="568845"/>
                  </a:lnTo>
                  <a:lnTo>
                    <a:pt x="0" y="621106"/>
                  </a:lnTo>
                  <a:lnTo>
                    <a:pt x="1969909" y="0"/>
                  </a:lnTo>
                  <a:close/>
                </a:path>
                <a:path w="3024504" h="1400810">
                  <a:moveTo>
                    <a:pt x="1608607" y="0"/>
                  </a:moveTo>
                  <a:lnTo>
                    <a:pt x="1442859" y="0"/>
                  </a:lnTo>
                  <a:lnTo>
                    <a:pt x="0" y="454926"/>
                  </a:lnTo>
                  <a:lnTo>
                    <a:pt x="0" y="507187"/>
                  </a:lnTo>
                  <a:lnTo>
                    <a:pt x="1608607" y="0"/>
                  </a:lnTo>
                  <a:close/>
                </a:path>
                <a:path w="3024504" h="1400810">
                  <a:moveTo>
                    <a:pt x="1247292" y="0"/>
                  </a:moveTo>
                  <a:lnTo>
                    <a:pt x="1081557" y="0"/>
                  </a:lnTo>
                  <a:lnTo>
                    <a:pt x="0" y="341007"/>
                  </a:lnTo>
                  <a:lnTo>
                    <a:pt x="0" y="393268"/>
                  </a:lnTo>
                  <a:lnTo>
                    <a:pt x="1247292" y="0"/>
                  </a:lnTo>
                  <a:close/>
                </a:path>
                <a:path w="3024504" h="1400810">
                  <a:moveTo>
                    <a:pt x="885977" y="0"/>
                  </a:moveTo>
                  <a:lnTo>
                    <a:pt x="720242" y="0"/>
                  </a:lnTo>
                  <a:lnTo>
                    <a:pt x="0" y="227088"/>
                  </a:lnTo>
                  <a:lnTo>
                    <a:pt x="0" y="279349"/>
                  </a:lnTo>
                  <a:lnTo>
                    <a:pt x="885977" y="0"/>
                  </a:lnTo>
                  <a:close/>
                </a:path>
                <a:path w="3024504" h="1400810">
                  <a:moveTo>
                    <a:pt x="524675" y="0"/>
                  </a:moveTo>
                  <a:lnTo>
                    <a:pt x="358927" y="0"/>
                  </a:lnTo>
                  <a:lnTo>
                    <a:pt x="0" y="113169"/>
                  </a:lnTo>
                  <a:lnTo>
                    <a:pt x="0" y="165430"/>
                  </a:lnTo>
                  <a:lnTo>
                    <a:pt x="524675" y="0"/>
                  </a:lnTo>
                  <a:close/>
                </a:path>
                <a:path w="3024504" h="1400810">
                  <a:moveTo>
                    <a:pt x="163360" y="0"/>
                  </a:moveTo>
                  <a:lnTo>
                    <a:pt x="71996" y="0"/>
                  </a:lnTo>
                  <a:lnTo>
                    <a:pt x="46221" y="5199"/>
                  </a:lnTo>
                  <a:lnTo>
                    <a:pt x="8911" y="39147"/>
                  </a:lnTo>
                  <a:lnTo>
                    <a:pt x="4415" y="50123"/>
                  </a:lnTo>
                  <a:lnTo>
                    <a:pt x="16336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1008004" y="2091593"/>
              <a:ext cx="3024505" cy="1400810"/>
            </a:xfrm>
            <a:custGeom>
              <a:avLst/>
              <a:gdLst/>
              <a:ahLst/>
              <a:cxnLst/>
              <a:rect l="l" t="t" r="r" b="b"/>
              <a:pathLst>
                <a:path w="3024504" h="1400810">
                  <a:moveTo>
                    <a:pt x="71996" y="0"/>
                  </a:moveTo>
                  <a:lnTo>
                    <a:pt x="43971" y="5657"/>
                  </a:lnTo>
                  <a:lnTo>
                    <a:pt x="21086" y="21086"/>
                  </a:lnTo>
                  <a:lnTo>
                    <a:pt x="5657" y="43971"/>
                  </a:lnTo>
                  <a:lnTo>
                    <a:pt x="0" y="71996"/>
                  </a:lnTo>
                  <a:lnTo>
                    <a:pt x="0" y="1328394"/>
                  </a:lnTo>
                  <a:lnTo>
                    <a:pt x="5657" y="1356421"/>
                  </a:lnTo>
                  <a:lnTo>
                    <a:pt x="21086" y="1379310"/>
                  </a:lnTo>
                  <a:lnTo>
                    <a:pt x="43971" y="1394743"/>
                  </a:lnTo>
                  <a:lnTo>
                    <a:pt x="71996" y="1400403"/>
                  </a:lnTo>
                  <a:lnTo>
                    <a:pt x="2952000" y="1400403"/>
                  </a:lnTo>
                  <a:lnTo>
                    <a:pt x="2980025" y="1394743"/>
                  </a:lnTo>
                  <a:lnTo>
                    <a:pt x="3002910" y="1379310"/>
                  </a:lnTo>
                  <a:lnTo>
                    <a:pt x="3018339" y="1356421"/>
                  </a:lnTo>
                  <a:lnTo>
                    <a:pt x="3023997" y="1328394"/>
                  </a:lnTo>
                  <a:lnTo>
                    <a:pt x="3023997" y="71996"/>
                  </a:lnTo>
                  <a:lnTo>
                    <a:pt x="3018339" y="43971"/>
                  </a:lnTo>
                  <a:lnTo>
                    <a:pt x="3002910" y="21086"/>
                  </a:lnTo>
                  <a:lnTo>
                    <a:pt x="2980025" y="5657"/>
                  </a:lnTo>
                  <a:lnTo>
                    <a:pt x="2952000" y="0"/>
                  </a:lnTo>
                  <a:lnTo>
                    <a:pt x="71996" y="0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 descr=""/>
          <p:cNvSpPr/>
          <p:nvPr/>
        </p:nvSpPr>
        <p:spPr>
          <a:xfrm>
            <a:off x="906349" y="2277839"/>
            <a:ext cx="0" cy="1097915"/>
          </a:xfrm>
          <a:custGeom>
            <a:avLst/>
            <a:gdLst/>
            <a:ahLst/>
            <a:cxnLst/>
            <a:rect l="l" t="t" r="r" b="b"/>
            <a:pathLst>
              <a:path w="0" h="1097914">
                <a:moveTo>
                  <a:pt x="0" y="0"/>
                </a:moveTo>
                <a:lnTo>
                  <a:pt x="0" y="109747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 descr=""/>
          <p:cNvSpPr/>
          <p:nvPr/>
        </p:nvSpPr>
        <p:spPr>
          <a:xfrm>
            <a:off x="1209597" y="3593644"/>
            <a:ext cx="2698115" cy="0"/>
          </a:xfrm>
          <a:custGeom>
            <a:avLst/>
            <a:gdLst/>
            <a:ahLst/>
            <a:cxnLst/>
            <a:rect l="l" t="t" r="r" b="b"/>
            <a:pathLst>
              <a:path w="2698115" h="0">
                <a:moveTo>
                  <a:pt x="0" y="0"/>
                </a:moveTo>
                <a:lnTo>
                  <a:pt x="2697886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 descr=""/>
          <p:cNvSpPr/>
          <p:nvPr/>
        </p:nvSpPr>
        <p:spPr>
          <a:xfrm>
            <a:off x="4133650" y="2204678"/>
            <a:ext cx="0" cy="1097915"/>
          </a:xfrm>
          <a:custGeom>
            <a:avLst/>
            <a:gdLst/>
            <a:ahLst/>
            <a:cxnLst/>
            <a:rect l="l" t="t" r="r" b="b"/>
            <a:pathLst>
              <a:path w="0" h="1097914">
                <a:moveTo>
                  <a:pt x="0" y="109747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 descr=""/>
          <p:cNvSpPr/>
          <p:nvPr/>
        </p:nvSpPr>
        <p:spPr>
          <a:xfrm>
            <a:off x="1132516" y="1986343"/>
            <a:ext cx="2698115" cy="0"/>
          </a:xfrm>
          <a:custGeom>
            <a:avLst/>
            <a:gdLst/>
            <a:ahLst/>
            <a:cxnLst/>
            <a:rect l="l" t="t" r="r" b="b"/>
            <a:pathLst>
              <a:path w="2698115" h="0">
                <a:moveTo>
                  <a:pt x="2697886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pic>
        <p:nvPicPr>
          <p:cNvPr id="35" name="object 35" descr="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899999" y="3442129"/>
            <a:ext cx="161785" cy="157861"/>
          </a:xfrm>
          <a:prstGeom prst="rect">
            <a:avLst/>
          </a:prstGeom>
        </p:spPr>
      </p:pic>
      <p:pic>
        <p:nvPicPr>
          <p:cNvPr id="36" name="object 36" descr="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3978212" y="3442129"/>
            <a:ext cx="161785" cy="157861"/>
          </a:xfrm>
          <a:prstGeom prst="rect">
            <a:avLst/>
          </a:prstGeom>
        </p:spPr>
      </p:pic>
      <p:pic>
        <p:nvPicPr>
          <p:cNvPr id="37" name="object 37" descr="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3978212" y="1979991"/>
            <a:ext cx="161785" cy="157873"/>
          </a:xfrm>
          <a:prstGeom prst="rect">
            <a:avLst/>
          </a:prstGeom>
        </p:spPr>
      </p:pic>
      <p:pic>
        <p:nvPicPr>
          <p:cNvPr id="38" name="object 38" descr="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899999" y="1979991"/>
            <a:ext cx="161785" cy="15787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947811" y="1828040"/>
            <a:ext cx="397510" cy="167640"/>
            <a:chOff x="947811" y="1828040"/>
            <a:chExt cx="397510" cy="16764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7811" y="1843090"/>
              <a:ext cx="97536" cy="137541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65540" y="1828040"/>
              <a:ext cx="279653" cy="167640"/>
            </a:xfrm>
            <a:prstGeom prst="rect">
              <a:avLst/>
            </a:prstGeom>
          </p:spPr>
        </p:pic>
      </p:grpSp>
      <p:grpSp>
        <p:nvGrpSpPr>
          <p:cNvPr id="5" name="object 5" descr=""/>
          <p:cNvGrpSpPr/>
          <p:nvPr/>
        </p:nvGrpSpPr>
        <p:grpSpPr>
          <a:xfrm>
            <a:off x="1420632" y="1839661"/>
            <a:ext cx="1149985" cy="140970"/>
            <a:chOff x="1420632" y="1839661"/>
            <a:chExt cx="1149985" cy="140970"/>
          </a:xfrm>
        </p:grpSpPr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20632" y="1845185"/>
              <a:ext cx="166420" cy="135445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12579" y="1876427"/>
              <a:ext cx="76961" cy="102107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11525" y="1839661"/>
              <a:ext cx="237972" cy="140969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1975025" y="1876427"/>
              <a:ext cx="55244" cy="102235"/>
            </a:xfrm>
            <a:custGeom>
              <a:avLst/>
              <a:gdLst/>
              <a:ahLst/>
              <a:cxnLst/>
              <a:rect l="l" t="t" r="r" b="b"/>
              <a:pathLst>
                <a:path w="55244" h="102235">
                  <a:moveTo>
                    <a:pt x="46481" y="0"/>
                  </a:moveTo>
                  <a:lnTo>
                    <a:pt x="39052" y="0"/>
                  </a:lnTo>
                  <a:lnTo>
                    <a:pt x="31325" y="1137"/>
                  </a:lnTo>
                  <a:lnTo>
                    <a:pt x="24383" y="4238"/>
                  </a:lnTo>
                  <a:lnTo>
                    <a:pt x="18585" y="8840"/>
                  </a:lnTo>
                  <a:lnTo>
                    <a:pt x="14287" y="14478"/>
                  </a:lnTo>
                  <a:lnTo>
                    <a:pt x="14287" y="2095"/>
                  </a:lnTo>
                  <a:lnTo>
                    <a:pt x="0" y="2095"/>
                  </a:lnTo>
                  <a:lnTo>
                    <a:pt x="0" y="102108"/>
                  </a:lnTo>
                  <a:lnTo>
                    <a:pt x="14287" y="102108"/>
                  </a:lnTo>
                  <a:lnTo>
                    <a:pt x="14287" y="43434"/>
                  </a:lnTo>
                  <a:lnTo>
                    <a:pt x="15725" y="30664"/>
                  </a:lnTo>
                  <a:lnTo>
                    <a:pt x="19931" y="21145"/>
                  </a:lnTo>
                  <a:lnTo>
                    <a:pt x="26744" y="15198"/>
                  </a:lnTo>
                  <a:lnTo>
                    <a:pt x="36004" y="13144"/>
                  </a:lnTo>
                  <a:lnTo>
                    <a:pt x="42671" y="13144"/>
                  </a:lnTo>
                  <a:lnTo>
                    <a:pt x="47053" y="14668"/>
                  </a:lnTo>
                  <a:lnTo>
                    <a:pt x="51053" y="16954"/>
                  </a:lnTo>
                  <a:lnTo>
                    <a:pt x="54673" y="2476"/>
                  </a:lnTo>
                  <a:lnTo>
                    <a:pt x="51244" y="952"/>
                  </a:lnTo>
                  <a:lnTo>
                    <a:pt x="4648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051301" y="1839661"/>
              <a:ext cx="72389" cy="138874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142893" y="1878523"/>
              <a:ext cx="76962" cy="102108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241839" y="1876427"/>
              <a:ext cx="179089" cy="104203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446455" y="1839661"/>
              <a:ext cx="123539" cy="140969"/>
            </a:xfrm>
            <a:prstGeom prst="rect">
              <a:avLst/>
            </a:prstGeom>
          </p:spPr>
        </p:pic>
      </p:grpSp>
      <p:grpSp>
        <p:nvGrpSpPr>
          <p:cNvPr id="14" name="object 14" descr=""/>
          <p:cNvGrpSpPr/>
          <p:nvPr/>
        </p:nvGrpSpPr>
        <p:grpSpPr>
          <a:xfrm>
            <a:off x="953526" y="2069785"/>
            <a:ext cx="835025" cy="161925"/>
            <a:chOff x="953526" y="2069785"/>
            <a:chExt cx="835025" cy="161925"/>
          </a:xfrm>
        </p:grpSpPr>
        <p:pic>
          <p:nvPicPr>
            <p:cNvPr id="15" name="object 15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953526" y="2075309"/>
              <a:ext cx="94297" cy="133350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072969" y="2072642"/>
              <a:ext cx="76962" cy="138112"/>
            </a:xfrm>
            <a:prstGeom prst="rect">
              <a:avLst/>
            </a:prstGeom>
          </p:spPr>
        </p:pic>
        <p:pic>
          <p:nvPicPr>
            <p:cNvPr id="17" name="object 17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175801" y="2106551"/>
              <a:ext cx="74675" cy="104203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273204" y="2069785"/>
              <a:ext cx="158381" cy="140970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451855" y="2106551"/>
              <a:ext cx="81534" cy="104203"/>
            </a:xfrm>
            <a:prstGeom prst="rect">
              <a:avLst/>
            </a:prstGeom>
          </p:spPr>
        </p:pic>
        <p:pic>
          <p:nvPicPr>
            <p:cNvPr id="20" name="object 20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555868" y="2069785"/>
              <a:ext cx="189585" cy="140970"/>
            </a:xfrm>
            <a:prstGeom prst="rect">
              <a:avLst/>
            </a:prstGeom>
          </p:spPr>
        </p:pic>
        <p:sp>
          <p:nvSpPr>
            <p:cNvPr id="21" name="object 21" descr=""/>
            <p:cNvSpPr/>
            <p:nvPr/>
          </p:nvSpPr>
          <p:spPr>
            <a:xfrm>
              <a:off x="1765646" y="2186752"/>
              <a:ext cx="22860" cy="44450"/>
            </a:xfrm>
            <a:custGeom>
              <a:avLst/>
              <a:gdLst/>
              <a:ahLst/>
              <a:cxnLst/>
              <a:rect l="l" t="t" r="r" b="b"/>
              <a:pathLst>
                <a:path w="22860" h="44450">
                  <a:moveTo>
                    <a:pt x="22288" y="0"/>
                  </a:moveTo>
                  <a:lnTo>
                    <a:pt x="2857" y="0"/>
                  </a:lnTo>
                  <a:lnTo>
                    <a:pt x="0" y="44386"/>
                  </a:lnTo>
                  <a:lnTo>
                    <a:pt x="9905" y="44386"/>
                  </a:lnTo>
                  <a:lnTo>
                    <a:pt x="222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2" name="object 22" descr=""/>
          <p:cNvGrpSpPr/>
          <p:nvPr/>
        </p:nvGrpSpPr>
        <p:grpSpPr>
          <a:xfrm>
            <a:off x="1852324" y="2075309"/>
            <a:ext cx="142240" cy="135890"/>
            <a:chOff x="1852324" y="2075309"/>
            <a:chExt cx="142240" cy="135890"/>
          </a:xfrm>
        </p:grpSpPr>
        <p:sp>
          <p:nvSpPr>
            <p:cNvPr id="23" name="object 23" descr=""/>
            <p:cNvSpPr/>
            <p:nvPr/>
          </p:nvSpPr>
          <p:spPr>
            <a:xfrm>
              <a:off x="1852324" y="2075309"/>
              <a:ext cx="39370" cy="133350"/>
            </a:xfrm>
            <a:custGeom>
              <a:avLst/>
              <a:gdLst/>
              <a:ahLst/>
              <a:cxnLst/>
              <a:rect l="l" t="t" r="r" b="b"/>
              <a:pathLst>
                <a:path w="39369" h="133350">
                  <a:moveTo>
                    <a:pt x="38861" y="0"/>
                  </a:moveTo>
                  <a:lnTo>
                    <a:pt x="27622" y="0"/>
                  </a:lnTo>
                  <a:lnTo>
                    <a:pt x="24404" y="7798"/>
                  </a:lnTo>
                  <a:lnTo>
                    <a:pt x="18454" y="12954"/>
                  </a:lnTo>
                  <a:lnTo>
                    <a:pt x="10182" y="15966"/>
                  </a:lnTo>
                  <a:lnTo>
                    <a:pt x="0" y="17335"/>
                  </a:lnTo>
                  <a:lnTo>
                    <a:pt x="0" y="26670"/>
                  </a:lnTo>
                  <a:lnTo>
                    <a:pt x="24193" y="26670"/>
                  </a:lnTo>
                  <a:lnTo>
                    <a:pt x="24193" y="133350"/>
                  </a:lnTo>
                  <a:lnTo>
                    <a:pt x="38861" y="133350"/>
                  </a:lnTo>
                  <a:lnTo>
                    <a:pt x="3886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919342" y="2106551"/>
              <a:ext cx="74675" cy="104203"/>
            </a:xfrm>
            <a:prstGeom prst="rect">
              <a:avLst/>
            </a:prstGeom>
          </p:spPr>
        </p:pic>
      </p:grpSp>
      <p:grpSp>
        <p:nvGrpSpPr>
          <p:cNvPr id="25" name="object 25" descr=""/>
          <p:cNvGrpSpPr/>
          <p:nvPr/>
        </p:nvGrpSpPr>
        <p:grpSpPr>
          <a:xfrm>
            <a:off x="940670" y="2353721"/>
            <a:ext cx="2957830" cy="107950"/>
            <a:chOff x="940670" y="2353721"/>
            <a:chExt cx="2957830" cy="107950"/>
          </a:xfrm>
        </p:grpSpPr>
        <p:pic>
          <p:nvPicPr>
            <p:cNvPr id="26" name="object 26" descr="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940670" y="2353721"/>
              <a:ext cx="2924484" cy="107653"/>
            </a:xfrm>
            <a:prstGeom prst="rect">
              <a:avLst/>
            </a:prstGeom>
          </p:spPr>
        </p:pic>
        <p:sp>
          <p:nvSpPr>
            <p:cNvPr id="27" name="object 27" descr=""/>
            <p:cNvSpPr/>
            <p:nvPr/>
          </p:nvSpPr>
          <p:spPr>
            <a:xfrm>
              <a:off x="3883544" y="2424946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39" h="15239">
                  <a:moveTo>
                    <a:pt x="11442" y="0"/>
                  </a:moveTo>
                  <a:lnTo>
                    <a:pt x="7472" y="0"/>
                  </a:lnTo>
                  <a:lnTo>
                    <a:pt x="3386" y="0"/>
                  </a:lnTo>
                  <a:lnTo>
                    <a:pt x="0" y="3619"/>
                  </a:lnTo>
                  <a:lnTo>
                    <a:pt x="0" y="11792"/>
                  </a:lnTo>
                  <a:lnTo>
                    <a:pt x="3386" y="15178"/>
                  </a:lnTo>
                  <a:lnTo>
                    <a:pt x="11442" y="15178"/>
                  </a:lnTo>
                  <a:lnTo>
                    <a:pt x="14945" y="11792"/>
                  </a:lnTo>
                  <a:lnTo>
                    <a:pt x="14945" y="3619"/>
                  </a:lnTo>
                  <a:lnTo>
                    <a:pt x="114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 descr=""/>
          <p:cNvSpPr/>
          <p:nvPr/>
        </p:nvSpPr>
        <p:spPr>
          <a:xfrm>
            <a:off x="8083870" y="186343"/>
            <a:ext cx="10160" cy="29845"/>
          </a:xfrm>
          <a:custGeom>
            <a:avLst/>
            <a:gdLst/>
            <a:ahLst/>
            <a:cxnLst/>
            <a:rect l="l" t="t" r="r" b="b"/>
            <a:pathLst>
              <a:path w="10159" h="29845">
                <a:moveTo>
                  <a:pt x="9778" y="0"/>
                </a:moveTo>
                <a:lnTo>
                  <a:pt x="0" y="29768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 descr=""/>
          <p:cNvSpPr/>
          <p:nvPr/>
        </p:nvSpPr>
        <p:spPr>
          <a:xfrm>
            <a:off x="7739770" y="363541"/>
            <a:ext cx="295910" cy="902969"/>
          </a:xfrm>
          <a:custGeom>
            <a:avLst/>
            <a:gdLst/>
            <a:ahLst/>
            <a:cxnLst/>
            <a:rect l="l" t="t" r="r" b="b"/>
            <a:pathLst>
              <a:path w="295909" h="902969">
                <a:moveTo>
                  <a:pt x="295808" y="0"/>
                </a:moveTo>
                <a:lnTo>
                  <a:pt x="0" y="902462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 descr=""/>
          <p:cNvSpPr/>
          <p:nvPr/>
        </p:nvSpPr>
        <p:spPr>
          <a:xfrm>
            <a:off x="766460" y="1433643"/>
            <a:ext cx="6717665" cy="0"/>
          </a:xfrm>
          <a:custGeom>
            <a:avLst/>
            <a:gdLst/>
            <a:ahLst/>
            <a:cxnLst/>
            <a:rect l="l" t="t" r="r" b="b"/>
            <a:pathLst>
              <a:path w="6717665" h="0">
                <a:moveTo>
                  <a:pt x="6717474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 descr=""/>
          <p:cNvSpPr/>
          <p:nvPr/>
        </p:nvSpPr>
        <p:spPr>
          <a:xfrm>
            <a:off x="225602" y="306233"/>
            <a:ext cx="304800" cy="930275"/>
          </a:xfrm>
          <a:custGeom>
            <a:avLst/>
            <a:gdLst/>
            <a:ahLst/>
            <a:cxnLst/>
            <a:rect l="l" t="t" r="r" b="b"/>
            <a:pathLst>
              <a:path w="304800" h="930275">
                <a:moveTo>
                  <a:pt x="304266" y="930173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 descr=""/>
          <p:cNvSpPr/>
          <p:nvPr/>
        </p:nvSpPr>
        <p:spPr>
          <a:xfrm>
            <a:off x="8054668" y="276206"/>
            <a:ext cx="10160" cy="29209"/>
          </a:xfrm>
          <a:custGeom>
            <a:avLst/>
            <a:gdLst/>
            <a:ahLst/>
            <a:cxnLst/>
            <a:rect l="l" t="t" r="r" b="b"/>
            <a:pathLst>
              <a:path w="10159" h="29210">
                <a:moveTo>
                  <a:pt x="9537" y="0"/>
                </a:moveTo>
                <a:lnTo>
                  <a:pt x="0" y="29108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33" name="object 33" descr="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7541259" y="1288764"/>
            <a:ext cx="195313" cy="151231"/>
          </a:xfrm>
          <a:prstGeom prst="rect">
            <a:avLst/>
          </a:prstGeom>
        </p:spPr>
      </p:pic>
      <p:pic>
        <p:nvPicPr>
          <p:cNvPr id="34" name="object 34" descr="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543152" y="1290072"/>
            <a:ext cx="197815" cy="149923"/>
          </a:xfrm>
          <a:prstGeom prst="rect">
            <a:avLst/>
          </a:prstGeom>
        </p:spPr>
      </p:pic>
      <p:grpSp>
        <p:nvGrpSpPr>
          <p:cNvPr id="35" name="object 35" descr=""/>
          <p:cNvGrpSpPr/>
          <p:nvPr/>
        </p:nvGrpSpPr>
        <p:grpSpPr>
          <a:xfrm>
            <a:off x="180002" y="179999"/>
            <a:ext cx="42545" cy="102870"/>
            <a:chOff x="180002" y="179999"/>
            <a:chExt cx="42545" cy="102870"/>
          </a:xfrm>
        </p:grpSpPr>
        <p:sp>
          <p:nvSpPr>
            <p:cNvPr id="36" name="object 36" descr=""/>
            <p:cNvSpPr/>
            <p:nvPr/>
          </p:nvSpPr>
          <p:spPr>
            <a:xfrm>
              <a:off x="205967" y="246234"/>
              <a:ext cx="10160" cy="30480"/>
            </a:xfrm>
            <a:custGeom>
              <a:avLst/>
              <a:gdLst/>
              <a:ahLst/>
              <a:cxnLst/>
              <a:rect l="l" t="t" r="r" b="b"/>
              <a:pathLst>
                <a:path w="10160" h="30479">
                  <a:moveTo>
                    <a:pt x="9817" y="29997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186352" y="186349"/>
              <a:ext cx="10160" cy="29845"/>
            </a:xfrm>
            <a:custGeom>
              <a:avLst/>
              <a:gdLst/>
              <a:ahLst/>
              <a:cxnLst/>
              <a:rect l="l" t="t" r="r" b="b"/>
              <a:pathLst>
                <a:path w="10160" h="29845">
                  <a:moveTo>
                    <a:pt x="9778" y="29768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C56_Kuvert_Fenster_beidseitig_1c_PDF_Vorlage.indd</dc:title>
  <dcterms:created xsi:type="dcterms:W3CDTF">2024-01-10T13:06:55Z</dcterms:created>
  <dcterms:modified xsi:type="dcterms:W3CDTF">2024-01-10T13:06:55Z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2024-01-10T00:00:00Z</vt:filetime>
  </property>
  <property fmtid="{D5CDD505-2E9C-101B-9397-08002B2CF9AE}" pid="3" name="Creator">
    <vt:lpwstr>Adobe InDesign 19.1 (Windows)</vt:lpwstr>
  </property>
  <property fmtid="{D5CDD505-2E9C-101B-9397-08002B2CF9AE}" pid="4" name="GTS_PDFXConformance">
    <vt:lpwstr>PDF/X-3:2002</vt:lpwstr>
  </property>
  <property fmtid="{D5CDD505-2E9C-101B-9397-08002B2CF9AE}" pid="5" name="GTS_PDFXVersion">
    <vt:lpwstr>PDF/X-3:2002</vt:lpwstr>
  </property>
  <property fmtid="{D5CDD505-2E9C-101B-9397-08002B2CF9AE}" pid="6" name="LastSaved">
    <vt:filetime>2024-01-10T00:00:00Z</vt:filetime>
  </property>
  <property fmtid="{D5CDD505-2E9C-101B-9397-08002B2CF9AE}" pid="7" name="Producer">
    <vt:lpwstr>Adobe PDF Library 17.0</vt:lpwstr>
  </property>
</Properties>
</file>