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99998" y="1979994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239995" y="604291"/>
                </a:moveTo>
                <a:lnTo>
                  <a:pt x="41606" y="1612745"/>
                </a:lnTo>
                <a:lnTo>
                  <a:pt x="43533" y="1614045"/>
                </a:lnTo>
                <a:lnTo>
                  <a:pt x="44512" y="1614449"/>
                </a:lnTo>
                <a:lnTo>
                  <a:pt x="71996" y="1619998"/>
                </a:lnTo>
                <a:lnTo>
                  <a:pt x="184341" y="1619998"/>
                </a:lnTo>
                <a:lnTo>
                  <a:pt x="3239995" y="656551"/>
                </a:lnTo>
                <a:lnTo>
                  <a:pt x="3239995" y="604291"/>
                </a:lnTo>
                <a:close/>
              </a:path>
              <a:path w="3240404" h="1620520">
                <a:moveTo>
                  <a:pt x="3239995" y="718210"/>
                </a:moveTo>
                <a:lnTo>
                  <a:pt x="379921" y="1619998"/>
                </a:lnTo>
                <a:lnTo>
                  <a:pt x="545656" y="1619998"/>
                </a:lnTo>
                <a:lnTo>
                  <a:pt x="3239995" y="770470"/>
                </a:lnTo>
                <a:lnTo>
                  <a:pt x="3239995" y="718210"/>
                </a:lnTo>
                <a:close/>
              </a:path>
              <a:path w="3240404" h="1620520">
                <a:moveTo>
                  <a:pt x="3239995" y="832142"/>
                </a:moveTo>
                <a:lnTo>
                  <a:pt x="741223" y="1619998"/>
                </a:lnTo>
                <a:lnTo>
                  <a:pt x="906971" y="1619998"/>
                </a:lnTo>
                <a:lnTo>
                  <a:pt x="3239995" y="884389"/>
                </a:lnTo>
                <a:lnTo>
                  <a:pt x="3239995" y="832142"/>
                </a:lnTo>
                <a:close/>
              </a:path>
              <a:path w="3240404" h="1620520">
                <a:moveTo>
                  <a:pt x="3239995" y="946061"/>
                </a:moveTo>
                <a:lnTo>
                  <a:pt x="1102526" y="1619998"/>
                </a:lnTo>
                <a:lnTo>
                  <a:pt x="1268273" y="1619998"/>
                </a:lnTo>
                <a:lnTo>
                  <a:pt x="3239995" y="998308"/>
                </a:lnTo>
                <a:lnTo>
                  <a:pt x="3239995" y="946061"/>
                </a:lnTo>
                <a:close/>
              </a:path>
              <a:path w="3240404" h="1620520">
                <a:moveTo>
                  <a:pt x="3239995" y="1059980"/>
                </a:moveTo>
                <a:lnTo>
                  <a:pt x="1463841" y="1619998"/>
                </a:lnTo>
                <a:lnTo>
                  <a:pt x="1629588" y="1619998"/>
                </a:lnTo>
                <a:lnTo>
                  <a:pt x="3239995" y="1112240"/>
                </a:lnTo>
                <a:lnTo>
                  <a:pt x="3239995" y="1059980"/>
                </a:lnTo>
                <a:close/>
              </a:path>
              <a:path w="3240404" h="1620520">
                <a:moveTo>
                  <a:pt x="3239995" y="1173899"/>
                </a:moveTo>
                <a:lnTo>
                  <a:pt x="1825143" y="1619998"/>
                </a:lnTo>
                <a:lnTo>
                  <a:pt x="1990891" y="1619998"/>
                </a:lnTo>
                <a:lnTo>
                  <a:pt x="3239995" y="1226159"/>
                </a:lnTo>
                <a:lnTo>
                  <a:pt x="3239995" y="1173899"/>
                </a:lnTo>
                <a:close/>
              </a:path>
              <a:path w="3240404" h="1620520">
                <a:moveTo>
                  <a:pt x="3239995" y="1287818"/>
                </a:moveTo>
                <a:lnTo>
                  <a:pt x="2186458" y="1619998"/>
                </a:lnTo>
                <a:lnTo>
                  <a:pt x="2352206" y="1619998"/>
                </a:lnTo>
                <a:lnTo>
                  <a:pt x="3239995" y="1340078"/>
                </a:lnTo>
                <a:lnTo>
                  <a:pt x="3239995" y="1287818"/>
                </a:lnTo>
                <a:close/>
              </a:path>
              <a:path w="3240404" h="1620520">
                <a:moveTo>
                  <a:pt x="3239995" y="1401737"/>
                </a:moveTo>
                <a:lnTo>
                  <a:pt x="2547760" y="1619998"/>
                </a:lnTo>
                <a:lnTo>
                  <a:pt x="2713508" y="1619998"/>
                </a:lnTo>
                <a:lnTo>
                  <a:pt x="3239995" y="1453997"/>
                </a:lnTo>
                <a:lnTo>
                  <a:pt x="3239995" y="1401737"/>
                </a:lnTo>
                <a:close/>
              </a:path>
              <a:path w="3240404" h="1620520">
                <a:moveTo>
                  <a:pt x="3239995" y="1515656"/>
                </a:moveTo>
                <a:lnTo>
                  <a:pt x="2909075" y="1619998"/>
                </a:lnTo>
                <a:lnTo>
                  <a:pt x="3074823" y="1619998"/>
                </a:lnTo>
                <a:lnTo>
                  <a:pt x="3235707" y="1569264"/>
                </a:lnTo>
                <a:lnTo>
                  <a:pt x="3239995" y="1548015"/>
                </a:lnTo>
                <a:lnTo>
                  <a:pt x="3239995" y="1515656"/>
                </a:lnTo>
                <a:close/>
              </a:path>
              <a:path w="3240404" h="1620520">
                <a:moveTo>
                  <a:pt x="3239995" y="490372"/>
                </a:moveTo>
                <a:lnTo>
                  <a:pt x="0" y="1511946"/>
                </a:lnTo>
                <a:lnTo>
                  <a:pt x="2" y="1548015"/>
                </a:lnTo>
                <a:lnTo>
                  <a:pt x="3074" y="1563232"/>
                </a:lnTo>
                <a:lnTo>
                  <a:pt x="3239995" y="542632"/>
                </a:lnTo>
                <a:lnTo>
                  <a:pt x="3239995" y="490372"/>
                </a:lnTo>
                <a:close/>
              </a:path>
              <a:path w="3240404" h="1620520">
                <a:moveTo>
                  <a:pt x="3239995" y="376453"/>
                </a:moveTo>
                <a:lnTo>
                  <a:pt x="0" y="1398027"/>
                </a:lnTo>
                <a:lnTo>
                  <a:pt x="0" y="1450275"/>
                </a:lnTo>
                <a:lnTo>
                  <a:pt x="3239995" y="428713"/>
                </a:lnTo>
                <a:lnTo>
                  <a:pt x="3239995" y="376453"/>
                </a:lnTo>
                <a:close/>
              </a:path>
              <a:path w="3240404" h="1620520">
                <a:moveTo>
                  <a:pt x="3239995" y="262534"/>
                </a:moveTo>
                <a:lnTo>
                  <a:pt x="0" y="1284108"/>
                </a:lnTo>
                <a:lnTo>
                  <a:pt x="0" y="1336356"/>
                </a:lnTo>
                <a:lnTo>
                  <a:pt x="3239995" y="314794"/>
                </a:lnTo>
                <a:lnTo>
                  <a:pt x="3239995" y="262534"/>
                </a:lnTo>
                <a:close/>
              </a:path>
              <a:path w="3240404" h="1620520">
                <a:moveTo>
                  <a:pt x="3239995" y="148615"/>
                </a:moveTo>
                <a:lnTo>
                  <a:pt x="0" y="1170177"/>
                </a:lnTo>
                <a:lnTo>
                  <a:pt x="0" y="1222437"/>
                </a:lnTo>
                <a:lnTo>
                  <a:pt x="3239995" y="200875"/>
                </a:lnTo>
                <a:lnTo>
                  <a:pt x="3239995" y="148615"/>
                </a:lnTo>
                <a:close/>
              </a:path>
              <a:path w="3240404" h="1620520">
                <a:moveTo>
                  <a:pt x="3230174" y="37786"/>
                </a:moveTo>
                <a:lnTo>
                  <a:pt x="0" y="1056258"/>
                </a:lnTo>
                <a:lnTo>
                  <a:pt x="0" y="1108518"/>
                </a:lnTo>
                <a:lnTo>
                  <a:pt x="3239995" y="86956"/>
                </a:lnTo>
                <a:lnTo>
                  <a:pt x="3239994" y="71974"/>
                </a:lnTo>
                <a:lnTo>
                  <a:pt x="3234411" y="44308"/>
                </a:lnTo>
                <a:lnTo>
                  <a:pt x="3234042" y="43525"/>
                </a:lnTo>
                <a:lnTo>
                  <a:pt x="3230174" y="37786"/>
                </a:lnTo>
                <a:close/>
              </a:path>
              <a:path w="3240404" h="1620520">
                <a:moveTo>
                  <a:pt x="3154474" y="0"/>
                </a:moveTo>
                <a:lnTo>
                  <a:pt x="2988726" y="0"/>
                </a:lnTo>
                <a:lnTo>
                  <a:pt x="0" y="942339"/>
                </a:lnTo>
                <a:lnTo>
                  <a:pt x="0" y="994599"/>
                </a:lnTo>
                <a:lnTo>
                  <a:pt x="3154474" y="0"/>
                </a:lnTo>
                <a:close/>
              </a:path>
              <a:path w="3240404" h="1620520">
                <a:moveTo>
                  <a:pt x="2793159" y="0"/>
                </a:moveTo>
                <a:lnTo>
                  <a:pt x="2627424" y="0"/>
                </a:lnTo>
                <a:lnTo>
                  <a:pt x="0" y="828420"/>
                </a:lnTo>
                <a:lnTo>
                  <a:pt x="0" y="880680"/>
                </a:lnTo>
                <a:lnTo>
                  <a:pt x="2793159" y="0"/>
                </a:lnTo>
                <a:close/>
              </a:path>
              <a:path w="3240404" h="1620520">
                <a:moveTo>
                  <a:pt x="2431856" y="0"/>
                </a:moveTo>
                <a:lnTo>
                  <a:pt x="2266109" y="0"/>
                </a:lnTo>
                <a:lnTo>
                  <a:pt x="0" y="714501"/>
                </a:lnTo>
                <a:lnTo>
                  <a:pt x="0" y="766761"/>
                </a:lnTo>
                <a:lnTo>
                  <a:pt x="2431856" y="0"/>
                </a:lnTo>
                <a:close/>
              </a:path>
              <a:path w="3240404" h="1620520">
                <a:moveTo>
                  <a:pt x="2070554" y="0"/>
                </a:moveTo>
                <a:lnTo>
                  <a:pt x="1904806" y="0"/>
                </a:lnTo>
                <a:lnTo>
                  <a:pt x="0" y="600582"/>
                </a:lnTo>
                <a:lnTo>
                  <a:pt x="0" y="652842"/>
                </a:lnTo>
                <a:lnTo>
                  <a:pt x="2070554" y="0"/>
                </a:lnTo>
                <a:close/>
              </a:path>
              <a:path w="3240404" h="1620520">
                <a:moveTo>
                  <a:pt x="1709239" y="0"/>
                </a:moveTo>
                <a:lnTo>
                  <a:pt x="1543491" y="0"/>
                </a:lnTo>
                <a:lnTo>
                  <a:pt x="0" y="486663"/>
                </a:lnTo>
                <a:lnTo>
                  <a:pt x="0" y="538923"/>
                </a:lnTo>
                <a:lnTo>
                  <a:pt x="1709239" y="0"/>
                </a:lnTo>
                <a:close/>
              </a:path>
              <a:path w="3240404" h="1620520">
                <a:moveTo>
                  <a:pt x="1347924" y="0"/>
                </a:moveTo>
                <a:lnTo>
                  <a:pt x="1182189" y="0"/>
                </a:lnTo>
                <a:lnTo>
                  <a:pt x="0" y="372744"/>
                </a:lnTo>
                <a:lnTo>
                  <a:pt x="0" y="425004"/>
                </a:lnTo>
                <a:lnTo>
                  <a:pt x="1347924" y="0"/>
                </a:lnTo>
                <a:close/>
              </a:path>
              <a:path w="3240404" h="1620520">
                <a:moveTo>
                  <a:pt x="986622" y="0"/>
                </a:moveTo>
                <a:lnTo>
                  <a:pt x="820874" y="0"/>
                </a:lnTo>
                <a:lnTo>
                  <a:pt x="0" y="258825"/>
                </a:lnTo>
                <a:lnTo>
                  <a:pt x="0" y="311072"/>
                </a:lnTo>
                <a:lnTo>
                  <a:pt x="986622" y="0"/>
                </a:lnTo>
                <a:close/>
              </a:path>
              <a:path w="3240404" h="1620520">
                <a:moveTo>
                  <a:pt x="625307" y="0"/>
                </a:moveTo>
                <a:lnTo>
                  <a:pt x="459572" y="0"/>
                </a:lnTo>
                <a:lnTo>
                  <a:pt x="0" y="144906"/>
                </a:lnTo>
                <a:lnTo>
                  <a:pt x="0" y="197153"/>
                </a:lnTo>
                <a:lnTo>
                  <a:pt x="625307" y="0"/>
                </a:lnTo>
                <a:close/>
              </a:path>
              <a:path w="3240404" h="1620520">
                <a:moveTo>
                  <a:pt x="264004" y="0"/>
                </a:moveTo>
                <a:lnTo>
                  <a:pt x="98257" y="0"/>
                </a:lnTo>
                <a:lnTo>
                  <a:pt x="18305" y="25211"/>
                </a:lnTo>
                <a:lnTo>
                  <a:pt x="6430" y="42823"/>
                </a:lnTo>
                <a:lnTo>
                  <a:pt x="5487" y="44810"/>
                </a:lnTo>
                <a:lnTo>
                  <a:pt x="4" y="71974"/>
                </a:lnTo>
                <a:lnTo>
                  <a:pt x="0" y="83234"/>
                </a:lnTo>
                <a:lnTo>
                  <a:pt x="264004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06353" y="1986343"/>
            <a:ext cx="3227705" cy="1607820"/>
          </a:xfrm>
          <a:custGeom>
            <a:avLst/>
            <a:gdLst/>
            <a:ahLst/>
            <a:cxnLst/>
            <a:rect l="l" t="t" r="r" b="b"/>
            <a:pathLst>
              <a:path w="3227704" h="1607820">
                <a:moveTo>
                  <a:pt x="71996" y="0"/>
                </a:move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535303"/>
                </a:lnTo>
                <a:lnTo>
                  <a:pt x="5657" y="1563327"/>
                </a:lnTo>
                <a:lnTo>
                  <a:pt x="21086" y="1586212"/>
                </a:lnTo>
                <a:lnTo>
                  <a:pt x="43971" y="1601641"/>
                </a:lnTo>
                <a:lnTo>
                  <a:pt x="71996" y="1607299"/>
                </a:lnTo>
                <a:lnTo>
                  <a:pt x="3155302" y="1607299"/>
                </a:lnTo>
                <a:lnTo>
                  <a:pt x="3183327" y="1601641"/>
                </a:lnTo>
                <a:lnTo>
                  <a:pt x="3206211" y="1586212"/>
                </a:lnTo>
                <a:lnTo>
                  <a:pt x="3221640" y="1563327"/>
                </a:lnTo>
                <a:lnTo>
                  <a:pt x="3227298" y="1535303"/>
                </a:lnTo>
                <a:lnTo>
                  <a:pt x="3227298" y="71996"/>
                </a:lnTo>
                <a:lnTo>
                  <a:pt x="3221640" y="43971"/>
                </a:lnTo>
                <a:lnTo>
                  <a:pt x="3206211" y="21086"/>
                </a:lnTo>
                <a:lnTo>
                  <a:pt x="3183327" y="5657"/>
                </a:lnTo>
                <a:lnTo>
                  <a:pt x="3155302" y="0"/>
                </a:lnTo>
                <a:lnTo>
                  <a:pt x="71996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14354" y="2097943"/>
            <a:ext cx="3011805" cy="1388110"/>
          </a:xfrm>
          <a:custGeom>
            <a:avLst/>
            <a:gdLst/>
            <a:ahLst/>
            <a:cxnLst/>
            <a:rect l="l" t="t" r="r" b="b"/>
            <a:pathLst>
              <a:path w="3011804" h="1388110">
                <a:moveTo>
                  <a:pt x="2939300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315694"/>
                </a:lnTo>
                <a:lnTo>
                  <a:pt x="5657" y="1343721"/>
                </a:lnTo>
                <a:lnTo>
                  <a:pt x="21086" y="1366610"/>
                </a:lnTo>
                <a:lnTo>
                  <a:pt x="43971" y="1382043"/>
                </a:lnTo>
                <a:lnTo>
                  <a:pt x="71996" y="1387703"/>
                </a:lnTo>
                <a:lnTo>
                  <a:pt x="2939300" y="1387703"/>
                </a:lnTo>
                <a:lnTo>
                  <a:pt x="2967325" y="1382043"/>
                </a:lnTo>
                <a:lnTo>
                  <a:pt x="2990210" y="1366610"/>
                </a:lnTo>
                <a:lnTo>
                  <a:pt x="3005639" y="1343721"/>
                </a:lnTo>
                <a:lnTo>
                  <a:pt x="3011297" y="1315694"/>
                </a:lnTo>
                <a:lnTo>
                  <a:pt x="3011297" y="71996"/>
                </a:lnTo>
                <a:lnTo>
                  <a:pt x="3005639" y="43971"/>
                </a:lnTo>
                <a:lnTo>
                  <a:pt x="2990210" y="21086"/>
                </a:lnTo>
                <a:lnTo>
                  <a:pt x="2967325" y="5657"/>
                </a:lnTo>
                <a:lnTo>
                  <a:pt x="2939300" y="0"/>
                </a:lnTo>
                <a:close/>
              </a:path>
            </a:pathLst>
          </a:custGeom>
          <a:solidFill>
            <a:srgbClr val="FDE9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014354" y="2097943"/>
            <a:ext cx="3011805" cy="1388110"/>
          </a:xfrm>
          <a:custGeom>
            <a:avLst/>
            <a:gdLst/>
            <a:ahLst/>
            <a:cxnLst/>
            <a:rect l="l" t="t" r="r" b="b"/>
            <a:pathLst>
              <a:path w="3011804" h="1388110">
                <a:moveTo>
                  <a:pt x="71996" y="0"/>
                </a:move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315694"/>
                </a:lnTo>
                <a:lnTo>
                  <a:pt x="5657" y="1343721"/>
                </a:lnTo>
                <a:lnTo>
                  <a:pt x="21086" y="1366610"/>
                </a:lnTo>
                <a:lnTo>
                  <a:pt x="43971" y="1382043"/>
                </a:lnTo>
                <a:lnTo>
                  <a:pt x="71996" y="1387703"/>
                </a:lnTo>
                <a:lnTo>
                  <a:pt x="2939300" y="1387703"/>
                </a:lnTo>
                <a:lnTo>
                  <a:pt x="2967325" y="1382043"/>
                </a:lnTo>
                <a:lnTo>
                  <a:pt x="2990210" y="1366610"/>
                </a:lnTo>
                <a:lnTo>
                  <a:pt x="3005639" y="1343721"/>
                </a:lnTo>
                <a:lnTo>
                  <a:pt x="3011297" y="1315694"/>
                </a:lnTo>
                <a:lnTo>
                  <a:pt x="3011297" y="71996"/>
                </a:lnTo>
                <a:lnTo>
                  <a:pt x="3005639" y="43971"/>
                </a:lnTo>
                <a:lnTo>
                  <a:pt x="2990210" y="21086"/>
                </a:lnTo>
                <a:lnTo>
                  <a:pt x="2967325" y="5657"/>
                </a:lnTo>
                <a:lnTo>
                  <a:pt x="2939300" y="0"/>
                </a:lnTo>
                <a:lnTo>
                  <a:pt x="71996" y="0"/>
                </a:lnTo>
                <a:close/>
              </a:path>
            </a:pathLst>
          </a:custGeom>
          <a:ln w="12700">
            <a:solidFill>
              <a:srgbClr val="FDE9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47811" y="952947"/>
            <a:ext cx="97536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065540" y="937897"/>
            <a:ext cx="279653" cy="1676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420632" y="955042"/>
            <a:ext cx="166420" cy="135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612580" y="986284"/>
            <a:ext cx="76961" cy="102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711525" y="949518"/>
            <a:ext cx="237972" cy="1409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975025" y="98628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7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4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051301" y="949518"/>
            <a:ext cx="72389" cy="13887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42893" y="988380"/>
            <a:ext cx="7696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241839" y="986284"/>
            <a:ext cx="179089" cy="1042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446455" y="949518"/>
            <a:ext cx="123539" cy="1409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946096" y="1185166"/>
            <a:ext cx="203854" cy="1354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175820" y="1179642"/>
            <a:ext cx="148361" cy="1409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350051" y="1216408"/>
            <a:ext cx="81534" cy="1042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457036" y="121640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615304" y="1216408"/>
            <a:ext cx="81533" cy="10420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719317" y="1179642"/>
            <a:ext cx="189604" cy="14097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929114" y="1296609"/>
            <a:ext cx="22860" cy="44450"/>
          </a:xfrm>
          <a:custGeom>
            <a:avLst/>
            <a:gdLst/>
            <a:ahLst/>
            <a:cxnLst/>
            <a:rect l="l" t="t" r="r" b="b"/>
            <a:pathLst>
              <a:path w="22860" h="44450">
                <a:moveTo>
                  <a:pt x="22288" y="0"/>
                </a:moveTo>
                <a:lnTo>
                  <a:pt x="2857" y="0"/>
                </a:lnTo>
                <a:lnTo>
                  <a:pt x="0" y="44386"/>
                </a:lnTo>
                <a:lnTo>
                  <a:pt x="9906" y="44386"/>
                </a:lnTo>
                <a:lnTo>
                  <a:pt x="222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020345" y="1185166"/>
            <a:ext cx="103250" cy="13335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143979" y="1216408"/>
            <a:ext cx="74676" cy="10420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940670" y="1463577"/>
            <a:ext cx="2924484" cy="10765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3883544" y="1534802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C56_Kuvert_Fenster_einseitig_4c_PDF_Vorlage.indd</dc:title>
  <dcterms:created xsi:type="dcterms:W3CDTF">2020-12-17T06:49:03Z</dcterms:created>
  <dcterms:modified xsi:type="dcterms:W3CDTF">2020-12-17T06:49:03Z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