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7708900" cy="5473700"/>
  <p:notesSz cx="7708900" cy="54737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8167" y="1696847"/>
            <a:ext cx="6552565" cy="11494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6335" y="3065272"/>
            <a:ext cx="5396230" cy="13684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5445" y="1258951"/>
            <a:ext cx="3353371" cy="36126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970083" y="1258951"/>
            <a:ext cx="3353371" cy="36126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445" y="218948"/>
            <a:ext cx="6938010" cy="8757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445" y="1258951"/>
            <a:ext cx="6938010" cy="36126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21026" y="5090541"/>
            <a:ext cx="2466848" cy="2736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5445" y="5090541"/>
            <a:ext cx="1773047" cy="2736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50408" y="5090541"/>
            <a:ext cx="1773047" cy="2736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145270" y="373862"/>
            <a:ext cx="0" cy="4800600"/>
          </a:xfrm>
          <a:custGeom>
            <a:avLst/>
            <a:gdLst/>
            <a:ahLst/>
            <a:cxnLst/>
            <a:rect l="l" t="t" r="r" b="b"/>
            <a:pathLst>
              <a:path w="0" h="4800600">
                <a:moveTo>
                  <a:pt x="0" y="0"/>
                </a:moveTo>
                <a:lnTo>
                  <a:pt x="0" y="4800473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/>
          <p:nvPr/>
        </p:nvSpPr>
        <p:spPr>
          <a:xfrm>
            <a:off x="376941" y="5326727"/>
            <a:ext cx="7027545" cy="0"/>
          </a:xfrm>
          <a:custGeom>
            <a:avLst/>
            <a:gdLst/>
            <a:ahLst/>
            <a:cxnLst/>
            <a:rect l="l" t="t" r="r" b="b"/>
            <a:pathLst>
              <a:path w="7027545" h="0">
                <a:moveTo>
                  <a:pt x="0" y="0"/>
                </a:moveTo>
                <a:lnTo>
                  <a:pt x="7027341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 descr=""/>
          <p:cNvSpPr/>
          <p:nvPr/>
        </p:nvSpPr>
        <p:spPr>
          <a:xfrm>
            <a:off x="7558730" y="297661"/>
            <a:ext cx="0" cy="4800600"/>
          </a:xfrm>
          <a:custGeom>
            <a:avLst/>
            <a:gdLst/>
            <a:ahLst/>
            <a:cxnLst/>
            <a:rect l="l" t="t" r="r" b="b"/>
            <a:pathLst>
              <a:path w="0" h="4800600">
                <a:moveTo>
                  <a:pt x="0" y="4800473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 descr=""/>
          <p:cNvSpPr/>
          <p:nvPr/>
        </p:nvSpPr>
        <p:spPr>
          <a:xfrm>
            <a:off x="299717" y="145267"/>
            <a:ext cx="7027545" cy="0"/>
          </a:xfrm>
          <a:custGeom>
            <a:avLst/>
            <a:gdLst/>
            <a:ahLst/>
            <a:cxnLst/>
            <a:rect l="l" t="t" r="r" b="b"/>
            <a:pathLst>
              <a:path w="7027545" h="0">
                <a:moveTo>
                  <a:pt x="7027341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 descr=""/>
          <p:cNvSpPr/>
          <p:nvPr/>
        </p:nvSpPr>
        <p:spPr>
          <a:xfrm>
            <a:off x="145270" y="5250530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0" y="0"/>
                </a:moveTo>
                <a:lnTo>
                  <a:pt x="0" y="76200"/>
                </a:lnTo>
                <a:lnTo>
                  <a:pt x="77228" y="7620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 descr=""/>
          <p:cNvSpPr/>
          <p:nvPr/>
        </p:nvSpPr>
        <p:spPr>
          <a:xfrm>
            <a:off x="7481501" y="5250530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0" y="76200"/>
                </a:moveTo>
                <a:lnTo>
                  <a:pt x="77228" y="76200"/>
                </a:lnTo>
                <a:lnTo>
                  <a:pt x="77228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 descr=""/>
          <p:cNvSpPr/>
          <p:nvPr/>
        </p:nvSpPr>
        <p:spPr>
          <a:xfrm>
            <a:off x="7481501" y="145270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77228" y="76200"/>
                </a:moveTo>
                <a:lnTo>
                  <a:pt x="7722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9" name="object 9" descr=""/>
          <p:cNvGrpSpPr/>
          <p:nvPr/>
        </p:nvGrpSpPr>
        <p:grpSpPr>
          <a:xfrm>
            <a:off x="71996" y="71996"/>
            <a:ext cx="7560309" cy="5328285"/>
            <a:chOff x="71996" y="71996"/>
            <a:chExt cx="7560309" cy="5328285"/>
          </a:xfrm>
        </p:grpSpPr>
        <p:sp>
          <p:nvSpPr>
            <p:cNvPr id="10" name="object 10" descr=""/>
            <p:cNvSpPr/>
            <p:nvPr/>
          </p:nvSpPr>
          <p:spPr>
            <a:xfrm>
              <a:off x="145270" y="145270"/>
              <a:ext cx="77470" cy="76200"/>
            </a:xfrm>
            <a:custGeom>
              <a:avLst/>
              <a:gdLst/>
              <a:ahLst/>
              <a:cxnLst/>
              <a:rect l="l" t="t" r="r" b="b"/>
              <a:pathLst>
                <a:path w="77470" h="76200">
                  <a:moveTo>
                    <a:pt x="77228" y="0"/>
                  </a:moveTo>
                  <a:lnTo>
                    <a:pt x="0" y="0"/>
                  </a:lnTo>
                  <a:lnTo>
                    <a:pt x="0" y="76200"/>
                  </a:lnTo>
                </a:path>
              </a:pathLst>
            </a:custGeom>
            <a:ln w="3175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73901" y="73901"/>
              <a:ext cx="7556500" cy="5324475"/>
            </a:xfrm>
            <a:custGeom>
              <a:avLst/>
              <a:gdLst/>
              <a:ahLst/>
              <a:cxnLst/>
              <a:rect l="l" t="t" r="r" b="b"/>
              <a:pathLst>
                <a:path w="7556500" h="5324475">
                  <a:moveTo>
                    <a:pt x="0" y="5324195"/>
                  </a:moveTo>
                  <a:lnTo>
                    <a:pt x="7556195" y="5324195"/>
                  </a:lnTo>
                  <a:lnTo>
                    <a:pt x="7556195" y="0"/>
                  </a:lnTo>
                  <a:lnTo>
                    <a:pt x="0" y="0"/>
                  </a:lnTo>
                  <a:lnTo>
                    <a:pt x="0" y="5324195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6699174" y="291172"/>
            <a:ext cx="713740" cy="894080"/>
          </a:xfrm>
          <a:custGeom>
            <a:avLst/>
            <a:gdLst/>
            <a:ahLst/>
            <a:cxnLst/>
            <a:rect l="l" t="t" r="r" b="b"/>
            <a:pathLst>
              <a:path w="713740" h="894080">
                <a:moveTo>
                  <a:pt x="0" y="893648"/>
                </a:moveTo>
                <a:lnTo>
                  <a:pt x="713651" y="893648"/>
                </a:lnTo>
                <a:lnTo>
                  <a:pt x="713651" y="0"/>
                </a:lnTo>
                <a:lnTo>
                  <a:pt x="0" y="0"/>
                </a:lnTo>
                <a:lnTo>
                  <a:pt x="0" y="893648"/>
                </a:lnTo>
                <a:close/>
              </a:path>
            </a:pathLst>
          </a:custGeom>
          <a:ln w="6350">
            <a:solidFill>
              <a:srgbClr val="231F20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3" name="object 3" descr=""/>
          <p:cNvGrpSpPr/>
          <p:nvPr/>
        </p:nvGrpSpPr>
        <p:grpSpPr>
          <a:xfrm>
            <a:off x="5198399" y="4845357"/>
            <a:ext cx="2253615" cy="6350"/>
            <a:chOff x="5198399" y="4845357"/>
            <a:chExt cx="2253615" cy="6350"/>
          </a:xfrm>
        </p:grpSpPr>
        <p:sp>
          <p:nvSpPr>
            <p:cNvPr id="4" name="object 4" descr=""/>
            <p:cNvSpPr/>
            <p:nvPr/>
          </p:nvSpPr>
          <p:spPr>
            <a:xfrm>
              <a:off x="5220619" y="4848532"/>
              <a:ext cx="2218690" cy="0"/>
            </a:xfrm>
            <a:custGeom>
              <a:avLst/>
              <a:gdLst/>
              <a:ahLst/>
              <a:cxnLst/>
              <a:rect l="l" t="t" r="r" b="b"/>
              <a:pathLst>
                <a:path w="2218690" h="0">
                  <a:moveTo>
                    <a:pt x="0" y="0"/>
                  </a:moveTo>
                  <a:lnTo>
                    <a:pt x="2218677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 descr=""/>
            <p:cNvSpPr/>
            <p:nvPr/>
          </p:nvSpPr>
          <p:spPr>
            <a:xfrm>
              <a:off x="5198389" y="4845367"/>
              <a:ext cx="2253615" cy="6350"/>
            </a:xfrm>
            <a:custGeom>
              <a:avLst/>
              <a:gdLst/>
              <a:ahLst/>
              <a:cxnLst/>
              <a:rect l="l" t="t" r="r" b="b"/>
              <a:pathLst>
                <a:path w="2253615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39" y="927"/>
                  </a:lnTo>
                  <a:lnTo>
                    <a:pt x="0" y="3175"/>
                  </a:lnTo>
                  <a:lnTo>
                    <a:pt x="939" y="5410"/>
                  </a:lnTo>
                  <a:lnTo>
                    <a:pt x="3175" y="6350"/>
                  </a:lnTo>
                  <a:lnTo>
                    <a:pt x="5422" y="5410"/>
                  </a:lnTo>
                  <a:lnTo>
                    <a:pt x="6350" y="3175"/>
                  </a:lnTo>
                  <a:close/>
                </a:path>
                <a:path w="2253615" h="6350">
                  <a:moveTo>
                    <a:pt x="2253602" y="3175"/>
                  </a:moveTo>
                  <a:lnTo>
                    <a:pt x="2252675" y="927"/>
                  </a:lnTo>
                  <a:lnTo>
                    <a:pt x="2250427" y="0"/>
                  </a:lnTo>
                  <a:lnTo>
                    <a:pt x="2248192" y="927"/>
                  </a:lnTo>
                  <a:lnTo>
                    <a:pt x="2247252" y="3175"/>
                  </a:lnTo>
                  <a:lnTo>
                    <a:pt x="2248192" y="5410"/>
                  </a:lnTo>
                  <a:lnTo>
                    <a:pt x="2250427" y="6350"/>
                  </a:lnTo>
                  <a:lnTo>
                    <a:pt x="2252675" y="5410"/>
                  </a:lnTo>
                  <a:lnTo>
                    <a:pt x="2253602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6" name="object 6" descr=""/>
          <p:cNvGrpSpPr/>
          <p:nvPr/>
        </p:nvGrpSpPr>
        <p:grpSpPr>
          <a:xfrm>
            <a:off x="5198399" y="4413357"/>
            <a:ext cx="2253615" cy="6350"/>
            <a:chOff x="5198399" y="4413357"/>
            <a:chExt cx="2253615" cy="6350"/>
          </a:xfrm>
        </p:grpSpPr>
        <p:sp>
          <p:nvSpPr>
            <p:cNvPr id="7" name="object 7" descr=""/>
            <p:cNvSpPr/>
            <p:nvPr/>
          </p:nvSpPr>
          <p:spPr>
            <a:xfrm>
              <a:off x="5220619" y="4416532"/>
              <a:ext cx="2218690" cy="0"/>
            </a:xfrm>
            <a:custGeom>
              <a:avLst/>
              <a:gdLst/>
              <a:ahLst/>
              <a:cxnLst/>
              <a:rect l="l" t="t" r="r" b="b"/>
              <a:pathLst>
                <a:path w="2218690" h="0">
                  <a:moveTo>
                    <a:pt x="0" y="0"/>
                  </a:moveTo>
                  <a:lnTo>
                    <a:pt x="2218677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 descr=""/>
            <p:cNvSpPr/>
            <p:nvPr/>
          </p:nvSpPr>
          <p:spPr>
            <a:xfrm>
              <a:off x="5198389" y="4413364"/>
              <a:ext cx="2253615" cy="6350"/>
            </a:xfrm>
            <a:custGeom>
              <a:avLst/>
              <a:gdLst/>
              <a:ahLst/>
              <a:cxnLst/>
              <a:rect l="l" t="t" r="r" b="b"/>
              <a:pathLst>
                <a:path w="2253615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39" y="927"/>
                  </a:lnTo>
                  <a:lnTo>
                    <a:pt x="0" y="3175"/>
                  </a:lnTo>
                  <a:lnTo>
                    <a:pt x="939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3615" h="6350">
                  <a:moveTo>
                    <a:pt x="2253602" y="3175"/>
                  </a:moveTo>
                  <a:lnTo>
                    <a:pt x="2252675" y="927"/>
                  </a:lnTo>
                  <a:lnTo>
                    <a:pt x="2250427" y="0"/>
                  </a:lnTo>
                  <a:lnTo>
                    <a:pt x="2248192" y="927"/>
                  </a:lnTo>
                  <a:lnTo>
                    <a:pt x="2247252" y="3175"/>
                  </a:lnTo>
                  <a:lnTo>
                    <a:pt x="2248192" y="5422"/>
                  </a:lnTo>
                  <a:lnTo>
                    <a:pt x="2250427" y="6350"/>
                  </a:lnTo>
                  <a:lnTo>
                    <a:pt x="2252675" y="5422"/>
                  </a:lnTo>
                  <a:lnTo>
                    <a:pt x="2253602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9" name="object 9" descr=""/>
          <p:cNvGrpSpPr/>
          <p:nvPr/>
        </p:nvGrpSpPr>
        <p:grpSpPr>
          <a:xfrm>
            <a:off x="5198399" y="3981357"/>
            <a:ext cx="2253615" cy="6350"/>
            <a:chOff x="5198399" y="3981357"/>
            <a:chExt cx="2253615" cy="6350"/>
          </a:xfrm>
        </p:grpSpPr>
        <p:sp>
          <p:nvSpPr>
            <p:cNvPr id="10" name="object 10" descr=""/>
            <p:cNvSpPr/>
            <p:nvPr/>
          </p:nvSpPr>
          <p:spPr>
            <a:xfrm>
              <a:off x="5220619" y="3984532"/>
              <a:ext cx="2218690" cy="0"/>
            </a:xfrm>
            <a:custGeom>
              <a:avLst/>
              <a:gdLst/>
              <a:ahLst/>
              <a:cxnLst/>
              <a:rect l="l" t="t" r="r" b="b"/>
              <a:pathLst>
                <a:path w="2218690" h="0">
                  <a:moveTo>
                    <a:pt x="0" y="0"/>
                  </a:moveTo>
                  <a:lnTo>
                    <a:pt x="2218677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5198389" y="3981361"/>
              <a:ext cx="2253615" cy="6350"/>
            </a:xfrm>
            <a:custGeom>
              <a:avLst/>
              <a:gdLst/>
              <a:ahLst/>
              <a:cxnLst/>
              <a:rect l="l" t="t" r="r" b="b"/>
              <a:pathLst>
                <a:path w="2253615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39" y="927"/>
                  </a:lnTo>
                  <a:lnTo>
                    <a:pt x="0" y="3175"/>
                  </a:lnTo>
                  <a:lnTo>
                    <a:pt x="939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3615" h="6350">
                  <a:moveTo>
                    <a:pt x="2253602" y="3175"/>
                  </a:moveTo>
                  <a:lnTo>
                    <a:pt x="2252675" y="927"/>
                  </a:lnTo>
                  <a:lnTo>
                    <a:pt x="2250427" y="0"/>
                  </a:lnTo>
                  <a:lnTo>
                    <a:pt x="2248192" y="927"/>
                  </a:lnTo>
                  <a:lnTo>
                    <a:pt x="2247252" y="3175"/>
                  </a:lnTo>
                  <a:lnTo>
                    <a:pt x="2248192" y="5422"/>
                  </a:lnTo>
                  <a:lnTo>
                    <a:pt x="2250427" y="6350"/>
                  </a:lnTo>
                  <a:lnTo>
                    <a:pt x="2252675" y="5422"/>
                  </a:lnTo>
                  <a:lnTo>
                    <a:pt x="2253602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12" name="object 12" descr=""/>
          <p:cNvGrpSpPr/>
          <p:nvPr/>
        </p:nvGrpSpPr>
        <p:grpSpPr>
          <a:xfrm>
            <a:off x="5198399" y="3549357"/>
            <a:ext cx="2253615" cy="6350"/>
            <a:chOff x="5198399" y="3549357"/>
            <a:chExt cx="2253615" cy="6350"/>
          </a:xfrm>
        </p:grpSpPr>
        <p:sp>
          <p:nvSpPr>
            <p:cNvPr id="13" name="object 13" descr=""/>
            <p:cNvSpPr/>
            <p:nvPr/>
          </p:nvSpPr>
          <p:spPr>
            <a:xfrm>
              <a:off x="5220619" y="3552532"/>
              <a:ext cx="2218690" cy="0"/>
            </a:xfrm>
            <a:custGeom>
              <a:avLst/>
              <a:gdLst/>
              <a:ahLst/>
              <a:cxnLst/>
              <a:rect l="l" t="t" r="r" b="b"/>
              <a:pathLst>
                <a:path w="2218690" h="0">
                  <a:moveTo>
                    <a:pt x="0" y="0"/>
                  </a:moveTo>
                  <a:lnTo>
                    <a:pt x="2218677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4" name="object 14" descr=""/>
            <p:cNvSpPr/>
            <p:nvPr/>
          </p:nvSpPr>
          <p:spPr>
            <a:xfrm>
              <a:off x="5198389" y="3549357"/>
              <a:ext cx="2253615" cy="6350"/>
            </a:xfrm>
            <a:custGeom>
              <a:avLst/>
              <a:gdLst/>
              <a:ahLst/>
              <a:cxnLst/>
              <a:rect l="l" t="t" r="r" b="b"/>
              <a:pathLst>
                <a:path w="2253615" h="6350">
                  <a:moveTo>
                    <a:pt x="6350" y="3175"/>
                  </a:moveTo>
                  <a:lnTo>
                    <a:pt x="5422" y="939"/>
                  </a:lnTo>
                  <a:lnTo>
                    <a:pt x="3175" y="0"/>
                  </a:lnTo>
                  <a:lnTo>
                    <a:pt x="939" y="939"/>
                  </a:lnTo>
                  <a:lnTo>
                    <a:pt x="0" y="3175"/>
                  </a:lnTo>
                  <a:lnTo>
                    <a:pt x="939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3615" h="6350">
                  <a:moveTo>
                    <a:pt x="2253602" y="3175"/>
                  </a:moveTo>
                  <a:lnTo>
                    <a:pt x="2252675" y="939"/>
                  </a:lnTo>
                  <a:lnTo>
                    <a:pt x="2250427" y="0"/>
                  </a:lnTo>
                  <a:lnTo>
                    <a:pt x="2248192" y="939"/>
                  </a:lnTo>
                  <a:lnTo>
                    <a:pt x="2247252" y="3175"/>
                  </a:lnTo>
                  <a:lnTo>
                    <a:pt x="2248192" y="5422"/>
                  </a:lnTo>
                  <a:lnTo>
                    <a:pt x="2250427" y="6350"/>
                  </a:lnTo>
                  <a:lnTo>
                    <a:pt x="2252675" y="5422"/>
                  </a:lnTo>
                  <a:lnTo>
                    <a:pt x="2253602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5" name="object 15" descr=""/>
          <p:cNvSpPr/>
          <p:nvPr/>
        </p:nvSpPr>
        <p:spPr>
          <a:xfrm>
            <a:off x="4967998" y="1503006"/>
            <a:ext cx="43815" cy="3366135"/>
          </a:xfrm>
          <a:custGeom>
            <a:avLst/>
            <a:gdLst/>
            <a:ahLst/>
            <a:cxnLst/>
            <a:rect l="l" t="t" r="r" b="b"/>
            <a:pathLst>
              <a:path w="43814" h="3366135">
                <a:moveTo>
                  <a:pt x="43205" y="0"/>
                </a:moveTo>
                <a:lnTo>
                  <a:pt x="0" y="0"/>
                </a:lnTo>
                <a:lnTo>
                  <a:pt x="0" y="3365995"/>
                </a:lnTo>
                <a:lnTo>
                  <a:pt x="43205" y="3365995"/>
                </a:lnTo>
                <a:lnTo>
                  <a:pt x="43205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6" name="object 16" descr=""/>
          <p:cNvSpPr/>
          <p:nvPr/>
        </p:nvSpPr>
        <p:spPr>
          <a:xfrm>
            <a:off x="145270" y="373862"/>
            <a:ext cx="0" cy="4800600"/>
          </a:xfrm>
          <a:custGeom>
            <a:avLst/>
            <a:gdLst/>
            <a:ahLst/>
            <a:cxnLst/>
            <a:rect l="l" t="t" r="r" b="b"/>
            <a:pathLst>
              <a:path w="0" h="4800600">
                <a:moveTo>
                  <a:pt x="0" y="0"/>
                </a:moveTo>
                <a:lnTo>
                  <a:pt x="0" y="4800473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 descr=""/>
          <p:cNvSpPr/>
          <p:nvPr/>
        </p:nvSpPr>
        <p:spPr>
          <a:xfrm>
            <a:off x="376941" y="5326727"/>
            <a:ext cx="7027545" cy="0"/>
          </a:xfrm>
          <a:custGeom>
            <a:avLst/>
            <a:gdLst/>
            <a:ahLst/>
            <a:cxnLst/>
            <a:rect l="l" t="t" r="r" b="b"/>
            <a:pathLst>
              <a:path w="7027545" h="0">
                <a:moveTo>
                  <a:pt x="0" y="0"/>
                </a:moveTo>
                <a:lnTo>
                  <a:pt x="7027341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 descr=""/>
          <p:cNvSpPr/>
          <p:nvPr/>
        </p:nvSpPr>
        <p:spPr>
          <a:xfrm>
            <a:off x="7558730" y="297661"/>
            <a:ext cx="0" cy="4800600"/>
          </a:xfrm>
          <a:custGeom>
            <a:avLst/>
            <a:gdLst/>
            <a:ahLst/>
            <a:cxnLst/>
            <a:rect l="l" t="t" r="r" b="b"/>
            <a:pathLst>
              <a:path w="0" h="4800600">
                <a:moveTo>
                  <a:pt x="0" y="4800473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 descr=""/>
          <p:cNvSpPr/>
          <p:nvPr/>
        </p:nvSpPr>
        <p:spPr>
          <a:xfrm>
            <a:off x="299717" y="145267"/>
            <a:ext cx="7027545" cy="0"/>
          </a:xfrm>
          <a:custGeom>
            <a:avLst/>
            <a:gdLst/>
            <a:ahLst/>
            <a:cxnLst/>
            <a:rect l="l" t="t" r="r" b="b"/>
            <a:pathLst>
              <a:path w="7027545" h="0">
                <a:moveTo>
                  <a:pt x="7027341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 descr=""/>
          <p:cNvSpPr/>
          <p:nvPr/>
        </p:nvSpPr>
        <p:spPr>
          <a:xfrm>
            <a:off x="145270" y="5250530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0" y="0"/>
                </a:moveTo>
                <a:lnTo>
                  <a:pt x="0" y="76200"/>
                </a:lnTo>
                <a:lnTo>
                  <a:pt x="77228" y="7620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 descr=""/>
          <p:cNvSpPr/>
          <p:nvPr/>
        </p:nvSpPr>
        <p:spPr>
          <a:xfrm>
            <a:off x="7481501" y="5250530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0" y="76200"/>
                </a:moveTo>
                <a:lnTo>
                  <a:pt x="77228" y="76200"/>
                </a:lnTo>
                <a:lnTo>
                  <a:pt x="77228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object 22" descr=""/>
          <p:cNvSpPr/>
          <p:nvPr/>
        </p:nvSpPr>
        <p:spPr>
          <a:xfrm>
            <a:off x="7481501" y="145270"/>
            <a:ext cx="77470" cy="76200"/>
          </a:xfrm>
          <a:custGeom>
            <a:avLst/>
            <a:gdLst/>
            <a:ahLst/>
            <a:cxnLst/>
            <a:rect l="l" t="t" r="r" b="b"/>
            <a:pathLst>
              <a:path w="77470" h="76200">
                <a:moveTo>
                  <a:pt x="77228" y="76200"/>
                </a:moveTo>
                <a:lnTo>
                  <a:pt x="7722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23" name="object 23" descr=""/>
          <p:cNvGrpSpPr/>
          <p:nvPr/>
        </p:nvGrpSpPr>
        <p:grpSpPr>
          <a:xfrm>
            <a:off x="71996" y="71996"/>
            <a:ext cx="7560309" cy="5328285"/>
            <a:chOff x="71996" y="71996"/>
            <a:chExt cx="7560309" cy="5328285"/>
          </a:xfrm>
        </p:grpSpPr>
        <p:sp>
          <p:nvSpPr>
            <p:cNvPr id="24" name="object 24" descr=""/>
            <p:cNvSpPr/>
            <p:nvPr/>
          </p:nvSpPr>
          <p:spPr>
            <a:xfrm>
              <a:off x="145270" y="145270"/>
              <a:ext cx="77470" cy="76200"/>
            </a:xfrm>
            <a:custGeom>
              <a:avLst/>
              <a:gdLst/>
              <a:ahLst/>
              <a:cxnLst/>
              <a:rect l="l" t="t" r="r" b="b"/>
              <a:pathLst>
                <a:path w="77470" h="76200">
                  <a:moveTo>
                    <a:pt x="77228" y="0"/>
                  </a:moveTo>
                  <a:lnTo>
                    <a:pt x="0" y="0"/>
                  </a:lnTo>
                  <a:lnTo>
                    <a:pt x="0" y="76200"/>
                  </a:lnTo>
                </a:path>
              </a:pathLst>
            </a:custGeom>
            <a:ln w="3175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25" name="object 25" descr=""/>
            <p:cNvSpPr/>
            <p:nvPr/>
          </p:nvSpPr>
          <p:spPr>
            <a:xfrm>
              <a:off x="73901" y="73901"/>
              <a:ext cx="7556500" cy="5324475"/>
            </a:xfrm>
            <a:custGeom>
              <a:avLst/>
              <a:gdLst/>
              <a:ahLst/>
              <a:cxnLst/>
              <a:rect l="l" t="t" r="r" b="b"/>
              <a:pathLst>
                <a:path w="7556500" h="5324475">
                  <a:moveTo>
                    <a:pt x="0" y="5324195"/>
                  </a:moveTo>
                  <a:lnTo>
                    <a:pt x="7556195" y="5324195"/>
                  </a:lnTo>
                  <a:lnTo>
                    <a:pt x="7556195" y="0"/>
                  </a:lnTo>
                  <a:lnTo>
                    <a:pt x="0" y="0"/>
                  </a:lnTo>
                  <a:lnTo>
                    <a:pt x="0" y="5324195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2023-06-06T11:15:11Z</dcterms:created>
  <dcterms:modified xsi:type="dcterms:W3CDTF">2023-06-06T11:15:11Z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2023-06-06T00:00:00Z</vt:filetime>
  </property>
  <property fmtid="{D5CDD505-2E9C-101B-9397-08002B2CF9AE}" pid="3" name="Creator">
    <vt:lpwstr>Adobe InDesign 18.2 (Windows)</vt:lpwstr>
  </property>
  <property fmtid="{D5CDD505-2E9C-101B-9397-08002B2CF9AE}" pid="4" name="LastSaved">
    <vt:filetime>2023-06-06T00:00:00Z</vt:filetime>
  </property>
  <property fmtid="{D5CDD505-2E9C-101B-9397-08002B2CF9AE}" pid="5" name="Producer">
    <vt:lpwstr>Adobe PDF Library 17.0</vt:lpwstr>
  </property>
</Properties>
</file>