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  <p:sldId id="257" r:id="rId7"/>
  </p:sldIdLst>
  <p:sldSz cx="3924300" cy="2813050"/>
  <p:notesSz cx="3924300" cy="2813050"/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2045"/>
            <a:ext cx="3335655" cy="59074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5308"/>
            <a:ext cx="2747010" cy="70326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96215" y="647001"/>
            <a:ext cx="1707070" cy="185661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021014" y="647001"/>
            <a:ext cx="1707070" cy="185661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96215" y="112522"/>
            <a:ext cx="3531870" cy="45008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7001"/>
            <a:ext cx="3531870" cy="185661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334262" y="2616136"/>
            <a:ext cx="1255776" cy="14065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96215" y="2616136"/>
            <a:ext cx="902589" cy="14065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2825496" y="2616136"/>
            <a:ext cx="902589" cy="14065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145270" y="381276"/>
            <a:ext cx="0" cy="2124710"/>
          </a:xfrm>
          <a:custGeom>
            <a:avLst/>
            <a:gdLst/>
            <a:ahLst/>
            <a:cxnLst/>
            <a:rect l="l" t="t" r="r" b="b"/>
            <a:pathLst>
              <a:path w="0" h="2124710">
                <a:moveTo>
                  <a:pt x="0" y="0"/>
                </a:moveTo>
                <a:lnTo>
                  <a:pt x="0" y="2124113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 descr=""/>
          <p:cNvSpPr/>
          <p:nvPr/>
        </p:nvSpPr>
        <p:spPr>
          <a:xfrm>
            <a:off x="372361" y="2662725"/>
            <a:ext cx="3255010" cy="0"/>
          </a:xfrm>
          <a:custGeom>
            <a:avLst/>
            <a:gdLst/>
            <a:ahLst/>
            <a:cxnLst/>
            <a:rect l="l" t="t" r="r" b="b"/>
            <a:pathLst>
              <a:path w="3255010" h="0">
                <a:moveTo>
                  <a:pt x="0" y="0"/>
                </a:moveTo>
                <a:lnTo>
                  <a:pt x="3254971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 descr=""/>
          <p:cNvSpPr/>
          <p:nvPr/>
        </p:nvSpPr>
        <p:spPr>
          <a:xfrm>
            <a:off x="3778730" y="302600"/>
            <a:ext cx="0" cy="2124710"/>
          </a:xfrm>
          <a:custGeom>
            <a:avLst/>
            <a:gdLst/>
            <a:ahLst/>
            <a:cxnLst/>
            <a:rect l="l" t="t" r="r" b="b"/>
            <a:pathLst>
              <a:path w="0" h="2124710">
                <a:moveTo>
                  <a:pt x="0" y="2124113"/>
                </a:move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 descr=""/>
          <p:cNvSpPr/>
          <p:nvPr/>
        </p:nvSpPr>
        <p:spPr>
          <a:xfrm>
            <a:off x="296666" y="145265"/>
            <a:ext cx="3255010" cy="0"/>
          </a:xfrm>
          <a:custGeom>
            <a:avLst/>
            <a:gdLst/>
            <a:ahLst/>
            <a:cxnLst/>
            <a:rect l="l" t="t" r="r" b="b"/>
            <a:pathLst>
              <a:path w="3255010" h="0">
                <a:moveTo>
                  <a:pt x="3254971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6" name="object 6" descr=""/>
          <p:cNvSpPr/>
          <p:nvPr/>
        </p:nvSpPr>
        <p:spPr>
          <a:xfrm>
            <a:off x="145270" y="2584055"/>
            <a:ext cx="76200" cy="78740"/>
          </a:xfrm>
          <a:custGeom>
            <a:avLst/>
            <a:gdLst/>
            <a:ahLst/>
            <a:cxnLst/>
            <a:rect l="l" t="t" r="r" b="b"/>
            <a:pathLst>
              <a:path w="76200" h="78739">
                <a:moveTo>
                  <a:pt x="0" y="0"/>
                </a:moveTo>
                <a:lnTo>
                  <a:pt x="0" y="78676"/>
                </a:lnTo>
                <a:lnTo>
                  <a:pt x="75692" y="78676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 descr=""/>
          <p:cNvSpPr/>
          <p:nvPr/>
        </p:nvSpPr>
        <p:spPr>
          <a:xfrm>
            <a:off x="3703035" y="2584055"/>
            <a:ext cx="76200" cy="78740"/>
          </a:xfrm>
          <a:custGeom>
            <a:avLst/>
            <a:gdLst/>
            <a:ahLst/>
            <a:cxnLst/>
            <a:rect l="l" t="t" r="r" b="b"/>
            <a:pathLst>
              <a:path w="76200" h="78739">
                <a:moveTo>
                  <a:pt x="0" y="78676"/>
                </a:moveTo>
                <a:lnTo>
                  <a:pt x="75691" y="78676"/>
                </a:lnTo>
                <a:lnTo>
                  <a:pt x="75691" y="0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" name="object 8" descr=""/>
          <p:cNvSpPr/>
          <p:nvPr/>
        </p:nvSpPr>
        <p:spPr>
          <a:xfrm>
            <a:off x="3703035" y="145261"/>
            <a:ext cx="76200" cy="78740"/>
          </a:xfrm>
          <a:custGeom>
            <a:avLst/>
            <a:gdLst/>
            <a:ahLst/>
            <a:cxnLst/>
            <a:rect l="l" t="t" r="r" b="b"/>
            <a:pathLst>
              <a:path w="76200" h="78739">
                <a:moveTo>
                  <a:pt x="75691" y="78676"/>
                </a:moveTo>
                <a:lnTo>
                  <a:pt x="75691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grpSp>
        <p:nvGrpSpPr>
          <p:cNvPr id="9" name="object 9" descr=""/>
          <p:cNvGrpSpPr/>
          <p:nvPr/>
        </p:nvGrpSpPr>
        <p:grpSpPr>
          <a:xfrm>
            <a:off x="71996" y="71996"/>
            <a:ext cx="3780154" cy="2664460"/>
            <a:chOff x="71996" y="71996"/>
            <a:chExt cx="3780154" cy="2664460"/>
          </a:xfrm>
        </p:grpSpPr>
        <p:sp>
          <p:nvSpPr>
            <p:cNvPr id="10" name="object 10" descr=""/>
            <p:cNvSpPr/>
            <p:nvPr/>
          </p:nvSpPr>
          <p:spPr>
            <a:xfrm>
              <a:off x="145270" y="145261"/>
              <a:ext cx="76200" cy="78740"/>
            </a:xfrm>
            <a:custGeom>
              <a:avLst/>
              <a:gdLst/>
              <a:ahLst/>
              <a:cxnLst/>
              <a:rect l="l" t="t" r="r" b="b"/>
              <a:pathLst>
                <a:path w="76200" h="78739">
                  <a:moveTo>
                    <a:pt x="75692" y="0"/>
                  </a:moveTo>
                  <a:lnTo>
                    <a:pt x="0" y="0"/>
                  </a:lnTo>
                  <a:lnTo>
                    <a:pt x="0" y="78676"/>
                  </a:lnTo>
                </a:path>
              </a:pathLst>
            </a:custGeom>
            <a:ln w="3175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1" name="object 11" descr=""/>
            <p:cNvSpPr/>
            <p:nvPr/>
          </p:nvSpPr>
          <p:spPr>
            <a:xfrm>
              <a:off x="73901" y="73901"/>
              <a:ext cx="3776345" cy="2660650"/>
            </a:xfrm>
            <a:custGeom>
              <a:avLst/>
              <a:gdLst/>
              <a:ahLst/>
              <a:cxnLst/>
              <a:rect l="l" t="t" r="r" b="b"/>
              <a:pathLst>
                <a:path w="3776345" h="2660650">
                  <a:moveTo>
                    <a:pt x="0" y="2660192"/>
                  </a:moveTo>
                  <a:lnTo>
                    <a:pt x="3776192" y="2660192"/>
                  </a:lnTo>
                  <a:lnTo>
                    <a:pt x="3776192" y="0"/>
                  </a:lnTo>
                  <a:lnTo>
                    <a:pt x="0" y="0"/>
                  </a:lnTo>
                  <a:lnTo>
                    <a:pt x="0" y="2660192"/>
                  </a:lnTo>
                  <a:close/>
                </a:path>
              </a:pathLst>
            </a:custGeom>
            <a:ln w="3810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3014103" y="186347"/>
            <a:ext cx="715645" cy="895350"/>
          </a:xfrm>
          <a:custGeom>
            <a:avLst/>
            <a:gdLst/>
            <a:ahLst/>
            <a:cxnLst/>
            <a:rect l="l" t="t" r="r" b="b"/>
            <a:pathLst>
              <a:path w="715645" h="895350">
                <a:moveTo>
                  <a:pt x="0" y="895197"/>
                </a:moveTo>
                <a:lnTo>
                  <a:pt x="715200" y="895197"/>
                </a:lnTo>
                <a:lnTo>
                  <a:pt x="715200" y="0"/>
                </a:lnTo>
                <a:lnTo>
                  <a:pt x="0" y="0"/>
                </a:lnTo>
                <a:lnTo>
                  <a:pt x="0" y="895197"/>
                </a:lnTo>
                <a:close/>
              </a:path>
            </a:pathLst>
          </a:custGeom>
          <a:ln w="4800">
            <a:solidFill>
              <a:srgbClr val="231F20"/>
            </a:solidFill>
          </a:ln>
        </p:spPr>
        <p:txBody>
          <a:bodyPr wrap="square" lIns="0" tIns="0" rIns="0" bIns="0" rtlCol="0"/>
          <a:lstStyle/>
          <a:p/>
        </p:txBody>
      </p:sp>
      <p:grpSp>
        <p:nvGrpSpPr>
          <p:cNvPr id="3" name="object 3" descr=""/>
          <p:cNvGrpSpPr/>
          <p:nvPr/>
        </p:nvGrpSpPr>
        <p:grpSpPr>
          <a:xfrm>
            <a:off x="2122081" y="2482307"/>
            <a:ext cx="1595120" cy="5080"/>
            <a:chOff x="2122081" y="2482307"/>
            <a:chExt cx="1595120" cy="5080"/>
          </a:xfrm>
        </p:grpSpPr>
        <p:sp>
          <p:nvSpPr>
            <p:cNvPr id="4" name="object 4" descr=""/>
            <p:cNvSpPr/>
            <p:nvPr/>
          </p:nvSpPr>
          <p:spPr>
            <a:xfrm>
              <a:off x="2137806" y="2484555"/>
              <a:ext cx="1570355" cy="0"/>
            </a:xfrm>
            <a:custGeom>
              <a:avLst/>
              <a:gdLst/>
              <a:ahLst/>
              <a:cxnLst/>
              <a:rect l="l" t="t" r="r" b="b"/>
              <a:pathLst>
                <a:path w="1570354" h="0">
                  <a:moveTo>
                    <a:pt x="0" y="0"/>
                  </a:moveTo>
                  <a:lnTo>
                    <a:pt x="1570228" y="0"/>
                  </a:lnTo>
                </a:path>
              </a:pathLst>
            </a:custGeom>
            <a:ln w="4495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5" name="object 5" descr=""/>
            <p:cNvSpPr/>
            <p:nvPr/>
          </p:nvSpPr>
          <p:spPr>
            <a:xfrm>
              <a:off x="2122068" y="2482316"/>
              <a:ext cx="1595120" cy="5080"/>
            </a:xfrm>
            <a:custGeom>
              <a:avLst/>
              <a:gdLst/>
              <a:ahLst/>
              <a:cxnLst/>
              <a:rect l="l" t="t" r="r" b="b"/>
              <a:pathLst>
                <a:path w="1595120" h="5080">
                  <a:moveTo>
                    <a:pt x="4495" y="2247"/>
                  </a:moveTo>
                  <a:lnTo>
                    <a:pt x="3848" y="660"/>
                  </a:lnTo>
                  <a:lnTo>
                    <a:pt x="2247" y="0"/>
                  </a:lnTo>
                  <a:lnTo>
                    <a:pt x="660" y="660"/>
                  </a:lnTo>
                  <a:lnTo>
                    <a:pt x="0" y="2247"/>
                  </a:lnTo>
                  <a:lnTo>
                    <a:pt x="660" y="3835"/>
                  </a:lnTo>
                  <a:lnTo>
                    <a:pt x="2247" y="4495"/>
                  </a:lnTo>
                  <a:lnTo>
                    <a:pt x="3848" y="3835"/>
                  </a:lnTo>
                  <a:lnTo>
                    <a:pt x="4495" y="2247"/>
                  </a:lnTo>
                  <a:close/>
                </a:path>
                <a:path w="1595120" h="5080">
                  <a:moveTo>
                    <a:pt x="1594954" y="2247"/>
                  </a:moveTo>
                  <a:lnTo>
                    <a:pt x="1594294" y="660"/>
                  </a:lnTo>
                  <a:lnTo>
                    <a:pt x="1592707" y="0"/>
                  </a:lnTo>
                  <a:lnTo>
                    <a:pt x="1591106" y="660"/>
                  </a:lnTo>
                  <a:lnTo>
                    <a:pt x="1590446" y="2247"/>
                  </a:lnTo>
                  <a:lnTo>
                    <a:pt x="1591106" y="3835"/>
                  </a:lnTo>
                  <a:lnTo>
                    <a:pt x="1592707" y="4495"/>
                  </a:lnTo>
                  <a:lnTo>
                    <a:pt x="1594294" y="3835"/>
                  </a:lnTo>
                  <a:lnTo>
                    <a:pt x="1594954" y="2247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grpSp>
        <p:nvGrpSpPr>
          <p:cNvPr id="6" name="object 6" descr=""/>
          <p:cNvGrpSpPr/>
          <p:nvPr/>
        </p:nvGrpSpPr>
        <p:grpSpPr>
          <a:xfrm>
            <a:off x="2122081" y="2176865"/>
            <a:ext cx="1595120" cy="5080"/>
            <a:chOff x="2122081" y="2176865"/>
            <a:chExt cx="1595120" cy="5080"/>
          </a:xfrm>
        </p:grpSpPr>
        <p:sp>
          <p:nvSpPr>
            <p:cNvPr id="7" name="object 7" descr=""/>
            <p:cNvSpPr/>
            <p:nvPr/>
          </p:nvSpPr>
          <p:spPr>
            <a:xfrm>
              <a:off x="2137806" y="2179113"/>
              <a:ext cx="1570355" cy="0"/>
            </a:xfrm>
            <a:custGeom>
              <a:avLst/>
              <a:gdLst/>
              <a:ahLst/>
              <a:cxnLst/>
              <a:rect l="l" t="t" r="r" b="b"/>
              <a:pathLst>
                <a:path w="1570354" h="0">
                  <a:moveTo>
                    <a:pt x="0" y="0"/>
                  </a:moveTo>
                  <a:lnTo>
                    <a:pt x="1570228" y="0"/>
                  </a:lnTo>
                </a:path>
              </a:pathLst>
            </a:custGeom>
            <a:ln w="4495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8" name="object 8" descr=""/>
            <p:cNvSpPr/>
            <p:nvPr/>
          </p:nvSpPr>
          <p:spPr>
            <a:xfrm>
              <a:off x="2122068" y="2176868"/>
              <a:ext cx="1595120" cy="5080"/>
            </a:xfrm>
            <a:custGeom>
              <a:avLst/>
              <a:gdLst/>
              <a:ahLst/>
              <a:cxnLst/>
              <a:rect l="l" t="t" r="r" b="b"/>
              <a:pathLst>
                <a:path w="1595120" h="5080">
                  <a:moveTo>
                    <a:pt x="4495" y="2247"/>
                  </a:moveTo>
                  <a:lnTo>
                    <a:pt x="3848" y="660"/>
                  </a:lnTo>
                  <a:lnTo>
                    <a:pt x="2247" y="0"/>
                  </a:lnTo>
                  <a:lnTo>
                    <a:pt x="660" y="660"/>
                  </a:lnTo>
                  <a:lnTo>
                    <a:pt x="0" y="2247"/>
                  </a:lnTo>
                  <a:lnTo>
                    <a:pt x="660" y="3835"/>
                  </a:lnTo>
                  <a:lnTo>
                    <a:pt x="2247" y="4495"/>
                  </a:lnTo>
                  <a:lnTo>
                    <a:pt x="3848" y="3835"/>
                  </a:lnTo>
                  <a:lnTo>
                    <a:pt x="4495" y="2247"/>
                  </a:lnTo>
                  <a:close/>
                </a:path>
                <a:path w="1595120" h="5080">
                  <a:moveTo>
                    <a:pt x="1594954" y="2247"/>
                  </a:moveTo>
                  <a:lnTo>
                    <a:pt x="1594294" y="660"/>
                  </a:lnTo>
                  <a:lnTo>
                    <a:pt x="1592707" y="0"/>
                  </a:lnTo>
                  <a:lnTo>
                    <a:pt x="1591106" y="660"/>
                  </a:lnTo>
                  <a:lnTo>
                    <a:pt x="1590446" y="2247"/>
                  </a:lnTo>
                  <a:lnTo>
                    <a:pt x="1591106" y="3835"/>
                  </a:lnTo>
                  <a:lnTo>
                    <a:pt x="1592707" y="4495"/>
                  </a:lnTo>
                  <a:lnTo>
                    <a:pt x="1594294" y="3835"/>
                  </a:lnTo>
                  <a:lnTo>
                    <a:pt x="1594954" y="2247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grpSp>
        <p:nvGrpSpPr>
          <p:cNvPr id="9" name="object 9" descr=""/>
          <p:cNvGrpSpPr/>
          <p:nvPr/>
        </p:nvGrpSpPr>
        <p:grpSpPr>
          <a:xfrm>
            <a:off x="2122081" y="1871422"/>
            <a:ext cx="1595120" cy="5080"/>
            <a:chOff x="2122081" y="1871422"/>
            <a:chExt cx="1595120" cy="5080"/>
          </a:xfrm>
        </p:grpSpPr>
        <p:sp>
          <p:nvSpPr>
            <p:cNvPr id="10" name="object 10" descr=""/>
            <p:cNvSpPr/>
            <p:nvPr/>
          </p:nvSpPr>
          <p:spPr>
            <a:xfrm>
              <a:off x="2137806" y="1873670"/>
              <a:ext cx="1570355" cy="0"/>
            </a:xfrm>
            <a:custGeom>
              <a:avLst/>
              <a:gdLst/>
              <a:ahLst/>
              <a:cxnLst/>
              <a:rect l="l" t="t" r="r" b="b"/>
              <a:pathLst>
                <a:path w="1570354" h="0">
                  <a:moveTo>
                    <a:pt x="0" y="0"/>
                  </a:moveTo>
                  <a:lnTo>
                    <a:pt x="1570228" y="0"/>
                  </a:lnTo>
                </a:path>
              </a:pathLst>
            </a:custGeom>
            <a:ln w="4495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1" name="object 11" descr=""/>
            <p:cNvSpPr/>
            <p:nvPr/>
          </p:nvSpPr>
          <p:spPr>
            <a:xfrm>
              <a:off x="2122068" y="1871433"/>
              <a:ext cx="1595120" cy="5080"/>
            </a:xfrm>
            <a:custGeom>
              <a:avLst/>
              <a:gdLst/>
              <a:ahLst/>
              <a:cxnLst/>
              <a:rect l="l" t="t" r="r" b="b"/>
              <a:pathLst>
                <a:path w="1595120" h="5080">
                  <a:moveTo>
                    <a:pt x="4495" y="2247"/>
                  </a:moveTo>
                  <a:lnTo>
                    <a:pt x="3848" y="647"/>
                  </a:lnTo>
                  <a:lnTo>
                    <a:pt x="2247" y="0"/>
                  </a:lnTo>
                  <a:lnTo>
                    <a:pt x="660" y="647"/>
                  </a:lnTo>
                  <a:lnTo>
                    <a:pt x="0" y="2247"/>
                  </a:lnTo>
                  <a:lnTo>
                    <a:pt x="660" y="3835"/>
                  </a:lnTo>
                  <a:lnTo>
                    <a:pt x="2247" y="4495"/>
                  </a:lnTo>
                  <a:lnTo>
                    <a:pt x="3848" y="3835"/>
                  </a:lnTo>
                  <a:lnTo>
                    <a:pt x="4495" y="2247"/>
                  </a:lnTo>
                  <a:close/>
                </a:path>
                <a:path w="1595120" h="5080">
                  <a:moveTo>
                    <a:pt x="1594954" y="2247"/>
                  </a:moveTo>
                  <a:lnTo>
                    <a:pt x="1594294" y="647"/>
                  </a:lnTo>
                  <a:lnTo>
                    <a:pt x="1592707" y="0"/>
                  </a:lnTo>
                  <a:lnTo>
                    <a:pt x="1591106" y="647"/>
                  </a:lnTo>
                  <a:lnTo>
                    <a:pt x="1590446" y="2247"/>
                  </a:lnTo>
                  <a:lnTo>
                    <a:pt x="1591106" y="3835"/>
                  </a:lnTo>
                  <a:lnTo>
                    <a:pt x="1592707" y="4495"/>
                  </a:lnTo>
                  <a:lnTo>
                    <a:pt x="1594294" y="3835"/>
                  </a:lnTo>
                  <a:lnTo>
                    <a:pt x="1594954" y="2247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grpSp>
        <p:nvGrpSpPr>
          <p:cNvPr id="12" name="object 12" descr=""/>
          <p:cNvGrpSpPr/>
          <p:nvPr/>
        </p:nvGrpSpPr>
        <p:grpSpPr>
          <a:xfrm>
            <a:off x="2122081" y="1565979"/>
            <a:ext cx="1595120" cy="5080"/>
            <a:chOff x="2122081" y="1565979"/>
            <a:chExt cx="1595120" cy="5080"/>
          </a:xfrm>
        </p:grpSpPr>
        <p:sp>
          <p:nvSpPr>
            <p:cNvPr id="13" name="object 13" descr=""/>
            <p:cNvSpPr/>
            <p:nvPr/>
          </p:nvSpPr>
          <p:spPr>
            <a:xfrm>
              <a:off x="2137806" y="1568227"/>
              <a:ext cx="1570355" cy="0"/>
            </a:xfrm>
            <a:custGeom>
              <a:avLst/>
              <a:gdLst/>
              <a:ahLst/>
              <a:cxnLst/>
              <a:rect l="l" t="t" r="r" b="b"/>
              <a:pathLst>
                <a:path w="1570354" h="0">
                  <a:moveTo>
                    <a:pt x="0" y="0"/>
                  </a:moveTo>
                  <a:lnTo>
                    <a:pt x="1570228" y="0"/>
                  </a:lnTo>
                </a:path>
              </a:pathLst>
            </a:custGeom>
            <a:ln w="4495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4" name="object 14" descr=""/>
            <p:cNvSpPr/>
            <p:nvPr/>
          </p:nvSpPr>
          <p:spPr>
            <a:xfrm>
              <a:off x="2122068" y="1565986"/>
              <a:ext cx="1595120" cy="5080"/>
            </a:xfrm>
            <a:custGeom>
              <a:avLst/>
              <a:gdLst/>
              <a:ahLst/>
              <a:cxnLst/>
              <a:rect l="l" t="t" r="r" b="b"/>
              <a:pathLst>
                <a:path w="1595120" h="5080">
                  <a:moveTo>
                    <a:pt x="4495" y="2247"/>
                  </a:moveTo>
                  <a:lnTo>
                    <a:pt x="3848" y="660"/>
                  </a:lnTo>
                  <a:lnTo>
                    <a:pt x="2247" y="0"/>
                  </a:lnTo>
                  <a:lnTo>
                    <a:pt x="660" y="660"/>
                  </a:lnTo>
                  <a:lnTo>
                    <a:pt x="0" y="2247"/>
                  </a:lnTo>
                  <a:lnTo>
                    <a:pt x="660" y="3835"/>
                  </a:lnTo>
                  <a:lnTo>
                    <a:pt x="2247" y="4495"/>
                  </a:lnTo>
                  <a:lnTo>
                    <a:pt x="3848" y="3835"/>
                  </a:lnTo>
                  <a:lnTo>
                    <a:pt x="4495" y="2247"/>
                  </a:lnTo>
                  <a:close/>
                </a:path>
                <a:path w="1595120" h="5080">
                  <a:moveTo>
                    <a:pt x="1594954" y="2247"/>
                  </a:moveTo>
                  <a:lnTo>
                    <a:pt x="1594294" y="660"/>
                  </a:lnTo>
                  <a:lnTo>
                    <a:pt x="1592707" y="0"/>
                  </a:lnTo>
                  <a:lnTo>
                    <a:pt x="1591106" y="660"/>
                  </a:lnTo>
                  <a:lnTo>
                    <a:pt x="1590446" y="2247"/>
                  </a:lnTo>
                  <a:lnTo>
                    <a:pt x="1591106" y="3835"/>
                  </a:lnTo>
                  <a:lnTo>
                    <a:pt x="1592707" y="4495"/>
                  </a:lnTo>
                  <a:lnTo>
                    <a:pt x="1594294" y="3835"/>
                  </a:lnTo>
                  <a:lnTo>
                    <a:pt x="1594954" y="2247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sp>
        <p:nvSpPr>
          <p:cNvPr id="15" name="object 15" descr=""/>
          <p:cNvSpPr/>
          <p:nvPr/>
        </p:nvSpPr>
        <p:spPr>
          <a:xfrm>
            <a:off x="1961997" y="1214120"/>
            <a:ext cx="31115" cy="1273175"/>
          </a:xfrm>
          <a:custGeom>
            <a:avLst/>
            <a:gdLst/>
            <a:ahLst/>
            <a:cxnLst/>
            <a:rect l="l" t="t" r="r" b="b"/>
            <a:pathLst>
              <a:path w="31114" h="1273175">
                <a:moveTo>
                  <a:pt x="30543" y="0"/>
                </a:moveTo>
                <a:lnTo>
                  <a:pt x="0" y="0"/>
                </a:lnTo>
                <a:lnTo>
                  <a:pt x="0" y="1272679"/>
                </a:lnTo>
                <a:lnTo>
                  <a:pt x="30543" y="1272679"/>
                </a:lnTo>
                <a:lnTo>
                  <a:pt x="30543" y="0"/>
                </a:lnTo>
                <a:close/>
              </a:path>
            </a:pathLst>
          </a:custGeom>
          <a:solidFill>
            <a:srgbClr val="231F2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6" name="object 16" descr=""/>
          <p:cNvSpPr/>
          <p:nvPr/>
        </p:nvSpPr>
        <p:spPr>
          <a:xfrm>
            <a:off x="145270" y="381276"/>
            <a:ext cx="0" cy="2124710"/>
          </a:xfrm>
          <a:custGeom>
            <a:avLst/>
            <a:gdLst/>
            <a:ahLst/>
            <a:cxnLst/>
            <a:rect l="l" t="t" r="r" b="b"/>
            <a:pathLst>
              <a:path w="0" h="2124710">
                <a:moveTo>
                  <a:pt x="0" y="0"/>
                </a:moveTo>
                <a:lnTo>
                  <a:pt x="0" y="2124113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object 17" descr=""/>
          <p:cNvSpPr/>
          <p:nvPr/>
        </p:nvSpPr>
        <p:spPr>
          <a:xfrm>
            <a:off x="372361" y="2662725"/>
            <a:ext cx="3255010" cy="0"/>
          </a:xfrm>
          <a:custGeom>
            <a:avLst/>
            <a:gdLst/>
            <a:ahLst/>
            <a:cxnLst/>
            <a:rect l="l" t="t" r="r" b="b"/>
            <a:pathLst>
              <a:path w="3255010" h="0">
                <a:moveTo>
                  <a:pt x="0" y="0"/>
                </a:moveTo>
                <a:lnTo>
                  <a:pt x="3254971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object 18" descr=""/>
          <p:cNvSpPr/>
          <p:nvPr/>
        </p:nvSpPr>
        <p:spPr>
          <a:xfrm>
            <a:off x="3778730" y="302600"/>
            <a:ext cx="0" cy="2124710"/>
          </a:xfrm>
          <a:custGeom>
            <a:avLst/>
            <a:gdLst/>
            <a:ahLst/>
            <a:cxnLst/>
            <a:rect l="l" t="t" r="r" b="b"/>
            <a:pathLst>
              <a:path w="0" h="2124710">
                <a:moveTo>
                  <a:pt x="0" y="2124113"/>
                </a:move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object 19" descr=""/>
          <p:cNvSpPr/>
          <p:nvPr/>
        </p:nvSpPr>
        <p:spPr>
          <a:xfrm>
            <a:off x="296666" y="145265"/>
            <a:ext cx="3255010" cy="0"/>
          </a:xfrm>
          <a:custGeom>
            <a:avLst/>
            <a:gdLst/>
            <a:ahLst/>
            <a:cxnLst/>
            <a:rect l="l" t="t" r="r" b="b"/>
            <a:pathLst>
              <a:path w="3255010" h="0">
                <a:moveTo>
                  <a:pt x="3254971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object 20" descr=""/>
          <p:cNvSpPr/>
          <p:nvPr/>
        </p:nvSpPr>
        <p:spPr>
          <a:xfrm>
            <a:off x="145270" y="2584055"/>
            <a:ext cx="76200" cy="78740"/>
          </a:xfrm>
          <a:custGeom>
            <a:avLst/>
            <a:gdLst/>
            <a:ahLst/>
            <a:cxnLst/>
            <a:rect l="l" t="t" r="r" b="b"/>
            <a:pathLst>
              <a:path w="76200" h="78739">
                <a:moveTo>
                  <a:pt x="0" y="0"/>
                </a:moveTo>
                <a:lnTo>
                  <a:pt x="0" y="78676"/>
                </a:lnTo>
                <a:lnTo>
                  <a:pt x="75692" y="78676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object 21" descr=""/>
          <p:cNvSpPr/>
          <p:nvPr/>
        </p:nvSpPr>
        <p:spPr>
          <a:xfrm>
            <a:off x="3703035" y="2584055"/>
            <a:ext cx="76200" cy="78740"/>
          </a:xfrm>
          <a:custGeom>
            <a:avLst/>
            <a:gdLst/>
            <a:ahLst/>
            <a:cxnLst/>
            <a:rect l="l" t="t" r="r" b="b"/>
            <a:pathLst>
              <a:path w="76200" h="78739">
                <a:moveTo>
                  <a:pt x="0" y="78676"/>
                </a:moveTo>
                <a:lnTo>
                  <a:pt x="75691" y="78676"/>
                </a:lnTo>
                <a:lnTo>
                  <a:pt x="75691" y="0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object 22" descr=""/>
          <p:cNvSpPr/>
          <p:nvPr/>
        </p:nvSpPr>
        <p:spPr>
          <a:xfrm>
            <a:off x="3703035" y="145261"/>
            <a:ext cx="76200" cy="78740"/>
          </a:xfrm>
          <a:custGeom>
            <a:avLst/>
            <a:gdLst/>
            <a:ahLst/>
            <a:cxnLst/>
            <a:rect l="l" t="t" r="r" b="b"/>
            <a:pathLst>
              <a:path w="76200" h="78739">
                <a:moveTo>
                  <a:pt x="75691" y="78676"/>
                </a:moveTo>
                <a:lnTo>
                  <a:pt x="75691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grpSp>
        <p:nvGrpSpPr>
          <p:cNvPr id="23" name="object 23" descr=""/>
          <p:cNvGrpSpPr/>
          <p:nvPr/>
        </p:nvGrpSpPr>
        <p:grpSpPr>
          <a:xfrm>
            <a:off x="71996" y="71996"/>
            <a:ext cx="3780154" cy="2664460"/>
            <a:chOff x="71996" y="71996"/>
            <a:chExt cx="3780154" cy="2664460"/>
          </a:xfrm>
        </p:grpSpPr>
        <p:sp>
          <p:nvSpPr>
            <p:cNvPr id="24" name="object 24" descr=""/>
            <p:cNvSpPr/>
            <p:nvPr/>
          </p:nvSpPr>
          <p:spPr>
            <a:xfrm>
              <a:off x="145270" y="145261"/>
              <a:ext cx="76200" cy="78740"/>
            </a:xfrm>
            <a:custGeom>
              <a:avLst/>
              <a:gdLst/>
              <a:ahLst/>
              <a:cxnLst/>
              <a:rect l="l" t="t" r="r" b="b"/>
              <a:pathLst>
                <a:path w="76200" h="78739">
                  <a:moveTo>
                    <a:pt x="75692" y="0"/>
                  </a:moveTo>
                  <a:lnTo>
                    <a:pt x="0" y="0"/>
                  </a:lnTo>
                  <a:lnTo>
                    <a:pt x="0" y="78676"/>
                  </a:lnTo>
                </a:path>
              </a:pathLst>
            </a:custGeom>
            <a:ln w="3175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25" name="object 25" descr=""/>
            <p:cNvSpPr/>
            <p:nvPr/>
          </p:nvSpPr>
          <p:spPr>
            <a:xfrm>
              <a:off x="73901" y="73901"/>
              <a:ext cx="3776345" cy="2660650"/>
            </a:xfrm>
            <a:custGeom>
              <a:avLst/>
              <a:gdLst/>
              <a:ahLst/>
              <a:cxnLst/>
              <a:rect l="l" t="t" r="r" b="b"/>
              <a:pathLst>
                <a:path w="3776345" h="2660650">
                  <a:moveTo>
                    <a:pt x="0" y="2660192"/>
                  </a:moveTo>
                  <a:lnTo>
                    <a:pt x="3776192" y="2660192"/>
                  </a:lnTo>
                  <a:lnTo>
                    <a:pt x="3776192" y="0"/>
                  </a:lnTo>
                  <a:lnTo>
                    <a:pt x="0" y="0"/>
                  </a:lnTo>
                  <a:lnTo>
                    <a:pt x="0" y="2660192"/>
                  </a:lnTo>
                  <a:close/>
                </a:path>
              </a:pathLst>
            </a:custGeom>
            <a:ln w="3810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2023-06-06T11:29:37Z</dcterms:created>
  <dcterms:modified xsi:type="dcterms:W3CDTF">2023-06-06T11:29:37Z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2023-06-06T00:00:00Z</vt:filetime>
  </property>
  <property fmtid="{D5CDD505-2E9C-101B-9397-08002B2CF9AE}" pid="3" name="Creator">
    <vt:lpwstr>Adobe InDesign 18.2 (Windows)</vt:lpwstr>
  </property>
  <property fmtid="{D5CDD505-2E9C-101B-9397-08002B2CF9AE}" pid="4" name="LastSaved">
    <vt:filetime>2023-06-06T00:00:00Z</vt:filetime>
  </property>
  <property fmtid="{D5CDD505-2E9C-101B-9397-08002B2CF9AE}" pid="5" name="Producer">
    <vt:lpwstr>Adobe PDF Library 17.0</vt:lpwstr>
  </property>
</Properties>
</file>