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5181600" cy="5187950"/>
  <p:notesSz cx="5181600" cy="518795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389096" y="1608264"/>
            <a:ext cx="4409757" cy="108946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778192" y="2905252"/>
            <a:ext cx="3631565" cy="1296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59397" y="1193228"/>
            <a:ext cx="2256758" cy="34240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671794" y="1193228"/>
            <a:ext cx="2256758" cy="34240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59397" y="207518"/>
            <a:ext cx="4669155" cy="8300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59397" y="1193228"/>
            <a:ext cx="4669155" cy="342404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763903" y="4824793"/>
            <a:ext cx="1660144" cy="2593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59397" y="4824793"/>
            <a:ext cx="1193228" cy="2593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735324" y="4824793"/>
            <a:ext cx="1193228" cy="2593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145270" y="374651"/>
            <a:ext cx="0" cy="4511675"/>
          </a:xfrm>
          <a:custGeom>
            <a:avLst/>
            <a:gdLst/>
            <a:ahLst/>
            <a:cxnLst/>
            <a:rect l="l" t="t" r="r" b="b"/>
            <a:pathLst>
              <a:path w="0" h="4511675">
                <a:moveTo>
                  <a:pt x="0" y="0"/>
                </a:moveTo>
                <a:lnTo>
                  <a:pt x="0" y="4511154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/>
          <p:nvPr/>
        </p:nvSpPr>
        <p:spPr>
          <a:xfrm>
            <a:off x="374651" y="5038730"/>
            <a:ext cx="4511675" cy="0"/>
          </a:xfrm>
          <a:custGeom>
            <a:avLst/>
            <a:gdLst/>
            <a:ahLst/>
            <a:cxnLst/>
            <a:rect l="l" t="t" r="r" b="b"/>
            <a:pathLst>
              <a:path w="4511675" h="0">
                <a:moveTo>
                  <a:pt x="0" y="0"/>
                </a:moveTo>
                <a:lnTo>
                  <a:pt x="4511154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 descr=""/>
          <p:cNvSpPr/>
          <p:nvPr/>
        </p:nvSpPr>
        <p:spPr>
          <a:xfrm>
            <a:off x="5038730" y="298194"/>
            <a:ext cx="0" cy="4511675"/>
          </a:xfrm>
          <a:custGeom>
            <a:avLst/>
            <a:gdLst/>
            <a:ahLst/>
            <a:cxnLst/>
            <a:rect l="l" t="t" r="r" b="b"/>
            <a:pathLst>
              <a:path w="0" h="4511675">
                <a:moveTo>
                  <a:pt x="0" y="4511154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 descr=""/>
          <p:cNvSpPr/>
          <p:nvPr/>
        </p:nvSpPr>
        <p:spPr>
          <a:xfrm>
            <a:off x="298194" y="145270"/>
            <a:ext cx="4511675" cy="0"/>
          </a:xfrm>
          <a:custGeom>
            <a:avLst/>
            <a:gdLst/>
            <a:ahLst/>
            <a:cxnLst/>
            <a:rect l="l" t="t" r="r" b="b"/>
            <a:pathLst>
              <a:path w="4511675" h="0">
                <a:moveTo>
                  <a:pt x="4511154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 descr=""/>
          <p:cNvSpPr/>
          <p:nvPr/>
        </p:nvSpPr>
        <p:spPr>
          <a:xfrm>
            <a:off x="145270" y="4962270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0" y="0"/>
                </a:moveTo>
                <a:lnTo>
                  <a:pt x="0" y="76454"/>
                </a:lnTo>
                <a:lnTo>
                  <a:pt x="76454" y="76454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 descr=""/>
          <p:cNvSpPr/>
          <p:nvPr/>
        </p:nvSpPr>
        <p:spPr>
          <a:xfrm>
            <a:off x="4962266" y="4962270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0" y="76454"/>
                </a:moveTo>
                <a:lnTo>
                  <a:pt x="76466" y="76454"/>
                </a:lnTo>
                <a:lnTo>
                  <a:pt x="76466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 descr=""/>
          <p:cNvSpPr/>
          <p:nvPr/>
        </p:nvSpPr>
        <p:spPr>
          <a:xfrm>
            <a:off x="4962266" y="145275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76466" y="76453"/>
                </a:moveTo>
                <a:lnTo>
                  <a:pt x="76466" y="0"/>
                </a:lnTo>
                <a:lnTo>
                  <a:pt x="0" y="0"/>
                </a:lnTo>
              </a:path>
            </a:pathLst>
          </a:custGeom>
          <a:ln w="3809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9" name="object 9" descr=""/>
          <p:cNvGrpSpPr/>
          <p:nvPr/>
        </p:nvGrpSpPr>
        <p:grpSpPr>
          <a:xfrm>
            <a:off x="71996" y="72008"/>
            <a:ext cx="5039995" cy="5039995"/>
            <a:chOff x="71996" y="72008"/>
            <a:chExt cx="5039995" cy="5039995"/>
          </a:xfrm>
        </p:grpSpPr>
        <p:sp>
          <p:nvSpPr>
            <p:cNvPr id="10" name="object 10" descr=""/>
            <p:cNvSpPr/>
            <p:nvPr/>
          </p:nvSpPr>
          <p:spPr>
            <a:xfrm>
              <a:off x="145270" y="145275"/>
              <a:ext cx="76835" cy="76835"/>
            </a:xfrm>
            <a:custGeom>
              <a:avLst/>
              <a:gdLst/>
              <a:ahLst/>
              <a:cxnLst/>
              <a:rect l="l" t="t" r="r" b="b"/>
              <a:pathLst>
                <a:path w="76835" h="76835">
                  <a:moveTo>
                    <a:pt x="76454" y="0"/>
                  </a:moveTo>
                  <a:lnTo>
                    <a:pt x="0" y="0"/>
                  </a:lnTo>
                  <a:lnTo>
                    <a:pt x="0" y="76453"/>
                  </a:lnTo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73901" y="73913"/>
              <a:ext cx="5036185" cy="5036185"/>
            </a:xfrm>
            <a:custGeom>
              <a:avLst/>
              <a:gdLst/>
              <a:ahLst/>
              <a:cxnLst/>
              <a:rect l="l" t="t" r="r" b="b"/>
              <a:pathLst>
                <a:path w="5036185" h="5036185">
                  <a:moveTo>
                    <a:pt x="0" y="5036185"/>
                  </a:moveTo>
                  <a:lnTo>
                    <a:pt x="5036184" y="5036185"/>
                  </a:lnTo>
                  <a:lnTo>
                    <a:pt x="5036184" y="0"/>
                  </a:lnTo>
                  <a:lnTo>
                    <a:pt x="0" y="0"/>
                  </a:lnTo>
                  <a:lnTo>
                    <a:pt x="0" y="5036185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2667212" y="4619650"/>
            <a:ext cx="2256155" cy="6350"/>
            <a:chOff x="2667212" y="4619650"/>
            <a:chExt cx="2256155" cy="6350"/>
          </a:xfrm>
        </p:grpSpPr>
        <p:sp>
          <p:nvSpPr>
            <p:cNvPr id="3" name="object 3" descr=""/>
            <p:cNvSpPr/>
            <p:nvPr/>
          </p:nvSpPr>
          <p:spPr>
            <a:xfrm>
              <a:off x="2689450" y="4622825"/>
              <a:ext cx="2221230" cy="0"/>
            </a:xfrm>
            <a:custGeom>
              <a:avLst/>
              <a:gdLst/>
              <a:ahLst/>
              <a:cxnLst/>
              <a:rect l="l" t="t" r="r" b="b"/>
              <a:pathLst>
                <a:path w="2221229" h="0">
                  <a:moveTo>
                    <a:pt x="0" y="0"/>
                  </a:moveTo>
                  <a:lnTo>
                    <a:pt x="2220849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2667203" y="4619650"/>
              <a:ext cx="2256155" cy="6350"/>
            </a:xfrm>
            <a:custGeom>
              <a:avLst/>
              <a:gdLst/>
              <a:ahLst/>
              <a:cxnLst/>
              <a:rect l="l" t="t" r="r" b="b"/>
              <a:pathLst>
                <a:path w="2256154" h="6350">
                  <a:moveTo>
                    <a:pt x="6350" y="3175"/>
                  </a:moveTo>
                  <a:lnTo>
                    <a:pt x="5422" y="939"/>
                  </a:lnTo>
                  <a:lnTo>
                    <a:pt x="3175" y="0"/>
                  </a:lnTo>
                  <a:lnTo>
                    <a:pt x="927" y="939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6154" h="6350">
                  <a:moveTo>
                    <a:pt x="2255786" y="3175"/>
                  </a:moveTo>
                  <a:lnTo>
                    <a:pt x="2254859" y="939"/>
                  </a:lnTo>
                  <a:lnTo>
                    <a:pt x="2252611" y="0"/>
                  </a:lnTo>
                  <a:lnTo>
                    <a:pt x="2250363" y="939"/>
                  </a:lnTo>
                  <a:lnTo>
                    <a:pt x="2249436" y="3175"/>
                  </a:lnTo>
                  <a:lnTo>
                    <a:pt x="2250363" y="5422"/>
                  </a:lnTo>
                  <a:lnTo>
                    <a:pt x="2252611" y="6350"/>
                  </a:lnTo>
                  <a:lnTo>
                    <a:pt x="2254859" y="5422"/>
                  </a:lnTo>
                  <a:lnTo>
                    <a:pt x="225578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5" name="object 5" descr=""/>
          <p:cNvGrpSpPr/>
          <p:nvPr/>
        </p:nvGrpSpPr>
        <p:grpSpPr>
          <a:xfrm>
            <a:off x="2667212" y="4187650"/>
            <a:ext cx="2256155" cy="6350"/>
            <a:chOff x="2667212" y="4187650"/>
            <a:chExt cx="2256155" cy="6350"/>
          </a:xfrm>
        </p:grpSpPr>
        <p:sp>
          <p:nvSpPr>
            <p:cNvPr id="6" name="object 6" descr=""/>
            <p:cNvSpPr/>
            <p:nvPr/>
          </p:nvSpPr>
          <p:spPr>
            <a:xfrm>
              <a:off x="2689450" y="4190825"/>
              <a:ext cx="2221230" cy="0"/>
            </a:xfrm>
            <a:custGeom>
              <a:avLst/>
              <a:gdLst/>
              <a:ahLst/>
              <a:cxnLst/>
              <a:rect l="l" t="t" r="r" b="b"/>
              <a:pathLst>
                <a:path w="2221229" h="0">
                  <a:moveTo>
                    <a:pt x="0" y="0"/>
                  </a:moveTo>
                  <a:lnTo>
                    <a:pt x="2220849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 descr=""/>
            <p:cNvSpPr/>
            <p:nvPr/>
          </p:nvSpPr>
          <p:spPr>
            <a:xfrm>
              <a:off x="2667203" y="4187659"/>
              <a:ext cx="2256155" cy="6350"/>
            </a:xfrm>
            <a:custGeom>
              <a:avLst/>
              <a:gdLst/>
              <a:ahLst/>
              <a:cxnLst/>
              <a:rect l="l" t="t" r="r" b="b"/>
              <a:pathLst>
                <a:path w="2256154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6154" h="6350">
                  <a:moveTo>
                    <a:pt x="2255786" y="3175"/>
                  </a:moveTo>
                  <a:lnTo>
                    <a:pt x="2254859" y="927"/>
                  </a:lnTo>
                  <a:lnTo>
                    <a:pt x="2252611" y="0"/>
                  </a:lnTo>
                  <a:lnTo>
                    <a:pt x="2250363" y="927"/>
                  </a:lnTo>
                  <a:lnTo>
                    <a:pt x="2249436" y="3175"/>
                  </a:lnTo>
                  <a:lnTo>
                    <a:pt x="2250363" y="5422"/>
                  </a:lnTo>
                  <a:lnTo>
                    <a:pt x="2252611" y="6350"/>
                  </a:lnTo>
                  <a:lnTo>
                    <a:pt x="2254859" y="5422"/>
                  </a:lnTo>
                  <a:lnTo>
                    <a:pt x="225578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8" name="object 8" descr=""/>
          <p:cNvGrpSpPr/>
          <p:nvPr/>
        </p:nvGrpSpPr>
        <p:grpSpPr>
          <a:xfrm>
            <a:off x="2667212" y="3755650"/>
            <a:ext cx="2256155" cy="6350"/>
            <a:chOff x="2667212" y="3755650"/>
            <a:chExt cx="2256155" cy="6350"/>
          </a:xfrm>
        </p:grpSpPr>
        <p:sp>
          <p:nvSpPr>
            <p:cNvPr id="9" name="object 9" descr=""/>
            <p:cNvSpPr/>
            <p:nvPr/>
          </p:nvSpPr>
          <p:spPr>
            <a:xfrm>
              <a:off x="2689450" y="3758825"/>
              <a:ext cx="2221230" cy="0"/>
            </a:xfrm>
            <a:custGeom>
              <a:avLst/>
              <a:gdLst/>
              <a:ahLst/>
              <a:cxnLst/>
              <a:rect l="l" t="t" r="r" b="b"/>
              <a:pathLst>
                <a:path w="2221229" h="0">
                  <a:moveTo>
                    <a:pt x="0" y="0"/>
                  </a:moveTo>
                  <a:lnTo>
                    <a:pt x="2220849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0" name="object 10" descr=""/>
            <p:cNvSpPr/>
            <p:nvPr/>
          </p:nvSpPr>
          <p:spPr>
            <a:xfrm>
              <a:off x="2667203" y="3755656"/>
              <a:ext cx="2256155" cy="6350"/>
            </a:xfrm>
            <a:custGeom>
              <a:avLst/>
              <a:gdLst/>
              <a:ahLst/>
              <a:cxnLst/>
              <a:rect l="l" t="t" r="r" b="b"/>
              <a:pathLst>
                <a:path w="2256154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6154" h="6350">
                  <a:moveTo>
                    <a:pt x="2255786" y="3175"/>
                  </a:moveTo>
                  <a:lnTo>
                    <a:pt x="2254859" y="927"/>
                  </a:lnTo>
                  <a:lnTo>
                    <a:pt x="2252611" y="0"/>
                  </a:lnTo>
                  <a:lnTo>
                    <a:pt x="2250363" y="927"/>
                  </a:lnTo>
                  <a:lnTo>
                    <a:pt x="2249436" y="3175"/>
                  </a:lnTo>
                  <a:lnTo>
                    <a:pt x="2250363" y="5422"/>
                  </a:lnTo>
                  <a:lnTo>
                    <a:pt x="2252611" y="6350"/>
                  </a:lnTo>
                  <a:lnTo>
                    <a:pt x="2254859" y="5422"/>
                  </a:lnTo>
                  <a:lnTo>
                    <a:pt x="225578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11" name="object 11" descr=""/>
          <p:cNvGrpSpPr/>
          <p:nvPr/>
        </p:nvGrpSpPr>
        <p:grpSpPr>
          <a:xfrm>
            <a:off x="2667212" y="3323649"/>
            <a:ext cx="2256155" cy="6350"/>
            <a:chOff x="2667212" y="3323649"/>
            <a:chExt cx="2256155" cy="6350"/>
          </a:xfrm>
        </p:grpSpPr>
        <p:sp>
          <p:nvSpPr>
            <p:cNvPr id="12" name="object 12" descr=""/>
            <p:cNvSpPr/>
            <p:nvPr/>
          </p:nvSpPr>
          <p:spPr>
            <a:xfrm>
              <a:off x="2689450" y="3326824"/>
              <a:ext cx="2221230" cy="0"/>
            </a:xfrm>
            <a:custGeom>
              <a:avLst/>
              <a:gdLst/>
              <a:ahLst/>
              <a:cxnLst/>
              <a:rect l="l" t="t" r="r" b="b"/>
              <a:pathLst>
                <a:path w="2221229" h="0">
                  <a:moveTo>
                    <a:pt x="0" y="0"/>
                  </a:moveTo>
                  <a:lnTo>
                    <a:pt x="2220849" y="0"/>
                  </a:lnTo>
                </a:path>
              </a:pathLst>
            </a:custGeom>
            <a:ln w="6350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3" name="object 13" descr=""/>
            <p:cNvSpPr/>
            <p:nvPr/>
          </p:nvSpPr>
          <p:spPr>
            <a:xfrm>
              <a:off x="2667203" y="3323653"/>
              <a:ext cx="2256155" cy="6350"/>
            </a:xfrm>
            <a:custGeom>
              <a:avLst/>
              <a:gdLst/>
              <a:ahLst/>
              <a:cxnLst/>
              <a:rect l="l" t="t" r="r" b="b"/>
              <a:pathLst>
                <a:path w="2256154" h="6350">
                  <a:moveTo>
                    <a:pt x="6350" y="3175"/>
                  </a:moveTo>
                  <a:lnTo>
                    <a:pt x="5422" y="927"/>
                  </a:lnTo>
                  <a:lnTo>
                    <a:pt x="3175" y="0"/>
                  </a:lnTo>
                  <a:lnTo>
                    <a:pt x="927" y="927"/>
                  </a:lnTo>
                  <a:lnTo>
                    <a:pt x="0" y="3175"/>
                  </a:lnTo>
                  <a:lnTo>
                    <a:pt x="927" y="5422"/>
                  </a:lnTo>
                  <a:lnTo>
                    <a:pt x="3175" y="6350"/>
                  </a:lnTo>
                  <a:lnTo>
                    <a:pt x="5422" y="5422"/>
                  </a:lnTo>
                  <a:lnTo>
                    <a:pt x="6350" y="3175"/>
                  </a:lnTo>
                  <a:close/>
                </a:path>
                <a:path w="2256154" h="6350">
                  <a:moveTo>
                    <a:pt x="2255786" y="3175"/>
                  </a:moveTo>
                  <a:lnTo>
                    <a:pt x="2254859" y="927"/>
                  </a:lnTo>
                  <a:lnTo>
                    <a:pt x="2252611" y="0"/>
                  </a:lnTo>
                  <a:lnTo>
                    <a:pt x="2250363" y="927"/>
                  </a:lnTo>
                  <a:lnTo>
                    <a:pt x="2249436" y="3175"/>
                  </a:lnTo>
                  <a:lnTo>
                    <a:pt x="2250363" y="5422"/>
                  </a:lnTo>
                  <a:lnTo>
                    <a:pt x="2252611" y="6350"/>
                  </a:lnTo>
                  <a:lnTo>
                    <a:pt x="2254859" y="5422"/>
                  </a:lnTo>
                  <a:lnTo>
                    <a:pt x="2255786" y="3175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4" name="object 14" descr=""/>
          <p:cNvSpPr/>
          <p:nvPr/>
        </p:nvSpPr>
        <p:spPr>
          <a:xfrm>
            <a:off x="2436304" y="1666798"/>
            <a:ext cx="43815" cy="2959735"/>
          </a:xfrm>
          <a:custGeom>
            <a:avLst/>
            <a:gdLst/>
            <a:ahLst/>
            <a:cxnLst/>
            <a:rect l="l" t="t" r="r" b="b"/>
            <a:pathLst>
              <a:path w="43814" h="2959735">
                <a:moveTo>
                  <a:pt x="43205" y="0"/>
                </a:moveTo>
                <a:lnTo>
                  <a:pt x="0" y="0"/>
                </a:lnTo>
                <a:lnTo>
                  <a:pt x="0" y="2959201"/>
                </a:lnTo>
                <a:lnTo>
                  <a:pt x="43205" y="2959201"/>
                </a:lnTo>
                <a:lnTo>
                  <a:pt x="43205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5" name="object 15" descr=""/>
          <p:cNvSpPr/>
          <p:nvPr/>
        </p:nvSpPr>
        <p:spPr>
          <a:xfrm>
            <a:off x="4206176" y="219176"/>
            <a:ext cx="713740" cy="894080"/>
          </a:xfrm>
          <a:custGeom>
            <a:avLst/>
            <a:gdLst/>
            <a:ahLst/>
            <a:cxnLst/>
            <a:rect l="l" t="t" r="r" b="b"/>
            <a:pathLst>
              <a:path w="713739" h="894080">
                <a:moveTo>
                  <a:pt x="0" y="893648"/>
                </a:moveTo>
                <a:lnTo>
                  <a:pt x="713651" y="893648"/>
                </a:lnTo>
                <a:lnTo>
                  <a:pt x="713651" y="0"/>
                </a:lnTo>
                <a:lnTo>
                  <a:pt x="0" y="0"/>
                </a:lnTo>
                <a:lnTo>
                  <a:pt x="0" y="893648"/>
                </a:lnTo>
                <a:close/>
              </a:path>
            </a:pathLst>
          </a:custGeom>
          <a:ln w="6350">
            <a:solidFill>
              <a:srgbClr val="231F2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" name="object 16" descr=""/>
          <p:cNvSpPr/>
          <p:nvPr/>
        </p:nvSpPr>
        <p:spPr>
          <a:xfrm>
            <a:off x="145270" y="374651"/>
            <a:ext cx="0" cy="4511675"/>
          </a:xfrm>
          <a:custGeom>
            <a:avLst/>
            <a:gdLst/>
            <a:ahLst/>
            <a:cxnLst/>
            <a:rect l="l" t="t" r="r" b="b"/>
            <a:pathLst>
              <a:path w="0" h="4511675">
                <a:moveTo>
                  <a:pt x="0" y="0"/>
                </a:moveTo>
                <a:lnTo>
                  <a:pt x="0" y="4511154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 descr=""/>
          <p:cNvSpPr/>
          <p:nvPr/>
        </p:nvSpPr>
        <p:spPr>
          <a:xfrm>
            <a:off x="374651" y="5038730"/>
            <a:ext cx="4511675" cy="0"/>
          </a:xfrm>
          <a:custGeom>
            <a:avLst/>
            <a:gdLst/>
            <a:ahLst/>
            <a:cxnLst/>
            <a:rect l="l" t="t" r="r" b="b"/>
            <a:pathLst>
              <a:path w="4511675" h="0">
                <a:moveTo>
                  <a:pt x="0" y="0"/>
                </a:moveTo>
                <a:lnTo>
                  <a:pt x="4511154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 descr=""/>
          <p:cNvSpPr/>
          <p:nvPr/>
        </p:nvSpPr>
        <p:spPr>
          <a:xfrm>
            <a:off x="5038730" y="298194"/>
            <a:ext cx="0" cy="4511675"/>
          </a:xfrm>
          <a:custGeom>
            <a:avLst/>
            <a:gdLst/>
            <a:ahLst/>
            <a:cxnLst/>
            <a:rect l="l" t="t" r="r" b="b"/>
            <a:pathLst>
              <a:path w="0" h="4511675">
                <a:moveTo>
                  <a:pt x="0" y="4511154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 descr=""/>
          <p:cNvSpPr/>
          <p:nvPr/>
        </p:nvSpPr>
        <p:spPr>
          <a:xfrm>
            <a:off x="298194" y="145270"/>
            <a:ext cx="4511675" cy="0"/>
          </a:xfrm>
          <a:custGeom>
            <a:avLst/>
            <a:gdLst/>
            <a:ahLst/>
            <a:cxnLst/>
            <a:rect l="l" t="t" r="r" b="b"/>
            <a:pathLst>
              <a:path w="4511675" h="0">
                <a:moveTo>
                  <a:pt x="4511154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 descr=""/>
          <p:cNvSpPr/>
          <p:nvPr/>
        </p:nvSpPr>
        <p:spPr>
          <a:xfrm>
            <a:off x="145270" y="4962270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0" y="0"/>
                </a:moveTo>
                <a:lnTo>
                  <a:pt x="0" y="76454"/>
                </a:lnTo>
                <a:lnTo>
                  <a:pt x="76454" y="76454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 descr=""/>
          <p:cNvSpPr/>
          <p:nvPr/>
        </p:nvSpPr>
        <p:spPr>
          <a:xfrm>
            <a:off x="4962266" y="4962270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0" y="76454"/>
                </a:moveTo>
                <a:lnTo>
                  <a:pt x="76466" y="76454"/>
                </a:lnTo>
                <a:lnTo>
                  <a:pt x="76466" y="0"/>
                </a:lnTo>
              </a:path>
            </a:pathLst>
          </a:custGeom>
          <a:ln w="381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object 22" descr=""/>
          <p:cNvSpPr/>
          <p:nvPr/>
        </p:nvSpPr>
        <p:spPr>
          <a:xfrm>
            <a:off x="4962266" y="145275"/>
            <a:ext cx="76835" cy="76835"/>
          </a:xfrm>
          <a:custGeom>
            <a:avLst/>
            <a:gdLst/>
            <a:ahLst/>
            <a:cxnLst/>
            <a:rect l="l" t="t" r="r" b="b"/>
            <a:pathLst>
              <a:path w="76835" h="76835">
                <a:moveTo>
                  <a:pt x="76466" y="76453"/>
                </a:moveTo>
                <a:lnTo>
                  <a:pt x="76466" y="0"/>
                </a:lnTo>
                <a:lnTo>
                  <a:pt x="0" y="0"/>
                </a:lnTo>
              </a:path>
            </a:pathLst>
          </a:custGeom>
          <a:ln w="3809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23" name="object 23" descr=""/>
          <p:cNvGrpSpPr/>
          <p:nvPr/>
        </p:nvGrpSpPr>
        <p:grpSpPr>
          <a:xfrm>
            <a:off x="71996" y="72008"/>
            <a:ext cx="5039995" cy="5039995"/>
            <a:chOff x="71996" y="72008"/>
            <a:chExt cx="5039995" cy="5039995"/>
          </a:xfrm>
        </p:grpSpPr>
        <p:sp>
          <p:nvSpPr>
            <p:cNvPr id="24" name="object 24" descr=""/>
            <p:cNvSpPr/>
            <p:nvPr/>
          </p:nvSpPr>
          <p:spPr>
            <a:xfrm>
              <a:off x="145270" y="145275"/>
              <a:ext cx="76835" cy="76835"/>
            </a:xfrm>
            <a:custGeom>
              <a:avLst/>
              <a:gdLst/>
              <a:ahLst/>
              <a:cxnLst/>
              <a:rect l="l" t="t" r="r" b="b"/>
              <a:pathLst>
                <a:path w="76835" h="76835">
                  <a:moveTo>
                    <a:pt x="76454" y="0"/>
                  </a:moveTo>
                  <a:lnTo>
                    <a:pt x="0" y="0"/>
                  </a:lnTo>
                  <a:lnTo>
                    <a:pt x="0" y="76453"/>
                  </a:lnTo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25" name="object 25" descr=""/>
            <p:cNvSpPr/>
            <p:nvPr/>
          </p:nvSpPr>
          <p:spPr>
            <a:xfrm>
              <a:off x="73901" y="73913"/>
              <a:ext cx="5036185" cy="5036185"/>
            </a:xfrm>
            <a:custGeom>
              <a:avLst/>
              <a:gdLst/>
              <a:ahLst/>
              <a:cxnLst/>
              <a:rect l="l" t="t" r="r" b="b"/>
              <a:pathLst>
                <a:path w="5036185" h="5036185">
                  <a:moveTo>
                    <a:pt x="0" y="5036185"/>
                  </a:moveTo>
                  <a:lnTo>
                    <a:pt x="5036184" y="5036185"/>
                  </a:lnTo>
                  <a:lnTo>
                    <a:pt x="5036184" y="0"/>
                  </a:lnTo>
                  <a:lnTo>
                    <a:pt x="0" y="0"/>
                  </a:lnTo>
                  <a:lnTo>
                    <a:pt x="0" y="5036185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2023-06-06T09:32:12Z</dcterms:created>
  <dcterms:modified xsi:type="dcterms:W3CDTF">2023-06-06T09:32:12Z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2023-06-06T00:00:00Z</vt:filetime>
  </property>
  <property fmtid="{D5CDD505-2E9C-101B-9397-08002B2CF9AE}" pid="3" name="Creator">
    <vt:lpwstr>Adobe InDesign 18.2 (Windows)</vt:lpwstr>
  </property>
  <property fmtid="{D5CDD505-2E9C-101B-9397-08002B2CF9AE}" pid="4" name="LastSaved">
    <vt:filetime>2023-06-06T00:00:00Z</vt:filetime>
  </property>
  <property fmtid="{D5CDD505-2E9C-101B-9397-08002B2CF9AE}" pid="5" name="Producer">
    <vt:lpwstr>Adobe PDF Library 17.0</vt:lpwstr>
  </property>
</Properties>
</file>