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7708900" cy="3708400"/>
  <p:notesSz cx="7708900" cy="37084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8167" y="1149604"/>
            <a:ext cx="6552565" cy="7787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6335" y="2076704"/>
            <a:ext cx="5396230" cy="927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5445" y="852932"/>
            <a:ext cx="3353371" cy="2447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970083" y="852932"/>
            <a:ext cx="3353371" cy="2447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445" y="148336"/>
            <a:ext cx="6938010" cy="5933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445" y="852932"/>
            <a:ext cx="6938010" cy="2447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21026" y="3448812"/>
            <a:ext cx="2466848" cy="1854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5445" y="3448812"/>
            <a:ext cx="1773047" cy="1854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50408" y="3448812"/>
            <a:ext cx="1773047" cy="1854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145270" y="378284"/>
            <a:ext cx="0" cy="3029585"/>
          </a:xfrm>
          <a:custGeom>
            <a:avLst/>
            <a:gdLst/>
            <a:ahLst/>
            <a:cxnLst/>
            <a:rect l="l" t="t" r="r" b="b"/>
            <a:pathLst>
              <a:path w="0" h="3029585">
                <a:moveTo>
                  <a:pt x="0" y="0"/>
                </a:moveTo>
                <a:lnTo>
                  <a:pt x="0" y="3029115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/>
          <p:nvPr/>
        </p:nvSpPr>
        <p:spPr>
          <a:xfrm>
            <a:off x="376941" y="3562736"/>
            <a:ext cx="7027545" cy="0"/>
          </a:xfrm>
          <a:custGeom>
            <a:avLst/>
            <a:gdLst/>
            <a:ahLst/>
            <a:cxnLst/>
            <a:rect l="l" t="t" r="r" b="b"/>
            <a:pathLst>
              <a:path w="7027545" h="0">
                <a:moveTo>
                  <a:pt x="0" y="0"/>
                </a:moveTo>
                <a:lnTo>
                  <a:pt x="7027341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 descr=""/>
          <p:cNvSpPr/>
          <p:nvPr/>
        </p:nvSpPr>
        <p:spPr>
          <a:xfrm>
            <a:off x="7558730" y="300612"/>
            <a:ext cx="0" cy="3029585"/>
          </a:xfrm>
          <a:custGeom>
            <a:avLst/>
            <a:gdLst/>
            <a:ahLst/>
            <a:cxnLst/>
            <a:rect l="l" t="t" r="r" b="b"/>
            <a:pathLst>
              <a:path w="0" h="3029585">
                <a:moveTo>
                  <a:pt x="0" y="3029115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 descr=""/>
          <p:cNvSpPr/>
          <p:nvPr/>
        </p:nvSpPr>
        <p:spPr>
          <a:xfrm>
            <a:off x="299717" y="145276"/>
            <a:ext cx="7027545" cy="0"/>
          </a:xfrm>
          <a:custGeom>
            <a:avLst/>
            <a:gdLst/>
            <a:ahLst/>
            <a:cxnLst/>
            <a:rect l="l" t="t" r="r" b="b"/>
            <a:pathLst>
              <a:path w="7027545" h="0">
                <a:moveTo>
                  <a:pt x="7027341" y="0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 descr=""/>
          <p:cNvSpPr/>
          <p:nvPr/>
        </p:nvSpPr>
        <p:spPr>
          <a:xfrm>
            <a:off x="145270" y="3485066"/>
            <a:ext cx="77470" cy="78105"/>
          </a:xfrm>
          <a:custGeom>
            <a:avLst/>
            <a:gdLst/>
            <a:ahLst/>
            <a:cxnLst/>
            <a:rect l="l" t="t" r="r" b="b"/>
            <a:pathLst>
              <a:path w="77470" h="78104">
                <a:moveTo>
                  <a:pt x="0" y="0"/>
                </a:moveTo>
                <a:lnTo>
                  <a:pt x="0" y="77673"/>
                </a:lnTo>
                <a:lnTo>
                  <a:pt x="77228" y="77673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 descr=""/>
          <p:cNvSpPr/>
          <p:nvPr/>
        </p:nvSpPr>
        <p:spPr>
          <a:xfrm>
            <a:off x="7481501" y="3485066"/>
            <a:ext cx="77470" cy="78105"/>
          </a:xfrm>
          <a:custGeom>
            <a:avLst/>
            <a:gdLst/>
            <a:ahLst/>
            <a:cxnLst/>
            <a:rect l="l" t="t" r="r" b="b"/>
            <a:pathLst>
              <a:path w="77470" h="78104">
                <a:moveTo>
                  <a:pt x="0" y="77673"/>
                </a:moveTo>
                <a:lnTo>
                  <a:pt x="77228" y="77673"/>
                </a:lnTo>
                <a:lnTo>
                  <a:pt x="77228" y="0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 descr=""/>
          <p:cNvSpPr/>
          <p:nvPr/>
        </p:nvSpPr>
        <p:spPr>
          <a:xfrm>
            <a:off x="7481501" y="145271"/>
            <a:ext cx="77470" cy="78105"/>
          </a:xfrm>
          <a:custGeom>
            <a:avLst/>
            <a:gdLst/>
            <a:ahLst/>
            <a:cxnLst/>
            <a:rect l="l" t="t" r="r" b="b"/>
            <a:pathLst>
              <a:path w="77470" h="78104">
                <a:moveTo>
                  <a:pt x="77228" y="77673"/>
                </a:moveTo>
                <a:lnTo>
                  <a:pt x="77228" y="0"/>
                </a:ln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9" name="object 9" descr=""/>
          <p:cNvGrpSpPr/>
          <p:nvPr/>
        </p:nvGrpSpPr>
        <p:grpSpPr>
          <a:xfrm>
            <a:off x="71996" y="72008"/>
            <a:ext cx="7560309" cy="3564254"/>
            <a:chOff x="71996" y="72008"/>
            <a:chExt cx="7560309" cy="3564254"/>
          </a:xfrm>
        </p:grpSpPr>
        <p:sp>
          <p:nvSpPr>
            <p:cNvPr id="10" name="object 10" descr=""/>
            <p:cNvSpPr/>
            <p:nvPr/>
          </p:nvSpPr>
          <p:spPr>
            <a:xfrm>
              <a:off x="145270" y="145271"/>
              <a:ext cx="77470" cy="78105"/>
            </a:xfrm>
            <a:custGeom>
              <a:avLst/>
              <a:gdLst/>
              <a:ahLst/>
              <a:cxnLst/>
              <a:rect l="l" t="t" r="r" b="b"/>
              <a:pathLst>
                <a:path w="77470" h="78104">
                  <a:moveTo>
                    <a:pt x="77228" y="0"/>
                  </a:moveTo>
                  <a:lnTo>
                    <a:pt x="0" y="0"/>
                  </a:lnTo>
                  <a:lnTo>
                    <a:pt x="0" y="77673"/>
                  </a:lnTo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73901" y="73913"/>
              <a:ext cx="7556500" cy="3560445"/>
            </a:xfrm>
            <a:custGeom>
              <a:avLst/>
              <a:gdLst/>
              <a:ahLst/>
              <a:cxnLst/>
              <a:rect l="l" t="t" r="r" b="b"/>
              <a:pathLst>
                <a:path w="7556500" h="3560445">
                  <a:moveTo>
                    <a:pt x="0" y="3560191"/>
                  </a:moveTo>
                  <a:lnTo>
                    <a:pt x="7556195" y="3560191"/>
                  </a:lnTo>
                  <a:lnTo>
                    <a:pt x="7556195" y="0"/>
                  </a:lnTo>
                  <a:lnTo>
                    <a:pt x="0" y="0"/>
                  </a:lnTo>
                  <a:lnTo>
                    <a:pt x="0" y="3560191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5194786" y="3050056"/>
            <a:ext cx="2257425" cy="6350"/>
            <a:chOff x="5194786" y="3050056"/>
            <a:chExt cx="2257425" cy="6350"/>
          </a:xfrm>
        </p:grpSpPr>
        <p:sp>
          <p:nvSpPr>
            <p:cNvPr id="3" name="object 3" descr=""/>
            <p:cNvSpPr/>
            <p:nvPr/>
          </p:nvSpPr>
          <p:spPr>
            <a:xfrm>
              <a:off x="5217036" y="3053231"/>
              <a:ext cx="2222500" cy="0"/>
            </a:xfrm>
            <a:custGeom>
              <a:avLst/>
              <a:gdLst/>
              <a:ahLst/>
              <a:cxnLst/>
              <a:rect l="l" t="t" r="r" b="b"/>
              <a:pathLst>
                <a:path w="2222500" h="0">
                  <a:moveTo>
                    <a:pt x="0" y="0"/>
                  </a:moveTo>
                  <a:lnTo>
                    <a:pt x="2222233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5194782" y="3050057"/>
              <a:ext cx="2257425" cy="6350"/>
            </a:xfrm>
            <a:custGeom>
              <a:avLst/>
              <a:gdLst/>
              <a:ahLst/>
              <a:cxnLst/>
              <a:rect l="l" t="t" r="r" b="b"/>
              <a:pathLst>
                <a:path w="2257425" h="6350">
                  <a:moveTo>
                    <a:pt x="6350" y="3175"/>
                  </a:moveTo>
                  <a:lnTo>
                    <a:pt x="5422" y="939"/>
                  </a:lnTo>
                  <a:lnTo>
                    <a:pt x="3175" y="0"/>
                  </a:lnTo>
                  <a:lnTo>
                    <a:pt x="927" y="939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7425" h="6350">
                  <a:moveTo>
                    <a:pt x="2257196" y="3175"/>
                  </a:moveTo>
                  <a:lnTo>
                    <a:pt x="2256269" y="939"/>
                  </a:lnTo>
                  <a:lnTo>
                    <a:pt x="2254021" y="0"/>
                  </a:lnTo>
                  <a:lnTo>
                    <a:pt x="2251773" y="939"/>
                  </a:lnTo>
                  <a:lnTo>
                    <a:pt x="2250846" y="3175"/>
                  </a:lnTo>
                  <a:lnTo>
                    <a:pt x="2251773" y="5422"/>
                  </a:lnTo>
                  <a:lnTo>
                    <a:pt x="2254021" y="6350"/>
                  </a:lnTo>
                  <a:lnTo>
                    <a:pt x="2256269" y="5422"/>
                  </a:lnTo>
                  <a:lnTo>
                    <a:pt x="225719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5" name="object 5" descr=""/>
          <p:cNvGrpSpPr/>
          <p:nvPr/>
        </p:nvGrpSpPr>
        <p:grpSpPr>
          <a:xfrm>
            <a:off x="5194786" y="2618056"/>
            <a:ext cx="2257425" cy="6350"/>
            <a:chOff x="5194786" y="2618056"/>
            <a:chExt cx="2257425" cy="6350"/>
          </a:xfrm>
        </p:grpSpPr>
        <p:sp>
          <p:nvSpPr>
            <p:cNvPr id="6" name="object 6" descr=""/>
            <p:cNvSpPr/>
            <p:nvPr/>
          </p:nvSpPr>
          <p:spPr>
            <a:xfrm>
              <a:off x="5217036" y="2621231"/>
              <a:ext cx="2222500" cy="0"/>
            </a:xfrm>
            <a:custGeom>
              <a:avLst/>
              <a:gdLst/>
              <a:ahLst/>
              <a:cxnLst/>
              <a:rect l="l" t="t" r="r" b="b"/>
              <a:pathLst>
                <a:path w="2222500" h="0">
                  <a:moveTo>
                    <a:pt x="0" y="0"/>
                  </a:moveTo>
                  <a:lnTo>
                    <a:pt x="2222233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 descr=""/>
            <p:cNvSpPr/>
            <p:nvPr/>
          </p:nvSpPr>
          <p:spPr>
            <a:xfrm>
              <a:off x="5194782" y="2618066"/>
              <a:ext cx="2257425" cy="6350"/>
            </a:xfrm>
            <a:custGeom>
              <a:avLst/>
              <a:gdLst/>
              <a:ahLst/>
              <a:cxnLst/>
              <a:rect l="l" t="t" r="r" b="b"/>
              <a:pathLst>
                <a:path w="2257425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27" y="927"/>
                  </a:lnTo>
                  <a:lnTo>
                    <a:pt x="0" y="3175"/>
                  </a:lnTo>
                  <a:lnTo>
                    <a:pt x="927" y="5410"/>
                  </a:lnTo>
                  <a:lnTo>
                    <a:pt x="3175" y="6350"/>
                  </a:lnTo>
                  <a:lnTo>
                    <a:pt x="5422" y="5410"/>
                  </a:lnTo>
                  <a:lnTo>
                    <a:pt x="6350" y="3175"/>
                  </a:lnTo>
                  <a:close/>
                </a:path>
                <a:path w="2257425" h="6350">
                  <a:moveTo>
                    <a:pt x="2257196" y="3175"/>
                  </a:moveTo>
                  <a:lnTo>
                    <a:pt x="2256269" y="927"/>
                  </a:lnTo>
                  <a:lnTo>
                    <a:pt x="2254021" y="0"/>
                  </a:lnTo>
                  <a:lnTo>
                    <a:pt x="2251773" y="927"/>
                  </a:lnTo>
                  <a:lnTo>
                    <a:pt x="2250846" y="3175"/>
                  </a:lnTo>
                  <a:lnTo>
                    <a:pt x="2251773" y="5410"/>
                  </a:lnTo>
                  <a:lnTo>
                    <a:pt x="2254021" y="6350"/>
                  </a:lnTo>
                  <a:lnTo>
                    <a:pt x="2256269" y="5410"/>
                  </a:lnTo>
                  <a:lnTo>
                    <a:pt x="225719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8" name="object 8" descr=""/>
          <p:cNvGrpSpPr/>
          <p:nvPr/>
        </p:nvGrpSpPr>
        <p:grpSpPr>
          <a:xfrm>
            <a:off x="5194786" y="2186056"/>
            <a:ext cx="2257425" cy="6350"/>
            <a:chOff x="5194786" y="2186056"/>
            <a:chExt cx="2257425" cy="6350"/>
          </a:xfrm>
        </p:grpSpPr>
        <p:sp>
          <p:nvSpPr>
            <p:cNvPr id="9" name="object 9" descr=""/>
            <p:cNvSpPr/>
            <p:nvPr/>
          </p:nvSpPr>
          <p:spPr>
            <a:xfrm>
              <a:off x="5217036" y="2189231"/>
              <a:ext cx="2222500" cy="0"/>
            </a:xfrm>
            <a:custGeom>
              <a:avLst/>
              <a:gdLst/>
              <a:ahLst/>
              <a:cxnLst/>
              <a:rect l="l" t="t" r="r" b="b"/>
              <a:pathLst>
                <a:path w="2222500" h="0">
                  <a:moveTo>
                    <a:pt x="0" y="0"/>
                  </a:moveTo>
                  <a:lnTo>
                    <a:pt x="2222233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0" name="object 10" descr=""/>
            <p:cNvSpPr/>
            <p:nvPr/>
          </p:nvSpPr>
          <p:spPr>
            <a:xfrm>
              <a:off x="5194782" y="2186063"/>
              <a:ext cx="2257425" cy="6350"/>
            </a:xfrm>
            <a:custGeom>
              <a:avLst/>
              <a:gdLst/>
              <a:ahLst/>
              <a:cxnLst/>
              <a:rect l="l" t="t" r="r" b="b"/>
              <a:pathLst>
                <a:path w="2257425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27" y="927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7425" h="6350">
                  <a:moveTo>
                    <a:pt x="2257196" y="3175"/>
                  </a:moveTo>
                  <a:lnTo>
                    <a:pt x="2256269" y="927"/>
                  </a:lnTo>
                  <a:lnTo>
                    <a:pt x="2254021" y="0"/>
                  </a:lnTo>
                  <a:lnTo>
                    <a:pt x="2251773" y="927"/>
                  </a:lnTo>
                  <a:lnTo>
                    <a:pt x="2250846" y="3175"/>
                  </a:lnTo>
                  <a:lnTo>
                    <a:pt x="2251773" y="5422"/>
                  </a:lnTo>
                  <a:lnTo>
                    <a:pt x="2254021" y="6350"/>
                  </a:lnTo>
                  <a:lnTo>
                    <a:pt x="2256269" y="5422"/>
                  </a:lnTo>
                  <a:lnTo>
                    <a:pt x="225719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11" name="object 11" descr=""/>
          <p:cNvGrpSpPr/>
          <p:nvPr/>
        </p:nvGrpSpPr>
        <p:grpSpPr>
          <a:xfrm>
            <a:off x="5194786" y="1754056"/>
            <a:ext cx="2257425" cy="6350"/>
            <a:chOff x="5194786" y="1754056"/>
            <a:chExt cx="2257425" cy="6350"/>
          </a:xfrm>
        </p:grpSpPr>
        <p:sp>
          <p:nvSpPr>
            <p:cNvPr id="12" name="object 12" descr=""/>
            <p:cNvSpPr/>
            <p:nvPr/>
          </p:nvSpPr>
          <p:spPr>
            <a:xfrm>
              <a:off x="5217036" y="1757231"/>
              <a:ext cx="2222500" cy="0"/>
            </a:xfrm>
            <a:custGeom>
              <a:avLst/>
              <a:gdLst/>
              <a:ahLst/>
              <a:cxnLst/>
              <a:rect l="l" t="t" r="r" b="b"/>
              <a:pathLst>
                <a:path w="2222500" h="0">
                  <a:moveTo>
                    <a:pt x="0" y="0"/>
                  </a:moveTo>
                  <a:lnTo>
                    <a:pt x="2222233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3" name="object 13" descr=""/>
            <p:cNvSpPr/>
            <p:nvPr/>
          </p:nvSpPr>
          <p:spPr>
            <a:xfrm>
              <a:off x="5194782" y="1754060"/>
              <a:ext cx="2257425" cy="6350"/>
            </a:xfrm>
            <a:custGeom>
              <a:avLst/>
              <a:gdLst/>
              <a:ahLst/>
              <a:cxnLst/>
              <a:rect l="l" t="t" r="r" b="b"/>
              <a:pathLst>
                <a:path w="2257425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27" y="927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7425" h="6350">
                  <a:moveTo>
                    <a:pt x="2257196" y="3175"/>
                  </a:moveTo>
                  <a:lnTo>
                    <a:pt x="2256269" y="927"/>
                  </a:lnTo>
                  <a:lnTo>
                    <a:pt x="2254021" y="0"/>
                  </a:lnTo>
                  <a:lnTo>
                    <a:pt x="2251773" y="927"/>
                  </a:lnTo>
                  <a:lnTo>
                    <a:pt x="2250846" y="3175"/>
                  </a:lnTo>
                  <a:lnTo>
                    <a:pt x="2251773" y="5422"/>
                  </a:lnTo>
                  <a:lnTo>
                    <a:pt x="2254021" y="6350"/>
                  </a:lnTo>
                  <a:lnTo>
                    <a:pt x="2256269" y="5422"/>
                  </a:lnTo>
                  <a:lnTo>
                    <a:pt x="225719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4" name="object 14" descr=""/>
          <p:cNvSpPr/>
          <p:nvPr/>
        </p:nvSpPr>
        <p:spPr>
          <a:xfrm>
            <a:off x="4967985" y="1512011"/>
            <a:ext cx="43815" cy="1584325"/>
          </a:xfrm>
          <a:custGeom>
            <a:avLst/>
            <a:gdLst/>
            <a:ahLst/>
            <a:cxnLst/>
            <a:rect l="l" t="t" r="r" b="b"/>
            <a:pathLst>
              <a:path w="43814" h="1584325">
                <a:moveTo>
                  <a:pt x="43205" y="0"/>
                </a:moveTo>
                <a:lnTo>
                  <a:pt x="0" y="0"/>
                </a:lnTo>
                <a:lnTo>
                  <a:pt x="0" y="1583994"/>
                </a:lnTo>
                <a:lnTo>
                  <a:pt x="43205" y="1583994"/>
                </a:lnTo>
                <a:lnTo>
                  <a:pt x="43205" y="0"/>
                </a:lnTo>
                <a:close/>
              </a:path>
            </a:pathLst>
          </a:custGeom>
          <a:solidFill>
            <a:srgbClr val="231F2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5" name="object 15" descr=""/>
          <p:cNvSpPr/>
          <p:nvPr/>
        </p:nvSpPr>
        <p:spPr>
          <a:xfrm>
            <a:off x="6684771" y="276783"/>
            <a:ext cx="713740" cy="894080"/>
          </a:xfrm>
          <a:custGeom>
            <a:avLst/>
            <a:gdLst/>
            <a:ahLst/>
            <a:cxnLst/>
            <a:rect l="l" t="t" r="r" b="b"/>
            <a:pathLst>
              <a:path w="713740" h="894080">
                <a:moveTo>
                  <a:pt x="0" y="893648"/>
                </a:moveTo>
                <a:lnTo>
                  <a:pt x="713651" y="893648"/>
                </a:lnTo>
                <a:lnTo>
                  <a:pt x="713651" y="0"/>
                </a:lnTo>
                <a:lnTo>
                  <a:pt x="0" y="0"/>
                </a:lnTo>
                <a:lnTo>
                  <a:pt x="0" y="893648"/>
                </a:lnTo>
                <a:close/>
              </a:path>
            </a:pathLst>
          </a:custGeom>
          <a:ln w="6350">
            <a:solidFill>
              <a:srgbClr val="231F2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6" name="object 16" descr=""/>
          <p:cNvSpPr/>
          <p:nvPr/>
        </p:nvSpPr>
        <p:spPr>
          <a:xfrm>
            <a:off x="145270" y="378284"/>
            <a:ext cx="0" cy="3029585"/>
          </a:xfrm>
          <a:custGeom>
            <a:avLst/>
            <a:gdLst/>
            <a:ahLst/>
            <a:cxnLst/>
            <a:rect l="l" t="t" r="r" b="b"/>
            <a:pathLst>
              <a:path w="0" h="3029585">
                <a:moveTo>
                  <a:pt x="0" y="0"/>
                </a:moveTo>
                <a:lnTo>
                  <a:pt x="0" y="3029115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object 17" descr=""/>
          <p:cNvSpPr/>
          <p:nvPr/>
        </p:nvSpPr>
        <p:spPr>
          <a:xfrm>
            <a:off x="376941" y="3562736"/>
            <a:ext cx="7027545" cy="0"/>
          </a:xfrm>
          <a:custGeom>
            <a:avLst/>
            <a:gdLst/>
            <a:ahLst/>
            <a:cxnLst/>
            <a:rect l="l" t="t" r="r" b="b"/>
            <a:pathLst>
              <a:path w="7027545" h="0">
                <a:moveTo>
                  <a:pt x="0" y="0"/>
                </a:moveTo>
                <a:lnTo>
                  <a:pt x="7027341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object 18" descr=""/>
          <p:cNvSpPr/>
          <p:nvPr/>
        </p:nvSpPr>
        <p:spPr>
          <a:xfrm>
            <a:off x="7558730" y="300612"/>
            <a:ext cx="0" cy="3029585"/>
          </a:xfrm>
          <a:custGeom>
            <a:avLst/>
            <a:gdLst/>
            <a:ahLst/>
            <a:cxnLst/>
            <a:rect l="l" t="t" r="r" b="b"/>
            <a:pathLst>
              <a:path w="0" h="3029585">
                <a:moveTo>
                  <a:pt x="0" y="3029115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object 19" descr=""/>
          <p:cNvSpPr/>
          <p:nvPr/>
        </p:nvSpPr>
        <p:spPr>
          <a:xfrm>
            <a:off x="299717" y="145276"/>
            <a:ext cx="7027545" cy="0"/>
          </a:xfrm>
          <a:custGeom>
            <a:avLst/>
            <a:gdLst/>
            <a:ahLst/>
            <a:cxnLst/>
            <a:rect l="l" t="t" r="r" b="b"/>
            <a:pathLst>
              <a:path w="7027545" h="0">
                <a:moveTo>
                  <a:pt x="7027341" y="0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object 20" descr=""/>
          <p:cNvSpPr/>
          <p:nvPr/>
        </p:nvSpPr>
        <p:spPr>
          <a:xfrm>
            <a:off x="145270" y="3485066"/>
            <a:ext cx="77470" cy="78105"/>
          </a:xfrm>
          <a:custGeom>
            <a:avLst/>
            <a:gdLst/>
            <a:ahLst/>
            <a:cxnLst/>
            <a:rect l="l" t="t" r="r" b="b"/>
            <a:pathLst>
              <a:path w="77470" h="78104">
                <a:moveTo>
                  <a:pt x="0" y="0"/>
                </a:moveTo>
                <a:lnTo>
                  <a:pt x="0" y="77673"/>
                </a:lnTo>
                <a:lnTo>
                  <a:pt x="77228" y="77673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object 21" descr=""/>
          <p:cNvSpPr/>
          <p:nvPr/>
        </p:nvSpPr>
        <p:spPr>
          <a:xfrm>
            <a:off x="7481501" y="3485066"/>
            <a:ext cx="77470" cy="78105"/>
          </a:xfrm>
          <a:custGeom>
            <a:avLst/>
            <a:gdLst/>
            <a:ahLst/>
            <a:cxnLst/>
            <a:rect l="l" t="t" r="r" b="b"/>
            <a:pathLst>
              <a:path w="77470" h="78104">
                <a:moveTo>
                  <a:pt x="0" y="77673"/>
                </a:moveTo>
                <a:lnTo>
                  <a:pt x="77228" y="77673"/>
                </a:lnTo>
                <a:lnTo>
                  <a:pt x="77228" y="0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object 22" descr=""/>
          <p:cNvSpPr/>
          <p:nvPr/>
        </p:nvSpPr>
        <p:spPr>
          <a:xfrm>
            <a:off x="7481501" y="145271"/>
            <a:ext cx="77470" cy="78105"/>
          </a:xfrm>
          <a:custGeom>
            <a:avLst/>
            <a:gdLst/>
            <a:ahLst/>
            <a:cxnLst/>
            <a:rect l="l" t="t" r="r" b="b"/>
            <a:pathLst>
              <a:path w="77470" h="78104">
                <a:moveTo>
                  <a:pt x="77228" y="77673"/>
                </a:moveTo>
                <a:lnTo>
                  <a:pt x="77228" y="0"/>
                </a:ln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23" name="object 23" descr=""/>
          <p:cNvGrpSpPr/>
          <p:nvPr/>
        </p:nvGrpSpPr>
        <p:grpSpPr>
          <a:xfrm>
            <a:off x="71996" y="72008"/>
            <a:ext cx="7560309" cy="3564254"/>
            <a:chOff x="71996" y="72008"/>
            <a:chExt cx="7560309" cy="3564254"/>
          </a:xfrm>
        </p:grpSpPr>
        <p:sp>
          <p:nvSpPr>
            <p:cNvPr id="24" name="object 24" descr=""/>
            <p:cNvSpPr/>
            <p:nvPr/>
          </p:nvSpPr>
          <p:spPr>
            <a:xfrm>
              <a:off x="145270" y="145271"/>
              <a:ext cx="77470" cy="78105"/>
            </a:xfrm>
            <a:custGeom>
              <a:avLst/>
              <a:gdLst/>
              <a:ahLst/>
              <a:cxnLst/>
              <a:rect l="l" t="t" r="r" b="b"/>
              <a:pathLst>
                <a:path w="77470" h="78104">
                  <a:moveTo>
                    <a:pt x="77228" y="0"/>
                  </a:moveTo>
                  <a:lnTo>
                    <a:pt x="0" y="0"/>
                  </a:lnTo>
                  <a:lnTo>
                    <a:pt x="0" y="77673"/>
                  </a:lnTo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25" name="object 25" descr=""/>
            <p:cNvSpPr/>
            <p:nvPr/>
          </p:nvSpPr>
          <p:spPr>
            <a:xfrm>
              <a:off x="73901" y="73913"/>
              <a:ext cx="7556500" cy="3560445"/>
            </a:xfrm>
            <a:custGeom>
              <a:avLst/>
              <a:gdLst/>
              <a:ahLst/>
              <a:cxnLst/>
              <a:rect l="l" t="t" r="r" b="b"/>
              <a:pathLst>
                <a:path w="7556500" h="3560445">
                  <a:moveTo>
                    <a:pt x="0" y="3560191"/>
                  </a:moveTo>
                  <a:lnTo>
                    <a:pt x="7556195" y="3560191"/>
                  </a:lnTo>
                  <a:lnTo>
                    <a:pt x="7556195" y="0"/>
                  </a:lnTo>
                  <a:lnTo>
                    <a:pt x="0" y="0"/>
                  </a:lnTo>
                  <a:lnTo>
                    <a:pt x="0" y="3560191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2023-06-06T10:03:56Z</dcterms:created>
  <dcterms:modified xsi:type="dcterms:W3CDTF">2023-06-06T10:03:56Z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2023-06-06T00:00:00Z</vt:filetime>
  </property>
  <property fmtid="{D5CDD505-2E9C-101B-9397-08002B2CF9AE}" pid="3" name="Creator">
    <vt:lpwstr>Adobe InDesign 18.2 (Windows)</vt:lpwstr>
  </property>
  <property fmtid="{D5CDD505-2E9C-101B-9397-08002B2CF9AE}" pid="4" name="LastSaved">
    <vt:filetime>2023-06-06T00:00:00Z</vt:filetime>
  </property>
  <property fmtid="{D5CDD505-2E9C-101B-9397-08002B2CF9AE}" pid="5" name="Producer">
    <vt:lpwstr>Adobe PDF Library 17.0</vt:lpwstr>
  </property>
</Properties>
</file>