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5473700" cy="3924300"/>
  <p:notesSz cx="5473700" cy="39243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0527" y="1216533"/>
            <a:ext cx="4652645" cy="8241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21055" y="2197608"/>
            <a:ext cx="3831590" cy="9810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3685" y="902589"/>
            <a:ext cx="2381059" cy="25900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18955" y="902589"/>
            <a:ext cx="2381059" cy="25900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3685" y="156972"/>
            <a:ext cx="4926330" cy="6278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3685" y="902589"/>
            <a:ext cx="4926330" cy="25900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61058" y="3649599"/>
            <a:ext cx="1751584" cy="196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3685" y="3649599"/>
            <a:ext cx="1258951" cy="196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41064" y="3649599"/>
            <a:ext cx="1258951" cy="1962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2356"/>
            <a:ext cx="0" cy="3255010"/>
          </a:xfrm>
          <a:custGeom>
            <a:avLst/>
            <a:gdLst/>
            <a:ahLst/>
            <a:cxnLst/>
            <a:rect l="l" t="t" r="r" b="b"/>
            <a:pathLst>
              <a:path w="0" h="3255010">
                <a:moveTo>
                  <a:pt x="0" y="0"/>
                </a:moveTo>
                <a:lnTo>
                  <a:pt x="0" y="3254971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3863" y="3778725"/>
            <a:ext cx="4800600" cy="0"/>
          </a:xfrm>
          <a:custGeom>
            <a:avLst/>
            <a:gdLst/>
            <a:ahLst/>
            <a:cxnLst/>
            <a:rect l="l" t="t" r="r" b="b"/>
            <a:pathLst>
              <a:path w="4800600" h="0">
                <a:moveTo>
                  <a:pt x="0" y="0"/>
                </a:moveTo>
                <a:lnTo>
                  <a:pt x="4800473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5326730" y="296662"/>
            <a:ext cx="0" cy="3255010"/>
          </a:xfrm>
          <a:custGeom>
            <a:avLst/>
            <a:gdLst/>
            <a:ahLst/>
            <a:cxnLst/>
            <a:rect l="l" t="t" r="r" b="b"/>
            <a:pathLst>
              <a:path w="0" h="3255010">
                <a:moveTo>
                  <a:pt x="0" y="3254971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7663" y="145265"/>
            <a:ext cx="4800600" cy="0"/>
          </a:xfrm>
          <a:custGeom>
            <a:avLst/>
            <a:gdLst/>
            <a:ahLst/>
            <a:cxnLst/>
            <a:rect l="l" t="t" r="r" b="b"/>
            <a:pathLst>
              <a:path w="4800600" h="0">
                <a:moveTo>
                  <a:pt x="48004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3703028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0" y="0"/>
                </a:moveTo>
                <a:lnTo>
                  <a:pt x="0" y="75692"/>
                </a:lnTo>
                <a:lnTo>
                  <a:pt x="76200" y="75692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5250530" y="3703028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0" y="75692"/>
                </a:moveTo>
                <a:lnTo>
                  <a:pt x="76200" y="75692"/>
                </a:lnTo>
                <a:lnTo>
                  <a:pt x="7620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5250530" y="145262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76200" y="75704"/>
                </a:moveTo>
                <a:lnTo>
                  <a:pt x="76200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1996"/>
            <a:ext cx="5328285" cy="3780154"/>
            <a:chOff x="71996" y="71996"/>
            <a:chExt cx="5328285" cy="3780154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62"/>
              <a:ext cx="76200" cy="76200"/>
            </a:xfrm>
            <a:custGeom>
              <a:avLst/>
              <a:gdLst/>
              <a:ahLst/>
              <a:cxnLst/>
              <a:rect l="l" t="t" r="r" b="b"/>
              <a:pathLst>
                <a:path w="76200" h="76200">
                  <a:moveTo>
                    <a:pt x="76200" y="0"/>
                  </a:moveTo>
                  <a:lnTo>
                    <a:pt x="0" y="0"/>
                  </a:lnTo>
                  <a:lnTo>
                    <a:pt x="0" y="75704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01"/>
              <a:ext cx="5324475" cy="3776345"/>
            </a:xfrm>
            <a:custGeom>
              <a:avLst/>
              <a:gdLst/>
              <a:ahLst/>
              <a:cxnLst/>
              <a:rect l="l" t="t" r="r" b="b"/>
              <a:pathLst>
                <a:path w="5324475" h="3776345">
                  <a:moveTo>
                    <a:pt x="0" y="3776192"/>
                  </a:moveTo>
                  <a:lnTo>
                    <a:pt x="5324195" y="3776192"/>
                  </a:lnTo>
                  <a:lnTo>
                    <a:pt x="5324195" y="0"/>
                  </a:lnTo>
                  <a:lnTo>
                    <a:pt x="0" y="0"/>
                  </a:lnTo>
                  <a:lnTo>
                    <a:pt x="0" y="3776192"/>
                  </a:lnTo>
                  <a:close/>
                </a:path>
              </a:pathLst>
            </a:custGeom>
            <a:ln w="3809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4510379" y="269570"/>
            <a:ext cx="713740" cy="894080"/>
          </a:xfrm>
          <a:custGeom>
            <a:avLst/>
            <a:gdLst/>
            <a:ahLst/>
            <a:cxnLst/>
            <a:rect l="l" t="t" r="r" b="b"/>
            <a:pathLst>
              <a:path w="713739" h="894080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3" name="object 3" descr=""/>
          <p:cNvGrpSpPr/>
          <p:nvPr/>
        </p:nvGrpSpPr>
        <p:grpSpPr>
          <a:xfrm>
            <a:off x="2973213" y="3305645"/>
            <a:ext cx="2256155" cy="6350"/>
            <a:chOff x="2973213" y="3305645"/>
            <a:chExt cx="2256155" cy="6350"/>
          </a:xfrm>
        </p:grpSpPr>
        <p:sp>
          <p:nvSpPr>
            <p:cNvPr id="4" name="object 4" descr=""/>
            <p:cNvSpPr/>
            <p:nvPr/>
          </p:nvSpPr>
          <p:spPr>
            <a:xfrm>
              <a:off x="2995451" y="3308820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2973209" y="3305645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27" y="939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39"/>
                  </a:lnTo>
                  <a:lnTo>
                    <a:pt x="2252611" y="0"/>
                  </a:lnTo>
                  <a:lnTo>
                    <a:pt x="2250363" y="939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6" name="object 6" descr=""/>
          <p:cNvGrpSpPr/>
          <p:nvPr/>
        </p:nvGrpSpPr>
        <p:grpSpPr>
          <a:xfrm>
            <a:off x="2973213" y="2873645"/>
            <a:ext cx="2256155" cy="6350"/>
            <a:chOff x="2973213" y="2873645"/>
            <a:chExt cx="2256155" cy="6350"/>
          </a:xfrm>
        </p:grpSpPr>
        <p:sp>
          <p:nvSpPr>
            <p:cNvPr id="7" name="object 7" descr=""/>
            <p:cNvSpPr/>
            <p:nvPr/>
          </p:nvSpPr>
          <p:spPr>
            <a:xfrm>
              <a:off x="2995451" y="2876820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2973209" y="2873654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27"/>
                  </a:lnTo>
                  <a:lnTo>
                    <a:pt x="2252611" y="0"/>
                  </a:lnTo>
                  <a:lnTo>
                    <a:pt x="2250363" y="927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9" name="object 9" descr=""/>
          <p:cNvGrpSpPr/>
          <p:nvPr/>
        </p:nvGrpSpPr>
        <p:grpSpPr>
          <a:xfrm>
            <a:off x="2973213" y="2441644"/>
            <a:ext cx="2256155" cy="6350"/>
            <a:chOff x="2973213" y="2441644"/>
            <a:chExt cx="2256155" cy="6350"/>
          </a:xfrm>
        </p:grpSpPr>
        <p:sp>
          <p:nvSpPr>
            <p:cNvPr id="10" name="object 10" descr=""/>
            <p:cNvSpPr/>
            <p:nvPr/>
          </p:nvSpPr>
          <p:spPr>
            <a:xfrm>
              <a:off x="2995451" y="2444819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2973209" y="2441651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27"/>
                  </a:lnTo>
                  <a:lnTo>
                    <a:pt x="2252611" y="0"/>
                  </a:lnTo>
                  <a:lnTo>
                    <a:pt x="2250363" y="927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2" name="object 12" descr=""/>
          <p:cNvGrpSpPr/>
          <p:nvPr/>
        </p:nvGrpSpPr>
        <p:grpSpPr>
          <a:xfrm>
            <a:off x="2973213" y="2009645"/>
            <a:ext cx="2256155" cy="6350"/>
            <a:chOff x="2973213" y="2009645"/>
            <a:chExt cx="2256155" cy="6350"/>
          </a:xfrm>
        </p:grpSpPr>
        <p:sp>
          <p:nvSpPr>
            <p:cNvPr id="13" name="object 13" descr=""/>
            <p:cNvSpPr/>
            <p:nvPr/>
          </p:nvSpPr>
          <p:spPr>
            <a:xfrm>
              <a:off x="2995451" y="2012820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4" name="object 14" descr=""/>
            <p:cNvSpPr/>
            <p:nvPr/>
          </p:nvSpPr>
          <p:spPr>
            <a:xfrm>
              <a:off x="2973209" y="2009647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27" y="939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39"/>
                  </a:lnTo>
                  <a:lnTo>
                    <a:pt x="2252611" y="0"/>
                  </a:lnTo>
                  <a:lnTo>
                    <a:pt x="2250363" y="939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5" name="object 15" descr=""/>
          <p:cNvSpPr/>
          <p:nvPr/>
        </p:nvSpPr>
        <p:spPr>
          <a:xfrm>
            <a:off x="2746794" y="1511998"/>
            <a:ext cx="43815" cy="1800225"/>
          </a:xfrm>
          <a:custGeom>
            <a:avLst/>
            <a:gdLst/>
            <a:ahLst/>
            <a:cxnLst/>
            <a:rect l="l" t="t" r="r" b="b"/>
            <a:pathLst>
              <a:path w="43814" h="1800225">
                <a:moveTo>
                  <a:pt x="43205" y="0"/>
                </a:moveTo>
                <a:lnTo>
                  <a:pt x="0" y="0"/>
                </a:lnTo>
                <a:lnTo>
                  <a:pt x="0" y="1799996"/>
                </a:lnTo>
                <a:lnTo>
                  <a:pt x="43205" y="1799996"/>
                </a:lnTo>
                <a:lnTo>
                  <a:pt x="43205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2356"/>
            <a:ext cx="0" cy="3255010"/>
          </a:xfrm>
          <a:custGeom>
            <a:avLst/>
            <a:gdLst/>
            <a:ahLst/>
            <a:cxnLst/>
            <a:rect l="l" t="t" r="r" b="b"/>
            <a:pathLst>
              <a:path w="0" h="3255010">
                <a:moveTo>
                  <a:pt x="0" y="0"/>
                </a:moveTo>
                <a:lnTo>
                  <a:pt x="0" y="3254971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3863" y="3778725"/>
            <a:ext cx="4800600" cy="0"/>
          </a:xfrm>
          <a:custGeom>
            <a:avLst/>
            <a:gdLst/>
            <a:ahLst/>
            <a:cxnLst/>
            <a:rect l="l" t="t" r="r" b="b"/>
            <a:pathLst>
              <a:path w="4800600" h="0">
                <a:moveTo>
                  <a:pt x="0" y="0"/>
                </a:moveTo>
                <a:lnTo>
                  <a:pt x="4800473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5326730" y="296662"/>
            <a:ext cx="0" cy="3255010"/>
          </a:xfrm>
          <a:custGeom>
            <a:avLst/>
            <a:gdLst/>
            <a:ahLst/>
            <a:cxnLst/>
            <a:rect l="l" t="t" r="r" b="b"/>
            <a:pathLst>
              <a:path w="0" h="3255010">
                <a:moveTo>
                  <a:pt x="0" y="3254971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7663" y="145265"/>
            <a:ext cx="4800600" cy="0"/>
          </a:xfrm>
          <a:custGeom>
            <a:avLst/>
            <a:gdLst/>
            <a:ahLst/>
            <a:cxnLst/>
            <a:rect l="l" t="t" r="r" b="b"/>
            <a:pathLst>
              <a:path w="4800600" h="0">
                <a:moveTo>
                  <a:pt x="48004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3703028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0" y="0"/>
                </a:moveTo>
                <a:lnTo>
                  <a:pt x="0" y="75692"/>
                </a:lnTo>
                <a:lnTo>
                  <a:pt x="76200" y="75692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5250530" y="3703028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0" y="75692"/>
                </a:moveTo>
                <a:lnTo>
                  <a:pt x="76200" y="75692"/>
                </a:lnTo>
                <a:lnTo>
                  <a:pt x="7620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5250530" y="145262"/>
            <a:ext cx="76200" cy="76200"/>
          </a:xfrm>
          <a:custGeom>
            <a:avLst/>
            <a:gdLst/>
            <a:ahLst/>
            <a:cxnLst/>
            <a:rect l="l" t="t" r="r" b="b"/>
            <a:pathLst>
              <a:path w="76200" h="76200">
                <a:moveTo>
                  <a:pt x="76200" y="75704"/>
                </a:moveTo>
                <a:lnTo>
                  <a:pt x="76200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1996"/>
            <a:ext cx="5328285" cy="3780154"/>
            <a:chOff x="71996" y="71996"/>
            <a:chExt cx="5328285" cy="3780154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62"/>
              <a:ext cx="76200" cy="76200"/>
            </a:xfrm>
            <a:custGeom>
              <a:avLst/>
              <a:gdLst/>
              <a:ahLst/>
              <a:cxnLst/>
              <a:rect l="l" t="t" r="r" b="b"/>
              <a:pathLst>
                <a:path w="76200" h="76200">
                  <a:moveTo>
                    <a:pt x="76200" y="0"/>
                  </a:moveTo>
                  <a:lnTo>
                    <a:pt x="0" y="0"/>
                  </a:lnTo>
                  <a:lnTo>
                    <a:pt x="0" y="75704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01"/>
              <a:ext cx="5324475" cy="3776345"/>
            </a:xfrm>
            <a:custGeom>
              <a:avLst/>
              <a:gdLst/>
              <a:ahLst/>
              <a:cxnLst/>
              <a:rect l="l" t="t" r="r" b="b"/>
              <a:pathLst>
                <a:path w="5324475" h="3776345">
                  <a:moveTo>
                    <a:pt x="0" y="3776192"/>
                  </a:moveTo>
                  <a:lnTo>
                    <a:pt x="5324195" y="3776192"/>
                  </a:lnTo>
                  <a:lnTo>
                    <a:pt x="5324195" y="0"/>
                  </a:lnTo>
                  <a:lnTo>
                    <a:pt x="0" y="0"/>
                  </a:lnTo>
                  <a:lnTo>
                    <a:pt x="0" y="3776192"/>
                  </a:lnTo>
                  <a:close/>
                </a:path>
              </a:pathLst>
            </a:custGeom>
            <a:ln w="3809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2023-06-06T11:25:02Z</dcterms:created>
  <dcterms:modified xsi:type="dcterms:W3CDTF">2023-06-06T11:25:02Z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