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3708400" cy="3708400"/>
  <p:notesSz cx="3708400" cy="37084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78130" y="1149604"/>
            <a:ext cx="3152140" cy="7787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56260" y="2076704"/>
            <a:ext cx="2595880" cy="927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85420" y="852932"/>
            <a:ext cx="1613154" cy="2447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1909826" y="852932"/>
            <a:ext cx="1613154" cy="2447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85420" y="148336"/>
            <a:ext cx="3337560" cy="5933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85420" y="852932"/>
            <a:ext cx="3337560" cy="2447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260856" y="3448812"/>
            <a:ext cx="1186688" cy="1854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85420" y="3448812"/>
            <a:ext cx="852932" cy="1854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670048" y="3448812"/>
            <a:ext cx="852932" cy="1854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145270" y="378284"/>
            <a:ext cx="0" cy="3029585"/>
          </a:xfrm>
          <a:custGeom>
            <a:avLst/>
            <a:gdLst/>
            <a:ahLst/>
            <a:cxnLst/>
            <a:rect l="l" t="t" r="r" b="b"/>
            <a:pathLst>
              <a:path w="0" h="3029585">
                <a:moveTo>
                  <a:pt x="0" y="0"/>
                </a:moveTo>
                <a:lnTo>
                  <a:pt x="0" y="3029115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/>
          <p:nvPr/>
        </p:nvSpPr>
        <p:spPr>
          <a:xfrm>
            <a:off x="378278" y="3562736"/>
            <a:ext cx="3029585" cy="0"/>
          </a:xfrm>
          <a:custGeom>
            <a:avLst/>
            <a:gdLst/>
            <a:ahLst/>
            <a:cxnLst/>
            <a:rect l="l" t="t" r="r" b="b"/>
            <a:pathLst>
              <a:path w="3029585" h="0">
                <a:moveTo>
                  <a:pt x="0" y="0"/>
                </a:moveTo>
                <a:lnTo>
                  <a:pt x="3029115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 descr=""/>
          <p:cNvSpPr/>
          <p:nvPr/>
        </p:nvSpPr>
        <p:spPr>
          <a:xfrm>
            <a:off x="3562729" y="300612"/>
            <a:ext cx="0" cy="3029585"/>
          </a:xfrm>
          <a:custGeom>
            <a:avLst/>
            <a:gdLst/>
            <a:ahLst/>
            <a:cxnLst/>
            <a:rect l="l" t="t" r="r" b="b"/>
            <a:pathLst>
              <a:path w="0" h="3029585">
                <a:moveTo>
                  <a:pt x="0" y="3029115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 descr=""/>
          <p:cNvSpPr/>
          <p:nvPr/>
        </p:nvSpPr>
        <p:spPr>
          <a:xfrm>
            <a:off x="300606" y="145276"/>
            <a:ext cx="3029585" cy="0"/>
          </a:xfrm>
          <a:custGeom>
            <a:avLst/>
            <a:gdLst/>
            <a:ahLst/>
            <a:cxnLst/>
            <a:rect l="l" t="t" r="r" b="b"/>
            <a:pathLst>
              <a:path w="3029585" h="0">
                <a:moveTo>
                  <a:pt x="3029115" y="0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 descr=""/>
          <p:cNvSpPr/>
          <p:nvPr/>
        </p:nvSpPr>
        <p:spPr>
          <a:xfrm>
            <a:off x="145270" y="3485066"/>
            <a:ext cx="78105" cy="78105"/>
          </a:xfrm>
          <a:custGeom>
            <a:avLst/>
            <a:gdLst/>
            <a:ahLst/>
            <a:cxnLst/>
            <a:rect l="l" t="t" r="r" b="b"/>
            <a:pathLst>
              <a:path w="78104" h="78104">
                <a:moveTo>
                  <a:pt x="0" y="0"/>
                </a:moveTo>
                <a:lnTo>
                  <a:pt x="0" y="77673"/>
                </a:lnTo>
                <a:lnTo>
                  <a:pt x="77673" y="77673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 descr=""/>
          <p:cNvSpPr/>
          <p:nvPr/>
        </p:nvSpPr>
        <p:spPr>
          <a:xfrm>
            <a:off x="3485065" y="3485066"/>
            <a:ext cx="78105" cy="78105"/>
          </a:xfrm>
          <a:custGeom>
            <a:avLst/>
            <a:gdLst/>
            <a:ahLst/>
            <a:cxnLst/>
            <a:rect l="l" t="t" r="r" b="b"/>
            <a:pathLst>
              <a:path w="78104" h="78104">
                <a:moveTo>
                  <a:pt x="0" y="77673"/>
                </a:moveTo>
                <a:lnTo>
                  <a:pt x="77660" y="77673"/>
                </a:lnTo>
                <a:lnTo>
                  <a:pt x="77660" y="0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 descr=""/>
          <p:cNvSpPr/>
          <p:nvPr/>
        </p:nvSpPr>
        <p:spPr>
          <a:xfrm>
            <a:off x="3485065" y="145271"/>
            <a:ext cx="78105" cy="78105"/>
          </a:xfrm>
          <a:custGeom>
            <a:avLst/>
            <a:gdLst/>
            <a:ahLst/>
            <a:cxnLst/>
            <a:rect l="l" t="t" r="r" b="b"/>
            <a:pathLst>
              <a:path w="78104" h="78104">
                <a:moveTo>
                  <a:pt x="77660" y="77673"/>
                </a:moveTo>
                <a:lnTo>
                  <a:pt x="77660" y="0"/>
                </a:ln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9" name="object 9" descr=""/>
          <p:cNvGrpSpPr/>
          <p:nvPr/>
        </p:nvGrpSpPr>
        <p:grpSpPr>
          <a:xfrm>
            <a:off x="71996" y="72008"/>
            <a:ext cx="3564254" cy="3564254"/>
            <a:chOff x="71996" y="72008"/>
            <a:chExt cx="3564254" cy="3564254"/>
          </a:xfrm>
        </p:grpSpPr>
        <p:sp>
          <p:nvSpPr>
            <p:cNvPr id="10" name="object 10" descr=""/>
            <p:cNvSpPr/>
            <p:nvPr/>
          </p:nvSpPr>
          <p:spPr>
            <a:xfrm>
              <a:off x="145270" y="145271"/>
              <a:ext cx="78105" cy="78105"/>
            </a:xfrm>
            <a:custGeom>
              <a:avLst/>
              <a:gdLst/>
              <a:ahLst/>
              <a:cxnLst/>
              <a:rect l="l" t="t" r="r" b="b"/>
              <a:pathLst>
                <a:path w="78104" h="78104">
                  <a:moveTo>
                    <a:pt x="77673" y="0"/>
                  </a:moveTo>
                  <a:lnTo>
                    <a:pt x="0" y="0"/>
                  </a:lnTo>
                  <a:lnTo>
                    <a:pt x="0" y="77673"/>
                  </a:lnTo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73901" y="73913"/>
              <a:ext cx="3560445" cy="3560445"/>
            </a:xfrm>
            <a:custGeom>
              <a:avLst/>
              <a:gdLst/>
              <a:ahLst/>
              <a:cxnLst/>
              <a:rect l="l" t="t" r="r" b="b"/>
              <a:pathLst>
                <a:path w="3560445" h="3560445">
                  <a:moveTo>
                    <a:pt x="0" y="3560191"/>
                  </a:moveTo>
                  <a:lnTo>
                    <a:pt x="3560191" y="3560191"/>
                  </a:lnTo>
                  <a:lnTo>
                    <a:pt x="3560191" y="0"/>
                  </a:lnTo>
                  <a:lnTo>
                    <a:pt x="0" y="0"/>
                  </a:lnTo>
                  <a:lnTo>
                    <a:pt x="0" y="3560191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2954223" y="218236"/>
            <a:ext cx="499745" cy="626110"/>
          </a:xfrm>
          <a:custGeom>
            <a:avLst/>
            <a:gdLst/>
            <a:ahLst/>
            <a:cxnLst/>
            <a:rect l="l" t="t" r="r" b="b"/>
            <a:pathLst>
              <a:path w="499745" h="626110">
                <a:moveTo>
                  <a:pt x="0" y="625551"/>
                </a:moveTo>
                <a:lnTo>
                  <a:pt x="499554" y="625551"/>
                </a:lnTo>
                <a:lnTo>
                  <a:pt x="499554" y="0"/>
                </a:lnTo>
                <a:lnTo>
                  <a:pt x="0" y="0"/>
                </a:lnTo>
                <a:lnTo>
                  <a:pt x="0" y="625551"/>
                </a:lnTo>
                <a:close/>
              </a:path>
            </a:pathLst>
          </a:custGeom>
          <a:ln w="4445">
            <a:solidFill>
              <a:srgbClr val="231F20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3" name="object 3" descr=""/>
          <p:cNvGrpSpPr/>
          <p:nvPr/>
        </p:nvGrpSpPr>
        <p:grpSpPr>
          <a:xfrm>
            <a:off x="1966499" y="3003615"/>
            <a:ext cx="1489710" cy="6350"/>
            <a:chOff x="1966499" y="3003615"/>
            <a:chExt cx="1489710" cy="6350"/>
          </a:xfrm>
        </p:grpSpPr>
        <p:sp>
          <p:nvSpPr>
            <p:cNvPr id="4" name="object 4" descr=""/>
            <p:cNvSpPr/>
            <p:nvPr/>
          </p:nvSpPr>
          <p:spPr>
            <a:xfrm>
              <a:off x="1988690" y="3006790"/>
              <a:ext cx="1454785" cy="0"/>
            </a:xfrm>
            <a:custGeom>
              <a:avLst/>
              <a:gdLst/>
              <a:ahLst/>
              <a:cxnLst/>
              <a:rect l="l" t="t" r="r" b="b"/>
              <a:pathLst>
                <a:path w="1454785" h="0">
                  <a:moveTo>
                    <a:pt x="0" y="0"/>
                  </a:moveTo>
                  <a:lnTo>
                    <a:pt x="1454632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 descr=""/>
            <p:cNvSpPr/>
            <p:nvPr/>
          </p:nvSpPr>
          <p:spPr>
            <a:xfrm>
              <a:off x="1966493" y="3003626"/>
              <a:ext cx="1489710" cy="6350"/>
            </a:xfrm>
            <a:custGeom>
              <a:avLst/>
              <a:gdLst/>
              <a:ahLst/>
              <a:cxnLst/>
              <a:rect l="l" t="t" r="r" b="b"/>
              <a:pathLst>
                <a:path w="1489710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27" y="927"/>
                  </a:lnTo>
                  <a:lnTo>
                    <a:pt x="0" y="3175"/>
                  </a:lnTo>
                  <a:lnTo>
                    <a:pt x="927" y="5410"/>
                  </a:lnTo>
                  <a:lnTo>
                    <a:pt x="3175" y="6350"/>
                  </a:lnTo>
                  <a:lnTo>
                    <a:pt x="5422" y="5410"/>
                  </a:lnTo>
                  <a:lnTo>
                    <a:pt x="6350" y="3175"/>
                  </a:lnTo>
                  <a:close/>
                </a:path>
                <a:path w="1489710" h="6350">
                  <a:moveTo>
                    <a:pt x="1489494" y="3175"/>
                  </a:moveTo>
                  <a:lnTo>
                    <a:pt x="1488567" y="927"/>
                  </a:lnTo>
                  <a:lnTo>
                    <a:pt x="1486319" y="0"/>
                  </a:lnTo>
                  <a:lnTo>
                    <a:pt x="1484071" y="927"/>
                  </a:lnTo>
                  <a:lnTo>
                    <a:pt x="1483144" y="3175"/>
                  </a:lnTo>
                  <a:lnTo>
                    <a:pt x="1484071" y="5410"/>
                  </a:lnTo>
                  <a:lnTo>
                    <a:pt x="1486319" y="6350"/>
                  </a:lnTo>
                  <a:lnTo>
                    <a:pt x="1488567" y="5410"/>
                  </a:lnTo>
                  <a:lnTo>
                    <a:pt x="1489494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6" name="object 6" descr=""/>
          <p:cNvGrpSpPr/>
          <p:nvPr/>
        </p:nvGrpSpPr>
        <p:grpSpPr>
          <a:xfrm>
            <a:off x="1966499" y="2630114"/>
            <a:ext cx="1489710" cy="6350"/>
            <a:chOff x="1966499" y="2630114"/>
            <a:chExt cx="1489710" cy="6350"/>
          </a:xfrm>
        </p:grpSpPr>
        <p:sp>
          <p:nvSpPr>
            <p:cNvPr id="7" name="object 7" descr=""/>
            <p:cNvSpPr/>
            <p:nvPr/>
          </p:nvSpPr>
          <p:spPr>
            <a:xfrm>
              <a:off x="1988690" y="2633289"/>
              <a:ext cx="1454785" cy="0"/>
            </a:xfrm>
            <a:custGeom>
              <a:avLst/>
              <a:gdLst/>
              <a:ahLst/>
              <a:cxnLst/>
              <a:rect l="l" t="t" r="r" b="b"/>
              <a:pathLst>
                <a:path w="1454785" h="0">
                  <a:moveTo>
                    <a:pt x="0" y="0"/>
                  </a:moveTo>
                  <a:lnTo>
                    <a:pt x="1454632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 descr=""/>
            <p:cNvSpPr/>
            <p:nvPr/>
          </p:nvSpPr>
          <p:spPr>
            <a:xfrm>
              <a:off x="1966493" y="2630119"/>
              <a:ext cx="1489710" cy="6350"/>
            </a:xfrm>
            <a:custGeom>
              <a:avLst/>
              <a:gdLst/>
              <a:ahLst/>
              <a:cxnLst/>
              <a:rect l="l" t="t" r="r" b="b"/>
              <a:pathLst>
                <a:path w="1489710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27" y="927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1489710" h="6350">
                  <a:moveTo>
                    <a:pt x="1489494" y="3175"/>
                  </a:moveTo>
                  <a:lnTo>
                    <a:pt x="1488567" y="927"/>
                  </a:lnTo>
                  <a:lnTo>
                    <a:pt x="1486319" y="0"/>
                  </a:lnTo>
                  <a:lnTo>
                    <a:pt x="1484071" y="927"/>
                  </a:lnTo>
                  <a:lnTo>
                    <a:pt x="1483144" y="3175"/>
                  </a:lnTo>
                  <a:lnTo>
                    <a:pt x="1484071" y="5422"/>
                  </a:lnTo>
                  <a:lnTo>
                    <a:pt x="1486319" y="6350"/>
                  </a:lnTo>
                  <a:lnTo>
                    <a:pt x="1488567" y="5422"/>
                  </a:lnTo>
                  <a:lnTo>
                    <a:pt x="1489494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9" name="object 9" descr=""/>
          <p:cNvGrpSpPr/>
          <p:nvPr/>
        </p:nvGrpSpPr>
        <p:grpSpPr>
          <a:xfrm>
            <a:off x="1966499" y="2256612"/>
            <a:ext cx="1489710" cy="6350"/>
            <a:chOff x="1966499" y="2256612"/>
            <a:chExt cx="1489710" cy="6350"/>
          </a:xfrm>
        </p:grpSpPr>
        <p:sp>
          <p:nvSpPr>
            <p:cNvPr id="10" name="object 10" descr=""/>
            <p:cNvSpPr/>
            <p:nvPr/>
          </p:nvSpPr>
          <p:spPr>
            <a:xfrm>
              <a:off x="1988690" y="2259787"/>
              <a:ext cx="1454785" cy="0"/>
            </a:xfrm>
            <a:custGeom>
              <a:avLst/>
              <a:gdLst/>
              <a:ahLst/>
              <a:cxnLst/>
              <a:rect l="l" t="t" r="r" b="b"/>
              <a:pathLst>
                <a:path w="1454785" h="0">
                  <a:moveTo>
                    <a:pt x="0" y="0"/>
                  </a:moveTo>
                  <a:lnTo>
                    <a:pt x="1454632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1966493" y="2256611"/>
              <a:ext cx="1489710" cy="6350"/>
            </a:xfrm>
            <a:custGeom>
              <a:avLst/>
              <a:gdLst/>
              <a:ahLst/>
              <a:cxnLst/>
              <a:rect l="l" t="t" r="r" b="b"/>
              <a:pathLst>
                <a:path w="1489710" h="6350">
                  <a:moveTo>
                    <a:pt x="6350" y="3175"/>
                  </a:moveTo>
                  <a:lnTo>
                    <a:pt x="5422" y="939"/>
                  </a:lnTo>
                  <a:lnTo>
                    <a:pt x="3175" y="0"/>
                  </a:lnTo>
                  <a:lnTo>
                    <a:pt x="927" y="939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1489710" h="6350">
                  <a:moveTo>
                    <a:pt x="1489494" y="3175"/>
                  </a:moveTo>
                  <a:lnTo>
                    <a:pt x="1488567" y="939"/>
                  </a:lnTo>
                  <a:lnTo>
                    <a:pt x="1486319" y="0"/>
                  </a:lnTo>
                  <a:lnTo>
                    <a:pt x="1484071" y="939"/>
                  </a:lnTo>
                  <a:lnTo>
                    <a:pt x="1483144" y="3175"/>
                  </a:lnTo>
                  <a:lnTo>
                    <a:pt x="1484071" y="5422"/>
                  </a:lnTo>
                  <a:lnTo>
                    <a:pt x="1486319" y="6350"/>
                  </a:lnTo>
                  <a:lnTo>
                    <a:pt x="1488567" y="5422"/>
                  </a:lnTo>
                  <a:lnTo>
                    <a:pt x="1489494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12" name="object 12" descr=""/>
          <p:cNvGrpSpPr/>
          <p:nvPr/>
        </p:nvGrpSpPr>
        <p:grpSpPr>
          <a:xfrm>
            <a:off x="1966499" y="1883108"/>
            <a:ext cx="1489710" cy="6350"/>
            <a:chOff x="1966499" y="1883108"/>
            <a:chExt cx="1489710" cy="6350"/>
          </a:xfrm>
        </p:grpSpPr>
        <p:sp>
          <p:nvSpPr>
            <p:cNvPr id="13" name="object 13" descr=""/>
            <p:cNvSpPr/>
            <p:nvPr/>
          </p:nvSpPr>
          <p:spPr>
            <a:xfrm>
              <a:off x="1988690" y="1886283"/>
              <a:ext cx="1454785" cy="0"/>
            </a:xfrm>
            <a:custGeom>
              <a:avLst/>
              <a:gdLst/>
              <a:ahLst/>
              <a:cxnLst/>
              <a:rect l="l" t="t" r="r" b="b"/>
              <a:pathLst>
                <a:path w="1454785" h="0">
                  <a:moveTo>
                    <a:pt x="0" y="0"/>
                  </a:moveTo>
                  <a:lnTo>
                    <a:pt x="1454632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4" name="object 14" descr=""/>
            <p:cNvSpPr/>
            <p:nvPr/>
          </p:nvSpPr>
          <p:spPr>
            <a:xfrm>
              <a:off x="1966493" y="1883117"/>
              <a:ext cx="1489710" cy="6350"/>
            </a:xfrm>
            <a:custGeom>
              <a:avLst/>
              <a:gdLst/>
              <a:ahLst/>
              <a:cxnLst/>
              <a:rect l="l" t="t" r="r" b="b"/>
              <a:pathLst>
                <a:path w="1489710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27" y="927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1489710" h="6350">
                  <a:moveTo>
                    <a:pt x="1489494" y="3175"/>
                  </a:moveTo>
                  <a:lnTo>
                    <a:pt x="1488567" y="927"/>
                  </a:lnTo>
                  <a:lnTo>
                    <a:pt x="1486319" y="0"/>
                  </a:lnTo>
                  <a:lnTo>
                    <a:pt x="1484071" y="927"/>
                  </a:lnTo>
                  <a:lnTo>
                    <a:pt x="1483144" y="3175"/>
                  </a:lnTo>
                  <a:lnTo>
                    <a:pt x="1484071" y="5422"/>
                  </a:lnTo>
                  <a:lnTo>
                    <a:pt x="1486319" y="6350"/>
                  </a:lnTo>
                  <a:lnTo>
                    <a:pt x="1488567" y="5422"/>
                  </a:lnTo>
                  <a:lnTo>
                    <a:pt x="1489494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5" name="object 15" descr=""/>
          <p:cNvSpPr/>
          <p:nvPr/>
        </p:nvSpPr>
        <p:spPr>
          <a:xfrm>
            <a:off x="1741500" y="1296009"/>
            <a:ext cx="43815" cy="1800225"/>
          </a:xfrm>
          <a:custGeom>
            <a:avLst/>
            <a:gdLst/>
            <a:ahLst/>
            <a:cxnLst/>
            <a:rect l="l" t="t" r="r" b="b"/>
            <a:pathLst>
              <a:path w="43814" h="1800225">
                <a:moveTo>
                  <a:pt x="43205" y="0"/>
                </a:moveTo>
                <a:lnTo>
                  <a:pt x="0" y="0"/>
                </a:lnTo>
                <a:lnTo>
                  <a:pt x="0" y="1799996"/>
                </a:lnTo>
                <a:lnTo>
                  <a:pt x="43205" y="1799996"/>
                </a:lnTo>
                <a:lnTo>
                  <a:pt x="43205" y="0"/>
                </a:lnTo>
                <a:close/>
              </a:path>
            </a:pathLst>
          </a:custGeom>
          <a:solidFill>
            <a:srgbClr val="231F2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6" name="object 16" descr=""/>
          <p:cNvSpPr/>
          <p:nvPr/>
        </p:nvSpPr>
        <p:spPr>
          <a:xfrm>
            <a:off x="145270" y="378284"/>
            <a:ext cx="0" cy="3029585"/>
          </a:xfrm>
          <a:custGeom>
            <a:avLst/>
            <a:gdLst/>
            <a:ahLst/>
            <a:cxnLst/>
            <a:rect l="l" t="t" r="r" b="b"/>
            <a:pathLst>
              <a:path w="0" h="3029585">
                <a:moveTo>
                  <a:pt x="0" y="0"/>
                </a:moveTo>
                <a:lnTo>
                  <a:pt x="0" y="3029115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object 17" descr=""/>
          <p:cNvSpPr/>
          <p:nvPr/>
        </p:nvSpPr>
        <p:spPr>
          <a:xfrm>
            <a:off x="378278" y="3562736"/>
            <a:ext cx="3029585" cy="0"/>
          </a:xfrm>
          <a:custGeom>
            <a:avLst/>
            <a:gdLst/>
            <a:ahLst/>
            <a:cxnLst/>
            <a:rect l="l" t="t" r="r" b="b"/>
            <a:pathLst>
              <a:path w="3029585" h="0">
                <a:moveTo>
                  <a:pt x="0" y="0"/>
                </a:moveTo>
                <a:lnTo>
                  <a:pt x="3029115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object 18" descr=""/>
          <p:cNvSpPr/>
          <p:nvPr/>
        </p:nvSpPr>
        <p:spPr>
          <a:xfrm>
            <a:off x="3562729" y="300612"/>
            <a:ext cx="0" cy="3029585"/>
          </a:xfrm>
          <a:custGeom>
            <a:avLst/>
            <a:gdLst/>
            <a:ahLst/>
            <a:cxnLst/>
            <a:rect l="l" t="t" r="r" b="b"/>
            <a:pathLst>
              <a:path w="0" h="3029585">
                <a:moveTo>
                  <a:pt x="0" y="3029115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object 19" descr=""/>
          <p:cNvSpPr/>
          <p:nvPr/>
        </p:nvSpPr>
        <p:spPr>
          <a:xfrm>
            <a:off x="300606" y="145276"/>
            <a:ext cx="3029585" cy="0"/>
          </a:xfrm>
          <a:custGeom>
            <a:avLst/>
            <a:gdLst/>
            <a:ahLst/>
            <a:cxnLst/>
            <a:rect l="l" t="t" r="r" b="b"/>
            <a:pathLst>
              <a:path w="3029585" h="0">
                <a:moveTo>
                  <a:pt x="3029115" y="0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object 20" descr=""/>
          <p:cNvSpPr/>
          <p:nvPr/>
        </p:nvSpPr>
        <p:spPr>
          <a:xfrm>
            <a:off x="145270" y="3485066"/>
            <a:ext cx="78105" cy="78105"/>
          </a:xfrm>
          <a:custGeom>
            <a:avLst/>
            <a:gdLst/>
            <a:ahLst/>
            <a:cxnLst/>
            <a:rect l="l" t="t" r="r" b="b"/>
            <a:pathLst>
              <a:path w="78104" h="78104">
                <a:moveTo>
                  <a:pt x="0" y="0"/>
                </a:moveTo>
                <a:lnTo>
                  <a:pt x="0" y="77673"/>
                </a:lnTo>
                <a:lnTo>
                  <a:pt x="77673" y="77673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object 21" descr=""/>
          <p:cNvSpPr/>
          <p:nvPr/>
        </p:nvSpPr>
        <p:spPr>
          <a:xfrm>
            <a:off x="3485065" y="3485066"/>
            <a:ext cx="78105" cy="78105"/>
          </a:xfrm>
          <a:custGeom>
            <a:avLst/>
            <a:gdLst/>
            <a:ahLst/>
            <a:cxnLst/>
            <a:rect l="l" t="t" r="r" b="b"/>
            <a:pathLst>
              <a:path w="78104" h="78104">
                <a:moveTo>
                  <a:pt x="0" y="77673"/>
                </a:moveTo>
                <a:lnTo>
                  <a:pt x="77660" y="77673"/>
                </a:lnTo>
                <a:lnTo>
                  <a:pt x="77660" y="0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object 22" descr=""/>
          <p:cNvSpPr/>
          <p:nvPr/>
        </p:nvSpPr>
        <p:spPr>
          <a:xfrm>
            <a:off x="3485065" y="145271"/>
            <a:ext cx="78105" cy="78105"/>
          </a:xfrm>
          <a:custGeom>
            <a:avLst/>
            <a:gdLst/>
            <a:ahLst/>
            <a:cxnLst/>
            <a:rect l="l" t="t" r="r" b="b"/>
            <a:pathLst>
              <a:path w="78104" h="78104">
                <a:moveTo>
                  <a:pt x="77660" y="77673"/>
                </a:moveTo>
                <a:lnTo>
                  <a:pt x="77660" y="0"/>
                </a:ln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23" name="object 23" descr=""/>
          <p:cNvGrpSpPr/>
          <p:nvPr/>
        </p:nvGrpSpPr>
        <p:grpSpPr>
          <a:xfrm>
            <a:off x="71996" y="72008"/>
            <a:ext cx="3564254" cy="3564254"/>
            <a:chOff x="71996" y="72008"/>
            <a:chExt cx="3564254" cy="3564254"/>
          </a:xfrm>
        </p:grpSpPr>
        <p:sp>
          <p:nvSpPr>
            <p:cNvPr id="24" name="object 24" descr=""/>
            <p:cNvSpPr/>
            <p:nvPr/>
          </p:nvSpPr>
          <p:spPr>
            <a:xfrm>
              <a:off x="145270" y="145271"/>
              <a:ext cx="78105" cy="78105"/>
            </a:xfrm>
            <a:custGeom>
              <a:avLst/>
              <a:gdLst/>
              <a:ahLst/>
              <a:cxnLst/>
              <a:rect l="l" t="t" r="r" b="b"/>
              <a:pathLst>
                <a:path w="78104" h="78104">
                  <a:moveTo>
                    <a:pt x="77673" y="0"/>
                  </a:moveTo>
                  <a:lnTo>
                    <a:pt x="0" y="0"/>
                  </a:lnTo>
                  <a:lnTo>
                    <a:pt x="0" y="77673"/>
                  </a:lnTo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25" name="object 25" descr=""/>
            <p:cNvSpPr/>
            <p:nvPr/>
          </p:nvSpPr>
          <p:spPr>
            <a:xfrm>
              <a:off x="73901" y="73913"/>
              <a:ext cx="3560445" cy="3560445"/>
            </a:xfrm>
            <a:custGeom>
              <a:avLst/>
              <a:gdLst/>
              <a:ahLst/>
              <a:cxnLst/>
              <a:rect l="l" t="t" r="r" b="b"/>
              <a:pathLst>
                <a:path w="3560445" h="3560445">
                  <a:moveTo>
                    <a:pt x="0" y="3560191"/>
                  </a:moveTo>
                  <a:lnTo>
                    <a:pt x="3560191" y="3560191"/>
                  </a:lnTo>
                  <a:lnTo>
                    <a:pt x="3560191" y="0"/>
                  </a:lnTo>
                  <a:lnTo>
                    <a:pt x="0" y="0"/>
                  </a:lnTo>
                  <a:lnTo>
                    <a:pt x="0" y="3560191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2023-06-06T09:26:50Z</dcterms:created>
  <dcterms:modified xsi:type="dcterms:W3CDTF">2023-06-06T09:26:50Z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2023-06-06T00:00:00Z</vt:filetime>
  </property>
  <property fmtid="{D5CDD505-2E9C-101B-9397-08002B2CF9AE}" pid="3" name="Creator">
    <vt:lpwstr>Adobe InDesign 18.2 (Windows)</vt:lpwstr>
  </property>
  <property fmtid="{D5CDD505-2E9C-101B-9397-08002B2CF9AE}" pid="4" name="LastSaved">
    <vt:filetime>2023-06-06T00:00:00Z</vt:filetime>
  </property>
  <property fmtid="{D5CDD505-2E9C-101B-9397-08002B2CF9AE}" pid="5" name="Producer">
    <vt:lpwstr>Adobe PDF Library 17.0</vt:lpwstr>
  </property>
</Properties>
</file>