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3708400"/>
  <p:notesSz cx="7708900" cy="370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1149604"/>
            <a:ext cx="6552565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2076704"/>
            <a:ext cx="539623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852932"/>
            <a:ext cx="3353371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852932"/>
            <a:ext cx="3353371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148336"/>
            <a:ext cx="693801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852932"/>
            <a:ext cx="693801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3448812"/>
            <a:ext cx="246684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3448812"/>
            <a:ext cx="1773047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3448812"/>
            <a:ext cx="1773047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78284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0"/>
                </a:moveTo>
                <a:lnTo>
                  <a:pt x="0" y="3029115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6941" y="3562736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0" y="0"/>
                </a:moveTo>
                <a:lnTo>
                  <a:pt x="7027341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7558730" y="300612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3029115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99717" y="145276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7027341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3485066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0" y="0"/>
                </a:moveTo>
                <a:lnTo>
                  <a:pt x="0" y="77673"/>
                </a:lnTo>
                <a:lnTo>
                  <a:pt x="77228" y="77673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7481501" y="3485066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0" y="77673"/>
                </a:moveTo>
                <a:lnTo>
                  <a:pt x="77228" y="77673"/>
                </a:lnTo>
                <a:lnTo>
                  <a:pt x="77228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7481501" y="145271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77228" y="77673"/>
                </a:moveTo>
                <a:lnTo>
                  <a:pt x="77228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2008"/>
            <a:ext cx="7560309" cy="3564254"/>
            <a:chOff x="71996" y="72008"/>
            <a:chExt cx="7560309" cy="3564254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71"/>
              <a:ext cx="77470" cy="78105"/>
            </a:xfrm>
            <a:custGeom>
              <a:avLst/>
              <a:gdLst/>
              <a:ahLst/>
              <a:cxnLst/>
              <a:rect l="l" t="t" r="r" b="b"/>
              <a:pathLst>
                <a:path w="77470" h="78104">
                  <a:moveTo>
                    <a:pt x="77228" y="0"/>
                  </a:moveTo>
                  <a:lnTo>
                    <a:pt x="0" y="0"/>
                  </a:lnTo>
                  <a:lnTo>
                    <a:pt x="0" y="77673"/>
                  </a:lnTo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13"/>
              <a:ext cx="7556500" cy="3560445"/>
            </a:xfrm>
            <a:custGeom>
              <a:avLst/>
              <a:gdLst/>
              <a:ahLst/>
              <a:cxnLst/>
              <a:rect l="l" t="t" r="r" b="b"/>
              <a:pathLst>
                <a:path w="7556500" h="3560445">
                  <a:moveTo>
                    <a:pt x="0" y="3560191"/>
                  </a:moveTo>
                  <a:lnTo>
                    <a:pt x="7556195" y="3560191"/>
                  </a:lnTo>
                  <a:lnTo>
                    <a:pt x="7556195" y="0"/>
                  </a:lnTo>
                  <a:lnTo>
                    <a:pt x="0" y="0"/>
                  </a:lnTo>
                  <a:lnTo>
                    <a:pt x="0" y="3560191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194786" y="3050056"/>
            <a:ext cx="2257425" cy="6350"/>
            <a:chOff x="5194786" y="3050056"/>
            <a:chExt cx="2257425" cy="6350"/>
          </a:xfrm>
        </p:grpSpPr>
        <p:sp>
          <p:nvSpPr>
            <p:cNvPr id="3" name="object 3" descr=""/>
            <p:cNvSpPr/>
            <p:nvPr/>
          </p:nvSpPr>
          <p:spPr>
            <a:xfrm>
              <a:off x="5217036" y="3053231"/>
              <a:ext cx="2222500" cy="0"/>
            </a:xfrm>
            <a:custGeom>
              <a:avLst/>
              <a:gdLst/>
              <a:ahLst/>
              <a:cxnLst/>
              <a:rect l="l" t="t" r="r" b="b"/>
              <a:pathLst>
                <a:path w="2222500" h="0">
                  <a:moveTo>
                    <a:pt x="0" y="0"/>
                  </a:moveTo>
                  <a:lnTo>
                    <a:pt x="2222233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194782" y="3050057"/>
              <a:ext cx="2257425" cy="6350"/>
            </a:xfrm>
            <a:custGeom>
              <a:avLst/>
              <a:gdLst/>
              <a:ahLst/>
              <a:cxnLst/>
              <a:rect l="l" t="t" r="r" b="b"/>
              <a:pathLst>
                <a:path w="2257425" h="6350">
                  <a:moveTo>
                    <a:pt x="6350" y="3175"/>
                  </a:moveTo>
                  <a:lnTo>
                    <a:pt x="5422" y="939"/>
                  </a:lnTo>
                  <a:lnTo>
                    <a:pt x="3175" y="0"/>
                  </a:lnTo>
                  <a:lnTo>
                    <a:pt x="927" y="939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7425" h="6350">
                  <a:moveTo>
                    <a:pt x="2257196" y="3175"/>
                  </a:moveTo>
                  <a:lnTo>
                    <a:pt x="2256269" y="939"/>
                  </a:lnTo>
                  <a:lnTo>
                    <a:pt x="2254021" y="0"/>
                  </a:lnTo>
                  <a:lnTo>
                    <a:pt x="2251773" y="939"/>
                  </a:lnTo>
                  <a:lnTo>
                    <a:pt x="2250846" y="3175"/>
                  </a:lnTo>
                  <a:lnTo>
                    <a:pt x="2251773" y="5422"/>
                  </a:lnTo>
                  <a:lnTo>
                    <a:pt x="2254021" y="6350"/>
                  </a:lnTo>
                  <a:lnTo>
                    <a:pt x="2256269" y="5422"/>
                  </a:lnTo>
                  <a:lnTo>
                    <a:pt x="225719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5194786" y="2618056"/>
            <a:ext cx="2257425" cy="6350"/>
            <a:chOff x="5194786" y="2618056"/>
            <a:chExt cx="2257425" cy="6350"/>
          </a:xfrm>
        </p:grpSpPr>
        <p:sp>
          <p:nvSpPr>
            <p:cNvPr id="6" name="object 6" descr=""/>
            <p:cNvSpPr/>
            <p:nvPr/>
          </p:nvSpPr>
          <p:spPr>
            <a:xfrm>
              <a:off x="5217036" y="2621231"/>
              <a:ext cx="2222500" cy="0"/>
            </a:xfrm>
            <a:custGeom>
              <a:avLst/>
              <a:gdLst/>
              <a:ahLst/>
              <a:cxnLst/>
              <a:rect l="l" t="t" r="r" b="b"/>
              <a:pathLst>
                <a:path w="2222500" h="0">
                  <a:moveTo>
                    <a:pt x="0" y="0"/>
                  </a:moveTo>
                  <a:lnTo>
                    <a:pt x="2222233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194782" y="2618066"/>
              <a:ext cx="2257425" cy="6350"/>
            </a:xfrm>
            <a:custGeom>
              <a:avLst/>
              <a:gdLst/>
              <a:ahLst/>
              <a:cxnLst/>
              <a:rect l="l" t="t" r="r" b="b"/>
              <a:pathLst>
                <a:path w="2257425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10"/>
                  </a:lnTo>
                  <a:lnTo>
                    <a:pt x="3175" y="6350"/>
                  </a:lnTo>
                  <a:lnTo>
                    <a:pt x="5422" y="5410"/>
                  </a:lnTo>
                  <a:lnTo>
                    <a:pt x="6350" y="3175"/>
                  </a:lnTo>
                  <a:close/>
                </a:path>
                <a:path w="2257425" h="6350">
                  <a:moveTo>
                    <a:pt x="2257196" y="3175"/>
                  </a:moveTo>
                  <a:lnTo>
                    <a:pt x="2256269" y="927"/>
                  </a:lnTo>
                  <a:lnTo>
                    <a:pt x="2254021" y="0"/>
                  </a:lnTo>
                  <a:lnTo>
                    <a:pt x="2251773" y="927"/>
                  </a:lnTo>
                  <a:lnTo>
                    <a:pt x="2250846" y="3175"/>
                  </a:lnTo>
                  <a:lnTo>
                    <a:pt x="2251773" y="5410"/>
                  </a:lnTo>
                  <a:lnTo>
                    <a:pt x="2254021" y="6350"/>
                  </a:lnTo>
                  <a:lnTo>
                    <a:pt x="2256269" y="5410"/>
                  </a:lnTo>
                  <a:lnTo>
                    <a:pt x="225719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5194786" y="2186056"/>
            <a:ext cx="2257425" cy="6350"/>
            <a:chOff x="5194786" y="2186056"/>
            <a:chExt cx="2257425" cy="6350"/>
          </a:xfrm>
        </p:grpSpPr>
        <p:sp>
          <p:nvSpPr>
            <p:cNvPr id="9" name="object 9" descr=""/>
            <p:cNvSpPr/>
            <p:nvPr/>
          </p:nvSpPr>
          <p:spPr>
            <a:xfrm>
              <a:off x="5217036" y="2189231"/>
              <a:ext cx="2222500" cy="0"/>
            </a:xfrm>
            <a:custGeom>
              <a:avLst/>
              <a:gdLst/>
              <a:ahLst/>
              <a:cxnLst/>
              <a:rect l="l" t="t" r="r" b="b"/>
              <a:pathLst>
                <a:path w="2222500" h="0">
                  <a:moveTo>
                    <a:pt x="0" y="0"/>
                  </a:moveTo>
                  <a:lnTo>
                    <a:pt x="2222233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194782" y="2186063"/>
              <a:ext cx="2257425" cy="6350"/>
            </a:xfrm>
            <a:custGeom>
              <a:avLst/>
              <a:gdLst/>
              <a:ahLst/>
              <a:cxnLst/>
              <a:rect l="l" t="t" r="r" b="b"/>
              <a:pathLst>
                <a:path w="2257425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7425" h="6350">
                  <a:moveTo>
                    <a:pt x="2257196" y="3175"/>
                  </a:moveTo>
                  <a:lnTo>
                    <a:pt x="2256269" y="927"/>
                  </a:lnTo>
                  <a:lnTo>
                    <a:pt x="2254021" y="0"/>
                  </a:lnTo>
                  <a:lnTo>
                    <a:pt x="2251773" y="927"/>
                  </a:lnTo>
                  <a:lnTo>
                    <a:pt x="2250846" y="3175"/>
                  </a:lnTo>
                  <a:lnTo>
                    <a:pt x="2251773" y="5422"/>
                  </a:lnTo>
                  <a:lnTo>
                    <a:pt x="2254021" y="6350"/>
                  </a:lnTo>
                  <a:lnTo>
                    <a:pt x="2256269" y="5422"/>
                  </a:lnTo>
                  <a:lnTo>
                    <a:pt x="225719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5194786" y="1754056"/>
            <a:ext cx="2257425" cy="6350"/>
            <a:chOff x="5194786" y="1754056"/>
            <a:chExt cx="2257425" cy="6350"/>
          </a:xfrm>
        </p:grpSpPr>
        <p:sp>
          <p:nvSpPr>
            <p:cNvPr id="12" name="object 12" descr=""/>
            <p:cNvSpPr/>
            <p:nvPr/>
          </p:nvSpPr>
          <p:spPr>
            <a:xfrm>
              <a:off x="5217036" y="1757231"/>
              <a:ext cx="2222500" cy="0"/>
            </a:xfrm>
            <a:custGeom>
              <a:avLst/>
              <a:gdLst/>
              <a:ahLst/>
              <a:cxnLst/>
              <a:rect l="l" t="t" r="r" b="b"/>
              <a:pathLst>
                <a:path w="2222500" h="0">
                  <a:moveTo>
                    <a:pt x="0" y="0"/>
                  </a:moveTo>
                  <a:lnTo>
                    <a:pt x="2222233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194782" y="1754060"/>
              <a:ext cx="2257425" cy="6350"/>
            </a:xfrm>
            <a:custGeom>
              <a:avLst/>
              <a:gdLst/>
              <a:ahLst/>
              <a:cxnLst/>
              <a:rect l="l" t="t" r="r" b="b"/>
              <a:pathLst>
                <a:path w="2257425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7425" h="6350">
                  <a:moveTo>
                    <a:pt x="2257196" y="3175"/>
                  </a:moveTo>
                  <a:lnTo>
                    <a:pt x="2256269" y="927"/>
                  </a:lnTo>
                  <a:lnTo>
                    <a:pt x="2254021" y="0"/>
                  </a:lnTo>
                  <a:lnTo>
                    <a:pt x="2251773" y="927"/>
                  </a:lnTo>
                  <a:lnTo>
                    <a:pt x="2250846" y="3175"/>
                  </a:lnTo>
                  <a:lnTo>
                    <a:pt x="2251773" y="5422"/>
                  </a:lnTo>
                  <a:lnTo>
                    <a:pt x="2254021" y="6350"/>
                  </a:lnTo>
                  <a:lnTo>
                    <a:pt x="2256269" y="5422"/>
                  </a:lnTo>
                  <a:lnTo>
                    <a:pt x="225719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/>
          <p:nvPr/>
        </p:nvSpPr>
        <p:spPr>
          <a:xfrm>
            <a:off x="4967985" y="1512011"/>
            <a:ext cx="43815" cy="1584325"/>
          </a:xfrm>
          <a:custGeom>
            <a:avLst/>
            <a:gdLst/>
            <a:ahLst/>
            <a:cxnLst/>
            <a:rect l="l" t="t" r="r" b="b"/>
            <a:pathLst>
              <a:path w="43814" h="1584325">
                <a:moveTo>
                  <a:pt x="43205" y="0"/>
                </a:moveTo>
                <a:lnTo>
                  <a:pt x="0" y="0"/>
                </a:lnTo>
                <a:lnTo>
                  <a:pt x="0" y="1583994"/>
                </a:lnTo>
                <a:lnTo>
                  <a:pt x="43205" y="1583994"/>
                </a:lnTo>
                <a:lnTo>
                  <a:pt x="432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684771" y="276783"/>
            <a:ext cx="713740" cy="894080"/>
          </a:xfrm>
          <a:custGeom>
            <a:avLst/>
            <a:gdLst/>
            <a:ahLst/>
            <a:cxnLst/>
            <a:rect l="l" t="t" r="r" b="b"/>
            <a:pathLst>
              <a:path w="713740" h="894080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78284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0"/>
                </a:moveTo>
                <a:lnTo>
                  <a:pt x="0" y="3029115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6941" y="3562736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0" y="0"/>
                </a:moveTo>
                <a:lnTo>
                  <a:pt x="7027341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7558730" y="300612"/>
            <a:ext cx="0" cy="3029585"/>
          </a:xfrm>
          <a:custGeom>
            <a:avLst/>
            <a:gdLst/>
            <a:ahLst/>
            <a:cxnLst/>
            <a:rect l="l" t="t" r="r" b="b"/>
            <a:pathLst>
              <a:path w="0" h="3029585">
                <a:moveTo>
                  <a:pt x="0" y="3029115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99717" y="145276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7027341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3485066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0" y="0"/>
                </a:moveTo>
                <a:lnTo>
                  <a:pt x="0" y="77673"/>
                </a:lnTo>
                <a:lnTo>
                  <a:pt x="77228" y="77673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7481501" y="3485066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0" y="77673"/>
                </a:moveTo>
                <a:lnTo>
                  <a:pt x="77228" y="77673"/>
                </a:lnTo>
                <a:lnTo>
                  <a:pt x="77228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7481501" y="145271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77228" y="77673"/>
                </a:moveTo>
                <a:lnTo>
                  <a:pt x="77228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2008"/>
            <a:ext cx="7560309" cy="3564254"/>
            <a:chOff x="71996" y="72008"/>
            <a:chExt cx="7560309" cy="3564254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71"/>
              <a:ext cx="77470" cy="78105"/>
            </a:xfrm>
            <a:custGeom>
              <a:avLst/>
              <a:gdLst/>
              <a:ahLst/>
              <a:cxnLst/>
              <a:rect l="l" t="t" r="r" b="b"/>
              <a:pathLst>
                <a:path w="77470" h="78104">
                  <a:moveTo>
                    <a:pt x="77228" y="0"/>
                  </a:moveTo>
                  <a:lnTo>
                    <a:pt x="0" y="0"/>
                  </a:lnTo>
                  <a:lnTo>
                    <a:pt x="0" y="77673"/>
                  </a:lnTo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13"/>
              <a:ext cx="7556500" cy="3560445"/>
            </a:xfrm>
            <a:custGeom>
              <a:avLst/>
              <a:gdLst/>
              <a:ahLst/>
              <a:cxnLst/>
              <a:rect l="l" t="t" r="r" b="b"/>
              <a:pathLst>
                <a:path w="7556500" h="3560445">
                  <a:moveTo>
                    <a:pt x="0" y="3560191"/>
                  </a:moveTo>
                  <a:lnTo>
                    <a:pt x="7556195" y="3560191"/>
                  </a:lnTo>
                  <a:lnTo>
                    <a:pt x="7556195" y="0"/>
                  </a:lnTo>
                  <a:lnTo>
                    <a:pt x="0" y="0"/>
                  </a:lnTo>
                  <a:lnTo>
                    <a:pt x="0" y="3560191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2023-06-06T10:03:56Z</dcterms:created>
  <dcterms:modified xsi:type="dcterms:W3CDTF">2023-06-06T10:03:56Z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