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8077200" cy="20104100"/>
  <p:notesSz cx="8077200" cy="201041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06266" y="6232271"/>
            <a:ext cx="6871017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212532" y="11258296"/>
            <a:ext cx="565848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04177" y="4623943"/>
            <a:ext cx="3516344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163028" y="4623943"/>
            <a:ext cx="3516344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04177" y="804164"/>
            <a:ext cx="727519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04177" y="4623943"/>
            <a:ext cx="727519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748407" y="18696814"/>
            <a:ext cx="258673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04177" y="18696814"/>
            <a:ext cx="185921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820156" y="18696814"/>
            <a:ext cx="185921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30066" y="30065"/>
            <a:ext cx="8018145" cy="20044410"/>
            <a:chOff x="30066" y="30065"/>
            <a:chExt cx="8018145" cy="20044410"/>
          </a:xfrm>
        </p:grpSpPr>
        <p:sp>
          <p:nvSpPr>
            <p:cNvPr id="3" name="object 3" descr=""/>
            <p:cNvSpPr/>
            <p:nvPr/>
          </p:nvSpPr>
          <p:spPr>
            <a:xfrm>
              <a:off x="35369" y="35369"/>
              <a:ext cx="8007350" cy="20033615"/>
            </a:xfrm>
            <a:custGeom>
              <a:avLst/>
              <a:gdLst/>
              <a:ahLst/>
              <a:cxnLst/>
              <a:rect l="l" t="t" r="r" b="b"/>
              <a:pathLst>
                <a:path w="8007350" h="20033615">
                  <a:moveTo>
                    <a:pt x="0" y="20033361"/>
                  </a:moveTo>
                  <a:lnTo>
                    <a:pt x="8006981" y="20033361"/>
                  </a:lnTo>
                  <a:lnTo>
                    <a:pt x="8006981" y="0"/>
                  </a:lnTo>
                  <a:lnTo>
                    <a:pt x="0" y="0"/>
                  </a:lnTo>
                  <a:lnTo>
                    <a:pt x="0" y="20033361"/>
                  </a:lnTo>
                  <a:close/>
                </a:path>
              </a:pathLst>
            </a:custGeom>
            <a:ln w="10606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235808" y="299553"/>
              <a:ext cx="0" cy="19526250"/>
            </a:xfrm>
            <a:custGeom>
              <a:avLst/>
              <a:gdLst/>
              <a:ahLst/>
              <a:cxnLst/>
              <a:rect l="l" t="t" r="r" b="b"/>
              <a:pathLst>
                <a:path w="0" h="19526250">
                  <a:moveTo>
                    <a:pt x="0" y="0"/>
                  </a:moveTo>
                  <a:lnTo>
                    <a:pt x="0" y="19526242"/>
                  </a:lnTo>
                </a:path>
              </a:pathLst>
            </a:custGeom>
            <a:ln w="10606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 descr=""/>
            <p:cNvSpPr/>
            <p:nvPr/>
          </p:nvSpPr>
          <p:spPr>
            <a:xfrm>
              <a:off x="299193" y="19868290"/>
              <a:ext cx="7500620" cy="0"/>
            </a:xfrm>
            <a:custGeom>
              <a:avLst/>
              <a:gdLst/>
              <a:ahLst/>
              <a:cxnLst/>
              <a:rect l="l" t="t" r="r" b="b"/>
              <a:pathLst>
                <a:path w="7500620" h="0">
                  <a:moveTo>
                    <a:pt x="0" y="0"/>
                  </a:moveTo>
                  <a:lnTo>
                    <a:pt x="7500459" y="0"/>
                  </a:lnTo>
                </a:path>
              </a:pathLst>
            </a:custGeom>
            <a:ln w="10606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6" name="object 6" descr=""/>
            <p:cNvSpPr/>
            <p:nvPr/>
          </p:nvSpPr>
          <p:spPr>
            <a:xfrm>
              <a:off x="7841909" y="278306"/>
              <a:ext cx="0" cy="19526250"/>
            </a:xfrm>
            <a:custGeom>
              <a:avLst/>
              <a:gdLst/>
              <a:ahLst/>
              <a:cxnLst/>
              <a:rect l="l" t="t" r="r" b="b"/>
              <a:pathLst>
                <a:path w="0" h="19526250">
                  <a:moveTo>
                    <a:pt x="0" y="19526242"/>
                  </a:moveTo>
                  <a:lnTo>
                    <a:pt x="0" y="0"/>
                  </a:lnTo>
                </a:path>
              </a:pathLst>
            </a:custGeom>
            <a:ln w="10606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 descr=""/>
            <p:cNvSpPr/>
            <p:nvPr/>
          </p:nvSpPr>
          <p:spPr>
            <a:xfrm>
              <a:off x="278064" y="235810"/>
              <a:ext cx="7500620" cy="0"/>
            </a:xfrm>
            <a:custGeom>
              <a:avLst/>
              <a:gdLst/>
              <a:ahLst/>
              <a:cxnLst/>
              <a:rect l="l" t="t" r="r" b="b"/>
              <a:pathLst>
                <a:path w="7500620" h="0">
                  <a:moveTo>
                    <a:pt x="7500459" y="0"/>
                  </a:moveTo>
                  <a:lnTo>
                    <a:pt x="0" y="0"/>
                  </a:lnTo>
                </a:path>
              </a:pathLst>
            </a:custGeom>
            <a:ln w="10606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 descr=""/>
            <p:cNvSpPr/>
            <p:nvPr/>
          </p:nvSpPr>
          <p:spPr>
            <a:xfrm>
              <a:off x="235808" y="235810"/>
              <a:ext cx="7606665" cy="19632930"/>
            </a:xfrm>
            <a:custGeom>
              <a:avLst/>
              <a:gdLst/>
              <a:ahLst/>
              <a:cxnLst/>
              <a:rect l="l" t="t" r="r" b="b"/>
              <a:pathLst>
                <a:path w="7606665" h="19632930">
                  <a:moveTo>
                    <a:pt x="0" y="19611232"/>
                  </a:moveTo>
                  <a:lnTo>
                    <a:pt x="0" y="19632481"/>
                  </a:lnTo>
                  <a:lnTo>
                    <a:pt x="21128" y="19632481"/>
                  </a:lnTo>
                </a:path>
                <a:path w="7606665" h="19632930">
                  <a:moveTo>
                    <a:pt x="7584973" y="19632481"/>
                  </a:moveTo>
                  <a:lnTo>
                    <a:pt x="7606101" y="19632481"/>
                  </a:lnTo>
                  <a:lnTo>
                    <a:pt x="7606101" y="19611232"/>
                  </a:lnTo>
                </a:path>
                <a:path w="7606665" h="19632930">
                  <a:moveTo>
                    <a:pt x="7606101" y="21248"/>
                  </a:moveTo>
                  <a:lnTo>
                    <a:pt x="7606101" y="0"/>
                  </a:lnTo>
                  <a:lnTo>
                    <a:pt x="7584973" y="0"/>
                  </a:lnTo>
                </a:path>
                <a:path w="7606665" h="19632930">
                  <a:moveTo>
                    <a:pt x="21128" y="0"/>
                  </a:moveTo>
                  <a:lnTo>
                    <a:pt x="0" y="0"/>
                  </a:lnTo>
                  <a:lnTo>
                    <a:pt x="0" y="21248"/>
                  </a:lnTo>
                </a:path>
              </a:pathLst>
            </a:custGeom>
            <a:ln w="10606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L-Banner_80x200_PDF-Vorlage.indd</dc:title>
  <dcterms:created xsi:type="dcterms:W3CDTF">2023-03-21T08:53:08Z</dcterms:created>
  <dcterms:modified xsi:type="dcterms:W3CDTF">2023-03-21T08:53:08Z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2023-03-21T00:00:00Z</vt:filetime>
  </property>
  <property fmtid="{D5CDD505-2E9C-101B-9397-08002B2CF9AE}" pid="3" name="Creator">
    <vt:lpwstr>Adobe InDesign 18.2 (Windows)</vt:lpwstr>
  </property>
  <property fmtid="{D5CDD505-2E9C-101B-9397-08002B2CF9AE}" pid="4" name="GTS_PDFXConformance">
    <vt:lpwstr>PDF/X-1a:2001</vt:lpwstr>
  </property>
  <property fmtid="{D5CDD505-2E9C-101B-9397-08002B2CF9AE}" pid="5" name="GTS_PDFXVersion">
    <vt:lpwstr>PDF/X-1:2001</vt:lpwstr>
  </property>
  <property fmtid="{D5CDD505-2E9C-101B-9397-08002B2CF9AE}" pid="6" name="LastSaved">
    <vt:filetime>2023-03-21T00:00:00Z</vt:filetime>
  </property>
  <property fmtid="{D5CDD505-2E9C-101B-9397-08002B2CF9AE}" pid="7" name="Producer">
    <vt:lpwstr>Adobe PDF Library 17.0</vt:lpwstr>
  </property>
</Properties>
</file>