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</p:sldIdLst>
  <p:sldSz cx="8242300" cy="4108450"/>
  <p:notesSz cx="8242300" cy="41084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
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/Relationships>
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/Relationships>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18648" y="1273619"/>
            <a:ext cx="7011352" cy="862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237297" y="2300732"/>
            <a:ext cx="5774054" cy="10271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12432" y="944943"/>
            <a:ext cx="3588162" cy="27115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248054" y="944943"/>
            <a:ext cx="3588162" cy="27115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911"/>
            <a:ext cx="8244205" cy="4102100"/>
          </a:xfrm>
          <a:custGeom>
            <a:avLst/>
            <a:gdLst/>
            <a:ahLst/>
            <a:cxnLst/>
            <a:rect l="l" t="t" r="r" b="b"/>
            <a:pathLst>
              <a:path w="8244205" h="4102100">
                <a:moveTo>
                  <a:pt x="809091" y="3924300"/>
                </a:moveTo>
                <a:lnTo>
                  <a:pt x="507771" y="3924300"/>
                </a:lnTo>
                <a:lnTo>
                  <a:pt x="5" y="4089398"/>
                </a:lnTo>
                <a:lnTo>
                  <a:pt x="5" y="4102093"/>
                </a:lnTo>
                <a:lnTo>
                  <a:pt x="238221" y="4102093"/>
                </a:lnTo>
                <a:lnTo>
                  <a:pt x="809091" y="3924300"/>
                </a:lnTo>
              </a:path>
              <a:path w="8244205" h="4102100">
                <a:moveTo>
                  <a:pt x="1466278" y="3924300"/>
                </a:moveTo>
                <a:lnTo>
                  <a:pt x="1164958" y="3924300"/>
                </a:lnTo>
                <a:lnTo>
                  <a:pt x="594088" y="4102093"/>
                </a:lnTo>
                <a:lnTo>
                  <a:pt x="895421" y="4102093"/>
                </a:lnTo>
                <a:lnTo>
                  <a:pt x="1466278" y="3924300"/>
                </a:lnTo>
              </a:path>
              <a:path w="8244205" h="4102100">
                <a:moveTo>
                  <a:pt x="2123478" y="3924300"/>
                </a:moveTo>
                <a:lnTo>
                  <a:pt x="1822170" y="3924300"/>
                </a:lnTo>
                <a:lnTo>
                  <a:pt x="1251287" y="4102093"/>
                </a:lnTo>
                <a:lnTo>
                  <a:pt x="1552620" y="4102093"/>
                </a:lnTo>
                <a:lnTo>
                  <a:pt x="2123478" y="3924300"/>
                </a:lnTo>
              </a:path>
              <a:path w="8244205" h="4102100">
                <a:moveTo>
                  <a:pt x="2780690" y="3924300"/>
                </a:moveTo>
                <a:lnTo>
                  <a:pt x="2479357" y="3924300"/>
                </a:lnTo>
                <a:lnTo>
                  <a:pt x="1908487" y="4102093"/>
                </a:lnTo>
                <a:lnTo>
                  <a:pt x="2209807" y="4102093"/>
                </a:lnTo>
                <a:lnTo>
                  <a:pt x="2780690" y="3924300"/>
                </a:lnTo>
              </a:path>
              <a:path w="8244205" h="4102100">
                <a:moveTo>
                  <a:pt x="3437877" y="3924300"/>
                </a:moveTo>
                <a:lnTo>
                  <a:pt x="3136557" y="3924300"/>
                </a:lnTo>
                <a:lnTo>
                  <a:pt x="2565699" y="4102093"/>
                </a:lnTo>
                <a:lnTo>
                  <a:pt x="2867007" y="4102093"/>
                </a:lnTo>
                <a:lnTo>
                  <a:pt x="3437877" y="3924300"/>
                </a:lnTo>
              </a:path>
              <a:path w="8244205" h="4102100">
                <a:moveTo>
                  <a:pt x="4095076" y="3924300"/>
                </a:moveTo>
                <a:lnTo>
                  <a:pt x="3793756" y="3924300"/>
                </a:lnTo>
                <a:lnTo>
                  <a:pt x="3222886" y="4102093"/>
                </a:lnTo>
                <a:lnTo>
                  <a:pt x="3524206" y="4102093"/>
                </a:lnTo>
                <a:lnTo>
                  <a:pt x="4095076" y="3924300"/>
                </a:lnTo>
              </a:path>
              <a:path w="8244205" h="4102100">
                <a:moveTo>
                  <a:pt x="4752276" y="3924300"/>
                </a:moveTo>
                <a:lnTo>
                  <a:pt x="4450943" y="3924300"/>
                </a:lnTo>
                <a:lnTo>
                  <a:pt x="3880086" y="4102093"/>
                </a:lnTo>
                <a:lnTo>
                  <a:pt x="4181406" y="4102093"/>
                </a:lnTo>
                <a:lnTo>
                  <a:pt x="4752276" y="3924300"/>
                </a:lnTo>
              </a:path>
              <a:path w="8244205" h="4102100">
                <a:moveTo>
                  <a:pt x="5409476" y="3924300"/>
                </a:moveTo>
                <a:lnTo>
                  <a:pt x="5108155" y="3924300"/>
                </a:lnTo>
                <a:lnTo>
                  <a:pt x="4537285" y="4102093"/>
                </a:lnTo>
                <a:lnTo>
                  <a:pt x="4838606" y="4102093"/>
                </a:lnTo>
                <a:lnTo>
                  <a:pt x="5409476" y="3924300"/>
                </a:lnTo>
              </a:path>
              <a:path w="8244205" h="4102100">
                <a:moveTo>
                  <a:pt x="6066675" y="3924300"/>
                </a:moveTo>
                <a:lnTo>
                  <a:pt x="5765342" y="3924300"/>
                </a:lnTo>
                <a:lnTo>
                  <a:pt x="5194485" y="4102093"/>
                </a:lnTo>
                <a:lnTo>
                  <a:pt x="5495792" y="4102093"/>
                </a:lnTo>
                <a:lnTo>
                  <a:pt x="6066675" y="3924300"/>
                </a:lnTo>
              </a:path>
              <a:path w="8244205" h="4102100">
                <a:moveTo>
                  <a:pt x="6723875" y="3924300"/>
                </a:moveTo>
                <a:lnTo>
                  <a:pt x="6422542" y="3924300"/>
                </a:lnTo>
                <a:lnTo>
                  <a:pt x="5851685" y="4102093"/>
                </a:lnTo>
                <a:lnTo>
                  <a:pt x="6153005" y="4102093"/>
                </a:lnTo>
                <a:lnTo>
                  <a:pt x="6723875" y="3924300"/>
                </a:lnTo>
              </a:path>
              <a:path w="8244205" h="4102100">
                <a:moveTo>
                  <a:pt x="7381062" y="3924300"/>
                </a:moveTo>
                <a:lnTo>
                  <a:pt x="7079742" y="3924300"/>
                </a:lnTo>
                <a:lnTo>
                  <a:pt x="6508871" y="4102093"/>
                </a:lnTo>
                <a:lnTo>
                  <a:pt x="6810192" y="4102093"/>
                </a:lnTo>
                <a:lnTo>
                  <a:pt x="7381062" y="3924300"/>
                </a:lnTo>
              </a:path>
              <a:path w="8244205" h="4102100">
                <a:moveTo>
                  <a:pt x="8038261" y="3924300"/>
                </a:moveTo>
                <a:lnTo>
                  <a:pt x="7736954" y="3924300"/>
                </a:lnTo>
                <a:lnTo>
                  <a:pt x="7166071" y="4102093"/>
                </a:lnTo>
                <a:lnTo>
                  <a:pt x="7467391" y="4102093"/>
                </a:lnTo>
                <a:lnTo>
                  <a:pt x="8038261" y="3924300"/>
                </a:lnTo>
              </a:path>
              <a:path w="8244205" h="4102100">
                <a:moveTo>
                  <a:pt x="8244001" y="3975100"/>
                </a:moveTo>
                <a:lnTo>
                  <a:pt x="7823271" y="4102093"/>
                </a:lnTo>
                <a:lnTo>
                  <a:pt x="8124588" y="4102093"/>
                </a:lnTo>
                <a:lnTo>
                  <a:pt x="8244001" y="4076700"/>
                </a:lnTo>
                <a:lnTo>
                  <a:pt x="8244001" y="3975100"/>
                </a:lnTo>
              </a:path>
              <a:path w="8244205" h="4102100">
                <a:moveTo>
                  <a:pt x="180009" y="3822700"/>
                </a:moveTo>
                <a:lnTo>
                  <a:pt x="5" y="3886198"/>
                </a:lnTo>
                <a:lnTo>
                  <a:pt x="5" y="3975098"/>
                </a:lnTo>
                <a:lnTo>
                  <a:pt x="180009" y="3924300"/>
                </a:lnTo>
                <a:lnTo>
                  <a:pt x="180009" y="3822700"/>
                </a:lnTo>
              </a:path>
              <a:path w="8244205" h="4102100">
                <a:moveTo>
                  <a:pt x="8244001" y="3771900"/>
                </a:moveTo>
                <a:lnTo>
                  <a:pt x="8064004" y="3822700"/>
                </a:lnTo>
                <a:lnTo>
                  <a:pt x="8064004" y="3924300"/>
                </a:lnTo>
                <a:lnTo>
                  <a:pt x="8244001" y="3860800"/>
                </a:lnTo>
                <a:lnTo>
                  <a:pt x="8244001" y="3771900"/>
                </a:lnTo>
              </a:path>
              <a:path w="8244205" h="4102100">
                <a:moveTo>
                  <a:pt x="180009" y="3619500"/>
                </a:moveTo>
                <a:lnTo>
                  <a:pt x="5" y="3670298"/>
                </a:lnTo>
                <a:lnTo>
                  <a:pt x="5" y="3771898"/>
                </a:lnTo>
                <a:lnTo>
                  <a:pt x="180009" y="3708400"/>
                </a:lnTo>
                <a:lnTo>
                  <a:pt x="180009" y="3619500"/>
                </a:lnTo>
              </a:path>
              <a:path w="8244205" h="4102100">
                <a:moveTo>
                  <a:pt x="8244001" y="3556000"/>
                </a:moveTo>
                <a:lnTo>
                  <a:pt x="8064004" y="3619500"/>
                </a:lnTo>
                <a:lnTo>
                  <a:pt x="8064004" y="3708400"/>
                </a:lnTo>
                <a:lnTo>
                  <a:pt x="8244001" y="3657600"/>
                </a:lnTo>
                <a:lnTo>
                  <a:pt x="8244001" y="3556000"/>
                </a:lnTo>
              </a:path>
              <a:path w="8244205" h="4102100">
                <a:moveTo>
                  <a:pt x="180009" y="3416300"/>
                </a:moveTo>
                <a:lnTo>
                  <a:pt x="5" y="3467098"/>
                </a:lnTo>
                <a:lnTo>
                  <a:pt x="5" y="3555998"/>
                </a:lnTo>
                <a:lnTo>
                  <a:pt x="180009" y="3505200"/>
                </a:lnTo>
                <a:lnTo>
                  <a:pt x="180009" y="3416300"/>
                </a:lnTo>
              </a:path>
              <a:path w="8244205" h="4102100">
                <a:moveTo>
                  <a:pt x="8244001" y="3352800"/>
                </a:moveTo>
                <a:lnTo>
                  <a:pt x="8064004" y="3416300"/>
                </a:lnTo>
                <a:lnTo>
                  <a:pt x="8064004" y="3505200"/>
                </a:lnTo>
                <a:lnTo>
                  <a:pt x="8244001" y="3454400"/>
                </a:lnTo>
                <a:lnTo>
                  <a:pt x="8244001" y="3352800"/>
                </a:lnTo>
              </a:path>
              <a:path w="8244205" h="4102100">
                <a:moveTo>
                  <a:pt x="180009" y="3200400"/>
                </a:moveTo>
                <a:lnTo>
                  <a:pt x="5" y="3263898"/>
                </a:lnTo>
                <a:lnTo>
                  <a:pt x="5" y="3352798"/>
                </a:lnTo>
                <a:lnTo>
                  <a:pt x="180009" y="3302000"/>
                </a:lnTo>
                <a:lnTo>
                  <a:pt x="180009" y="3200400"/>
                </a:lnTo>
              </a:path>
              <a:path w="8244205" h="4102100">
                <a:moveTo>
                  <a:pt x="8244001" y="3149600"/>
                </a:moveTo>
                <a:lnTo>
                  <a:pt x="8064004" y="3200400"/>
                </a:lnTo>
                <a:lnTo>
                  <a:pt x="8064004" y="3302000"/>
                </a:lnTo>
                <a:lnTo>
                  <a:pt x="8244001" y="3238500"/>
                </a:lnTo>
                <a:lnTo>
                  <a:pt x="8244001" y="3149600"/>
                </a:lnTo>
              </a:path>
              <a:path w="8244205" h="4102100">
                <a:moveTo>
                  <a:pt x="180009" y="2997200"/>
                </a:moveTo>
                <a:lnTo>
                  <a:pt x="5" y="3047998"/>
                </a:lnTo>
                <a:lnTo>
                  <a:pt x="5" y="3149598"/>
                </a:lnTo>
                <a:lnTo>
                  <a:pt x="180009" y="3086100"/>
                </a:lnTo>
                <a:lnTo>
                  <a:pt x="180009" y="2997200"/>
                </a:lnTo>
              </a:path>
              <a:path w="8244205" h="4102100">
                <a:moveTo>
                  <a:pt x="8244001" y="2933700"/>
                </a:moveTo>
                <a:lnTo>
                  <a:pt x="8064004" y="2997200"/>
                </a:lnTo>
                <a:lnTo>
                  <a:pt x="8064004" y="3086100"/>
                </a:lnTo>
                <a:lnTo>
                  <a:pt x="8244001" y="3035300"/>
                </a:lnTo>
                <a:lnTo>
                  <a:pt x="8244001" y="2933700"/>
                </a:lnTo>
              </a:path>
              <a:path w="8244205" h="4102100">
                <a:moveTo>
                  <a:pt x="180009" y="2794000"/>
                </a:moveTo>
                <a:lnTo>
                  <a:pt x="5" y="2844798"/>
                </a:lnTo>
                <a:lnTo>
                  <a:pt x="5" y="2946398"/>
                </a:lnTo>
                <a:lnTo>
                  <a:pt x="180009" y="2882900"/>
                </a:lnTo>
                <a:lnTo>
                  <a:pt x="180009" y="2794000"/>
                </a:lnTo>
              </a:path>
              <a:path w="8244205" h="4102100">
                <a:moveTo>
                  <a:pt x="8244001" y="2730500"/>
                </a:moveTo>
                <a:lnTo>
                  <a:pt x="8064004" y="2794000"/>
                </a:lnTo>
                <a:lnTo>
                  <a:pt x="8064004" y="2882900"/>
                </a:lnTo>
                <a:lnTo>
                  <a:pt x="8244001" y="2832100"/>
                </a:lnTo>
                <a:lnTo>
                  <a:pt x="8244001" y="2730500"/>
                </a:lnTo>
              </a:path>
              <a:path w="8244205" h="4102100">
                <a:moveTo>
                  <a:pt x="180009" y="2578100"/>
                </a:moveTo>
                <a:lnTo>
                  <a:pt x="5" y="2641598"/>
                </a:lnTo>
                <a:lnTo>
                  <a:pt x="5" y="2730498"/>
                </a:lnTo>
                <a:lnTo>
                  <a:pt x="180009" y="2679700"/>
                </a:lnTo>
                <a:lnTo>
                  <a:pt x="180009" y="2578100"/>
                </a:lnTo>
              </a:path>
              <a:path w="8244205" h="4102100">
                <a:moveTo>
                  <a:pt x="8244001" y="2527300"/>
                </a:moveTo>
                <a:lnTo>
                  <a:pt x="8064004" y="2578100"/>
                </a:lnTo>
                <a:lnTo>
                  <a:pt x="8064004" y="2679700"/>
                </a:lnTo>
                <a:lnTo>
                  <a:pt x="8244001" y="2616200"/>
                </a:lnTo>
                <a:lnTo>
                  <a:pt x="8244001" y="2527300"/>
                </a:lnTo>
              </a:path>
              <a:path w="8244205" h="4102100">
                <a:moveTo>
                  <a:pt x="180009" y="2374900"/>
                </a:moveTo>
                <a:lnTo>
                  <a:pt x="5" y="2425698"/>
                </a:lnTo>
                <a:lnTo>
                  <a:pt x="5" y="2527298"/>
                </a:lnTo>
                <a:lnTo>
                  <a:pt x="180009" y="2463800"/>
                </a:lnTo>
                <a:lnTo>
                  <a:pt x="180009" y="2374900"/>
                </a:lnTo>
              </a:path>
              <a:path w="8244205" h="4102100">
                <a:moveTo>
                  <a:pt x="8244001" y="2324100"/>
                </a:moveTo>
                <a:lnTo>
                  <a:pt x="8064004" y="2374900"/>
                </a:lnTo>
                <a:lnTo>
                  <a:pt x="8064004" y="2463800"/>
                </a:lnTo>
                <a:lnTo>
                  <a:pt x="8244001" y="2413000"/>
                </a:lnTo>
                <a:lnTo>
                  <a:pt x="8244001" y="2324100"/>
                </a:lnTo>
              </a:path>
              <a:path w="8244205" h="4102100">
                <a:moveTo>
                  <a:pt x="180009" y="2171700"/>
                </a:moveTo>
                <a:lnTo>
                  <a:pt x="5" y="2222498"/>
                </a:lnTo>
                <a:lnTo>
                  <a:pt x="5" y="2324098"/>
                </a:lnTo>
                <a:lnTo>
                  <a:pt x="180009" y="2260600"/>
                </a:lnTo>
                <a:lnTo>
                  <a:pt x="180009" y="2171700"/>
                </a:lnTo>
              </a:path>
              <a:path w="8244205" h="4102100">
                <a:moveTo>
                  <a:pt x="8244001" y="2108200"/>
                </a:moveTo>
                <a:lnTo>
                  <a:pt x="8064004" y="2171700"/>
                </a:lnTo>
                <a:lnTo>
                  <a:pt x="8064004" y="2260600"/>
                </a:lnTo>
                <a:lnTo>
                  <a:pt x="8244001" y="2209800"/>
                </a:lnTo>
                <a:lnTo>
                  <a:pt x="8244001" y="2108200"/>
                </a:lnTo>
              </a:path>
              <a:path w="8244205" h="4102100">
                <a:moveTo>
                  <a:pt x="180009" y="1955800"/>
                </a:moveTo>
                <a:lnTo>
                  <a:pt x="5" y="2019298"/>
                </a:lnTo>
                <a:lnTo>
                  <a:pt x="5" y="2108198"/>
                </a:lnTo>
                <a:lnTo>
                  <a:pt x="180009" y="2057400"/>
                </a:lnTo>
                <a:lnTo>
                  <a:pt x="180009" y="1955800"/>
                </a:lnTo>
              </a:path>
              <a:path w="8244205" h="4102100">
                <a:moveTo>
                  <a:pt x="8244001" y="1905000"/>
                </a:moveTo>
                <a:lnTo>
                  <a:pt x="8064004" y="1955800"/>
                </a:lnTo>
                <a:lnTo>
                  <a:pt x="8064004" y="2057400"/>
                </a:lnTo>
                <a:lnTo>
                  <a:pt x="8244001" y="1993900"/>
                </a:lnTo>
                <a:lnTo>
                  <a:pt x="8244001" y="1905000"/>
                </a:lnTo>
              </a:path>
              <a:path w="8244205" h="4102100">
                <a:moveTo>
                  <a:pt x="180009" y="1752600"/>
                </a:moveTo>
                <a:lnTo>
                  <a:pt x="5" y="1803398"/>
                </a:lnTo>
                <a:lnTo>
                  <a:pt x="5" y="1904998"/>
                </a:lnTo>
                <a:lnTo>
                  <a:pt x="180009" y="1841500"/>
                </a:lnTo>
                <a:lnTo>
                  <a:pt x="180009" y="1752600"/>
                </a:lnTo>
              </a:path>
              <a:path w="8244205" h="4102100">
                <a:moveTo>
                  <a:pt x="8244001" y="1701800"/>
                </a:moveTo>
                <a:lnTo>
                  <a:pt x="8064004" y="1752600"/>
                </a:lnTo>
                <a:lnTo>
                  <a:pt x="8064004" y="1854200"/>
                </a:lnTo>
                <a:lnTo>
                  <a:pt x="8244001" y="1790700"/>
                </a:lnTo>
                <a:lnTo>
                  <a:pt x="8244001" y="1701800"/>
                </a:lnTo>
              </a:path>
              <a:path w="8244205" h="4102100">
                <a:moveTo>
                  <a:pt x="180009" y="1549400"/>
                </a:moveTo>
                <a:lnTo>
                  <a:pt x="5" y="1600198"/>
                </a:lnTo>
                <a:lnTo>
                  <a:pt x="5" y="1701798"/>
                </a:lnTo>
                <a:lnTo>
                  <a:pt x="180009" y="1638300"/>
                </a:lnTo>
                <a:lnTo>
                  <a:pt x="180009" y="1549400"/>
                </a:lnTo>
              </a:path>
              <a:path w="8244205" h="4102100">
                <a:moveTo>
                  <a:pt x="8244001" y="1485900"/>
                </a:moveTo>
                <a:lnTo>
                  <a:pt x="8064004" y="1549400"/>
                </a:lnTo>
                <a:lnTo>
                  <a:pt x="8064004" y="1638300"/>
                </a:lnTo>
                <a:lnTo>
                  <a:pt x="8244001" y="1587500"/>
                </a:lnTo>
                <a:lnTo>
                  <a:pt x="8244001" y="1485900"/>
                </a:lnTo>
              </a:path>
              <a:path w="8244205" h="4102100">
                <a:moveTo>
                  <a:pt x="180009" y="1333500"/>
                </a:moveTo>
                <a:lnTo>
                  <a:pt x="5" y="1396998"/>
                </a:lnTo>
                <a:lnTo>
                  <a:pt x="5" y="1485898"/>
                </a:lnTo>
                <a:lnTo>
                  <a:pt x="180009" y="1435100"/>
                </a:lnTo>
                <a:lnTo>
                  <a:pt x="180009" y="1333500"/>
                </a:lnTo>
              </a:path>
              <a:path w="8244205" h="4102100">
                <a:moveTo>
                  <a:pt x="8244001" y="1282700"/>
                </a:moveTo>
                <a:lnTo>
                  <a:pt x="8064004" y="1333500"/>
                </a:lnTo>
                <a:lnTo>
                  <a:pt x="8064004" y="1435100"/>
                </a:lnTo>
                <a:lnTo>
                  <a:pt x="8244001" y="1371600"/>
                </a:lnTo>
                <a:lnTo>
                  <a:pt x="8244001" y="1282700"/>
                </a:lnTo>
              </a:path>
              <a:path w="8244205" h="4102100">
                <a:moveTo>
                  <a:pt x="180009" y="1130300"/>
                </a:moveTo>
                <a:lnTo>
                  <a:pt x="5" y="1193798"/>
                </a:lnTo>
                <a:lnTo>
                  <a:pt x="5" y="1282698"/>
                </a:lnTo>
                <a:lnTo>
                  <a:pt x="180009" y="1231900"/>
                </a:lnTo>
                <a:lnTo>
                  <a:pt x="180009" y="1130300"/>
                </a:lnTo>
              </a:path>
              <a:path w="8244205" h="4102100">
                <a:moveTo>
                  <a:pt x="8244001" y="1079500"/>
                </a:moveTo>
                <a:lnTo>
                  <a:pt x="8064004" y="1130300"/>
                </a:lnTo>
                <a:lnTo>
                  <a:pt x="8064004" y="1231900"/>
                </a:lnTo>
                <a:lnTo>
                  <a:pt x="8244001" y="1168400"/>
                </a:lnTo>
                <a:lnTo>
                  <a:pt x="8244001" y="1079500"/>
                </a:lnTo>
              </a:path>
              <a:path w="8244205" h="4102100">
                <a:moveTo>
                  <a:pt x="180009" y="927100"/>
                </a:moveTo>
                <a:lnTo>
                  <a:pt x="5" y="977898"/>
                </a:lnTo>
                <a:lnTo>
                  <a:pt x="5" y="1079498"/>
                </a:lnTo>
                <a:lnTo>
                  <a:pt x="180009" y="1016000"/>
                </a:lnTo>
                <a:lnTo>
                  <a:pt x="180009" y="927100"/>
                </a:lnTo>
              </a:path>
              <a:path w="8244205" h="4102100">
                <a:moveTo>
                  <a:pt x="8244001" y="863600"/>
                </a:moveTo>
                <a:lnTo>
                  <a:pt x="8064004" y="927100"/>
                </a:lnTo>
                <a:lnTo>
                  <a:pt x="8064004" y="1016000"/>
                </a:lnTo>
                <a:lnTo>
                  <a:pt x="8244001" y="965200"/>
                </a:lnTo>
                <a:lnTo>
                  <a:pt x="8244001" y="863600"/>
                </a:lnTo>
              </a:path>
              <a:path w="8244205" h="4102100">
                <a:moveTo>
                  <a:pt x="180009" y="711200"/>
                </a:moveTo>
                <a:lnTo>
                  <a:pt x="5" y="774698"/>
                </a:lnTo>
                <a:lnTo>
                  <a:pt x="5" y="863598"/>
                </a:lnTo>
                <a:lnTo>
                  <a:pt x="180009" y="812800"/>
                </a:lnTo>
                <a:lnTo>
                  <a:pt x="180009" y="711200"/>
                </a:lnTo>
              </a:path>
              <a:path w="8244205" h="4102100">
                <a:moveTo>
                  <a:pt x="8244001" y="660400"/>
                </a:moveTo>
                <a:lnTo>
                  <a:pt x="8064004" y="711200"/>
                </a:lnTo>
                <a:lnTo>
                  <a:pt x="8064004" y="812800"/>
                </a:lnTo>
                <a:lnTo>
                  <a:pt x="8244001" y="749300"/>
                </a:lnTo>
                <a:lnTo>
                  <a:pt x="8244001" y="660400"/>
                </a:lnTo>
              </a:path>
              <a:path w="8244205" h="4102100">
                <a:moveTo>
                  <a:pt x="180009" y="508000"/>
                </a:moveTo>
                <a:lnTo>
                  <a:pt x="5" y="571498"/>
                </a:lnTo>
                <a:lnTo>
                  <a:pt x="5" y="660398"/>
                </a:lnTo>
                <a:lnTo>
                  <a:pt x="180009" y="609600"/>
                </a:lnTo>
                <a:lnTo>
                  <a:pt x="180009" y="508000"/>
                </a:lnTo>
              </a:path>
              <a:path w="8244205" h="4102100">
                <a:moveTo>
                  <a:pt x="8244001" y="457200"/>
                </a:moveTo>
                <a:lnTo>
                  <a:pt x="8064004" y="508000"/>
                </a:lnTo>
                <a:lnTo>
                  <a:pt x="8064004" y="609600"/>
                </a:lnTo>
                <a:lnTo>
                  <a:pt x="8244001" y="546100"/>
                </a:lnTo>
                <a:lnTo>
                  <a:pt x="8244001" y="457200"/>
                </a:lnTo>
              </a:path>
              <a:path w="8244205" h="4102100">
                <a:moveTo>
                  <a:pt x="1424876" y="0"/>
                </a:moveTo>
                <a:lnTo>
                  <a:pt x="1123569" y="0"/>
                </a:lnTo>
                <a:lnTo>
                  <a:pt x="5" y="355598"/>
                </a:lnTo>
                <a:lnTo>
                  <a:pt x="5" y="457198"/>
                </a:lnTo>
                <a:lnTo>
                  <a:pt x="180009" y="393700"/>
                </a:lnTo>
                <a:lnTo>
                  <a:pt x="180009" y="368300"/>
                </a:lnTo>
                <a:lnTo>
                  <a:pt x="283108" y="368300"/>
                </a:lnTo>
                <a:lnTo>
                  <a:pt x="1424876" y="0"/>
                </a:lnTo>
              </a:path>
              <a:path w="8244205" h="4102100">
                <a:moveTo>
                  <a:pt x="8244001" y="241300"/>
                </a:moveTo>
                <a:lnTo>
                  <a:pt x="7868145" y="368300"/>
                </a:lnTo>
                <a:lnTo>
                  <a:pt x="8064004" y="368300"/>
                </a:lnTo>
                <a:lnTo>
                  <a:pt x="8064004" y="393700"/>
                </a:lnTo>
                <a:lnTo>
                  <a:pt x="8244001" y="342900"/>
                </a:lnTo>
                <a:lnTo>
                  <a:pt x="8244001" y="241300"/>
                </a:lnTo>
              </a:path>
              <a:path w="8244205" h="4102100">
                <a:moveTo>
                  <a:pt x="2082088" y="0"/>
                </a:moveTo>
                <a:lnTo>
                  <a:pt x="1780768" y="0"/>
                </a:lnTo>
                <a:lnTo>
                  <a:pt x="638987" y="368300"/>
                </a:lnTo>
                <a:lnTo>
                  <a:pt x="940307" y="368300"/>
                </a:lnTo>
                <a:lnTo>
                  <a:pt x="2082088" y="0"/>
                </a:lnTo>
              </a:path>
              <a:path w="8244205" h="4102100">
                <a:moveTo>
                  <a:pt x="2739288" y="0"/>
                </a:moveTo>
                <a:lnTo>
                  <a:pt x="2437968" y="0"/>
                </a:lnTo>
                <a:lnTo>
                  <a:pt x="1296187" y="368300"/>
                </a:lnTo>
                <a:lnTo>
                  <a:pt x="1597507" y="368300"/>
                </a:lnTo>
                <a:lnTo>
                  <a:pt x="2739288" y="0"/>
                </a:lnTo>
              </a:path>
              <a:path w="8244205" h="4102100">
                <a:moveTo>
                  <a:pt x="3396475" y="0"/>
                </a:moveTo>
                <a:lnTo>
                  <a:pt x="3095155" y="0"/>
                </a:lnTo>
                <a:lnTo>
                  <a:pt x="1953374" y="368300"/>
                </a:lnTo>
                <a:lnTo>
                  <a:pt x="2254694" y="368300"/>
                </a:lnTo>
                <a:lnTo>
                  <a:pt x="3396475" y="0"/>
                </a:lnTo>
              </a:path>
              <a:path w="8244205" h="4102100">
                <a:moveTo>
                  <a:pt x="4053674" y="0"/>
                </a:moveTo>
                <a:lnTo>
                  <a:pt x="3752354" y="0"/>
                </a:lnTo>
                <a:lnTo>
                  <a:pt x="2610586" y="368300"/>
                </a:lnTo>
                <a:lnTo>
                  <a:pt x="2911894" y="368300"/>
                </a:lnTo>
                <a:lnTo>
                  <a:pt x="4053674" y="0"/>
                </a:lnTo>
              </a:path>
              <a:path w="8244205" h="4102100">
                <a:moveTo>
                  <a:pt x="4710861" y="0"/>
                </a:moveTo>
                <a:lnTo>
                  <a:pt x="4409554" y="0"/>
                </a:lnTo>
                <a:lnTo>
                  <a:pt x="3267773" y="368300"/>
                </a:lnTo>
                <a:lnTo>
                  <a:pt x="3569093" y="368300"/>
                </a:lnTo>
                <a:lnTo>
                  <a:pt x="4710861" y="0"/>
                </a:lnTo>
              </a:path>
              <a:path w="8244205" h="4102100">
                <a:moveTo>
                  <a:pt x="5368074" y="0"/>
                </a:moveTo>
                <a:lnTo>
                  <a:pt x="5066753" y="0"/>
                </a:lnTo>
                <a:lnTo>
                  <a:pt x="3924973" y="368300"/>
                </a:lnTo>
                <a:lnTo>
                  <a:pt x="4226293" y="368300"/>
                </a:lnTo>
                <a:lnTo>
                  <a:pt x="5368074" y="0"/>
                </a:lnTo>
              </a:path>
              <a:path w="8244205" h="4102100">
                <a:moveTo>
                  <a:pt x="6025261" y="0"/>
                </a:moveTo>
                <a:lnTo>
                  <a:pt x="5723940" y="0"/>
                </a:lnTo>
                <a:lnTo>
                  <a:pt x="4582160" y="368300"/>
                </a:lnTo>
                <a:lnTo>
                  <a:pt x="4883480" y="368300"/>
                </a:lnTo>
                <a:lnTo>
                  <a:pt x="6025261" y="0"/>
                </a:lnTo>
              </a:path>
              <a:path w="8244205" h="4102100">
                <a:moveTo>
                  <a:pt x="6682460" y="0"/>
                </a:moveTo>
                <a:lnTo>
                  <a:pt x="6381140" y="0"/>
                </a:lnTo>
                <a:lnTo>
                  <a:pt x="5239359" y="368300"/>
                </a:lnTo>
                <a:lnTo>
                  <a:pt x="5540692" y="368300"/>
                </a:lnTo>
                <a:lnTo>
                  <a:pt x="6682460" y="0"/>
                </a:lnTo>
              </a:path>
              <a:path w="8244205" h="4102100">
                <a:moveTo>
                  <a:pt x="7339660" y="0"/>
                </a:moveTo>
                <a:lnTo>
                  <a:pt x="7038340" y="0"/>
                </a:lnTo>
                <a:lnTo>
                  <a:pt x="5896559" y="368300"/>
                </a:lnTo>
                <a:lnTo>
                  <a:pt x="6197879" y="368300"/>
                </a:lnTo>
                <a:lnTo>
                  <a:pt x="7339660" y="0"/>
                </a:lnTo>
              </a:path>
              <a:path w="8244205" h="4102100">
                <a:moveTo>
                  <a:pt x="7996859" y="0"/>
                </a:moveTo>
                <a:lnTo>
                  <a:pt x="7695526" y="0"/>
                </a:lnTo>
                <a:lnTo>
                  <a:pt x="6553746" y="368300"/>
                </a:lnTo>
                <a:lnTo>
                  <a:pt x="6855066" y="368300"/>
                </a:lnTo>
                <a:lnTo>
                  <a:pt x="7996859" y="0"/>
                </a:lnTo>
              </a:path>
              <a:path w="8244205" h="4102100">
                <a:moveTo>
                  <a:pt x="8244001" y="38100"/>
                </a:moveTo>
                <a:lnTo>
                  <a:pt x="7210945" y="368300"/>
                </a:lnTo>
                <a:lnTo>
                  <a:pt x="7512265" y="368300"/>
                </a:lnTo>
                <a:lnTo>
                  <a:pt x="8244001" y="139700"/>
                </a:lnTo>
                <a:lnTo>
                  <a:pt x="8244001" y="38100"/>
                </a:lnTo>
              </a:path>
              <a:path w="8244205" h="4102100">
                <a:moveTo>
                  <a:pt x="767689" y="0"/>
                </a:moveTo>
                <a:lnTo>
                  <a:pt x="466369" y="0"/>
                </a:lnTo>
                <a:lnTo>
                  <a:pt x="5" y="152398"/>
                </a:lnTo>
                <a:lnTo>
                  <a:pt x="5" y="241298"/>
                </a:lnTo>
                <a:lnTo>
                  <a:pt x="767689" y="0"/>
                </a:lnTo>
              </a:path>
              <a:path w="8244205" h="4102100">
                <a:moveTo>
                  <a:pt x="110490" y="0"/>
                </a:moveTo>
                <a:lnTo>
                  <a:pt x="5" y="0"/>
                </a:lnTo>
                <a:lnTo>
                  <a:pt x="5" y="38098"/>
                </a:lnTo>
                <a:lnTo>
                  <a:pt x="110490" y="0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2432" y="164337"/>
            <a:ext cx="7423784" cy="6573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2432" y="944943"/>
            <a:ext cx="7423784" cy="27115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804541" y="3820858"/>
            <a:ext cx="2639567" cy="2054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12432" y="3820858"/>
            <a:ext cx="1897189" cy="2054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939028" y="3820858"/>
            <a:ext cx="1897189" cy="2054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slide" Target="slide1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slide" Target="slide2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5174" y="667928"/>
            <a:ext cx="0" cy="3025775"/>
          </a:xfrm>
          <a:custGeom>
            <a:avLst/>
            <a:gdLst/>
            <a:ahLst/>
            <a:cxnLst/>
            <a:rect l="l" t="t" r="r" b="b"/>
            <a:pathLst>
              <a:path w="0" h="3025775">
                <a:moveTo>
                  <a:pt x="0" y="0"/>
                </a:moveTo>
                <a:lnTo>
                  <a:pt x="0" y="3025736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87184" y="3848830"/>
            <a:ext cx="7346950" cy="0"/>
          </a:xfrm>
          <a:custGeom>
            <a:avLst/>
            <a:gdLst/>
            <a:ahLst/>
            <a:cxnLst/>
            <a:rect l="l" t="t" r="r" b="b"/>
            <a:pathLst>
              <a:path w="7346950" h="0">
                <a:moveTo>
                  <a:pt x="0" y="0"/>
                </a:moveTo>
                <a:lnTo>
                  <a:pt x="7346962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988824" y="590344"/>
            <a:ext cx="0" cy="3025775"/>
          </a:xfrm>
          <a:custGeom>
            <a:avLst/>
            <a:gdLst/>
            <a:ahLst/>
            <a:cxnLst/>
            <a:rect l="l" t="t" r="r" b="b"/>
            <a:pathLst>
              <a:path w="0" h="3025775">
                <a:moveTo>
                  <a:pt x="0" y="3025736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09853" y="435179"/>
            <a:ext cx="7346950" cy="0"/>
          </a:xfrm>
          <a:custGeom>
            <a:avLst/>
            <a:gdLst/>
            <a:ahLst/>
            <a:cxnLst/>
            <a:rect l="l" t="t" r="r" b="b"/>
            <a:pathLst>
              <a:path w="7346950" h="0">
                <a:moveTo>
                  <a:pt x="7346962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55174" y="3771247"/>
            <a:ext cx="77470" cy="78105"/>
          </a:xfrm>
          <a:custGeom>
            <a:avLst/>
            <a:gdLst/>
            <a:ahLst/>
            <a:cxnLst/>
            <a:rect l="l" t="t" r="r" b="b"/>
            <a:pathLst>
              <a:path w="77470" h="78104">
                <a:moveTo>
                  <a:pt x="0" y="0"/>
                </a:moveTo>
                <a:lnTo>
                  <a:pt x="0" y="77584"/>
                </a:lnTo>
                <a:lnTo>
                  <a:pt x="77330" y="77584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7911483" y="3771247"/>
            <a:ext cx="77470" cy="78105"/>
          </a:xfrm>
          <a:custGeom>
            <a:avLst/>
            <a:gdLst/>
            <a:ahLst/>
            <a:cxnLst/>
            <a:rect l="l" t="t" r="r" b="b"/>
            <a:pathLst>
              <a:path w="77470" h="78104">
                <a:moveTo>
                  <a:pt x="0" y="77584"/>
                </a:moveTo>
                <a:lnTo>
                  <a:pt x="77342" y="77584"/>
                </a:lnTo>
                <a:lnTo>
                  <a:pt x="77342" y="0"/>
                </a:lnTo>
              </a:path>
            </a:pathLst>
          </a:custGeom>
          <a:ln w="6349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911483" y="435185"/>
            <a:ext cx="77470" cy="78105"/>
          </a:xfrm>
          <a:custGeom>
            <a:avLst/>
            <a:gdLst/>
            <a:ahLst/>
            <a:cxnLst/>
            <a:rect l="l" t="t" r="r" b="b"/>
            <a:pathLst>
              <a:path w="77470" h="78104">
                <a:moveTo>
                  <a:pt x="77342" y="77571"/>
                </a:moveTo>
                <a:lnTo>
                  <a:pt x="77342" y="0"/>
                </a:ln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55174" y="435185"/>
            <a:ext cx="77470" cy="78105"/>
          </a:xfrm>
          <a:custGeom>
            <a:avLst/>
            <a:gdLst/>
            <a:ahLst/>
            <a:cxnLst/>
            <a:rect l="l" t="t" r="r" b="b"/>
            <a:pathLst>
              <a:path w="77470" h="78104">
                <a:moveTo>
                  <a:pt x="77330" y="0"/>
                </a:moveTo>
                <a:lnTo>
                  <a:pt x="0" y="0"/>
                </a:lnTo>
                <a:lnTo>
                  <a:pt x="0" y="77571"/>
                </a:lnTo>
              </a:path>
            </a:pathLst>
          </a:custGeom>
          <a:ln w="6349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7930" y="592907"/>
            <a:ext cx="149225" cy="138430"/>
          </a:xfrm>
          <a:custGeom>
            <a:avLst/>
            <a:gdLst/>
            <a:ahLst/>
            <a:cxnLst/>
            <a:rect l="l" t="t" r="r" b="b"/>
            <a:pathLst>
              <a:path w="149225" h="138429">
                <a:moveTo>
                  <a:pt x="0" y="0"/>
                </a:moveTo>
                <a:lnTo>
                  <a:pt x="27227" y="29335"/>
                </a:lnTo>
                <a:lnTo>
                  <a:pt x="54809" y="57099"/>
                </a:lnTo>
                <a:lnTo>
                  <a:pt x="82715" y="83302"/>
                </a:lnTo>
                <a:lnTo>
                  <a:pt x="120378" y="115826"/>
                </a:lnTo>
                <a:lnTo>
                  <a:pt x="139385" y="131060"/>
                </a:lnTo>
                <a:lnTo>
                  <a:pt x="148929" y="138421"/>
                </a:lnTo>
              </a:path>
            </a:pathLst>
          </a:custGeom>
          <a:ln w="6349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81613" y="880924"/>
            <a:ext cx="3099435" cy="599440"/>
          </a:xfrm>
          <a:custGeom>
            <a:avLst/>
            <a:gdLst/>
            <a:ahLst/>
            <a:cxnLst/>
            <a:rect l="l" t="t" r="r" b="b"/>
            <a:pathLst>
              <a:path w="3099435" h="599440">
                <a:moveTo>
                  <a:pt x="0" y="0"/>
                </a:moveTo>
                <a:lnTo>
                  <a:pt x="85250" y="27935"/>
                </a:lnTo>
                <a:lnTo>
                  <a:pt x="182997" y="59053"/>
                </a:lnTo>
                <a:lnTo>
                  <a:pt x="292379" y="92860"/>
                </a:lnTo>
                <a:lnTo>
                  <a:pt x="412537" y="128861"/>
                </a:lnTo>
                <a:lnTo>
                  <a:pt x="542611" y="166560"/>
                </a:lnTo>
                <a:lnTo>
                  <a:pt x="681743" y="205464"/>
                </a:lnTo>
                <a:lnTo>
                  <a:pt x="829071" y="245076"/>
                </a:lnTo>
                <a:lnTo>
                  <a:pt x="983736" y="284903"/>
                </a:lnTo>
                <a:lnTo>
                  <a:pt x="1144879" y="324450"/>
                </a:lnTo>
                <a:lnTo>
                  <a:pt x="1311640" y="363221"/>
                </a:lnTo>
                <a:lnTo>
                  <a:pt x="1483158" y="400722"/>
                </a:lnTo>
                <a:lnTo>
                  <a:pt x="1658576" y="436458"/>
                </a:lnTo>
                <a:lnTo>
                  <a:pt x="1837032" y="469934"/>
                </a:lnTo>
                <a:lnTo>
                  <a:pt x="2017667" y="500656"/>
                </a:lnTo>
                <a:lnTo>
                  <a:pt x="2199621" y="528128"/>
                </a:lnTo>
                <a:lnTo>
                  <a:pt x="2382035" y="551856"/>
                </a:lnTo>
                <a:lnTo>
                  <a:pt x="2564048" y="571344"/>
                </a:lnTo>
                <a:lnTo>
                  <a:pt x="2744802" y="586099"/>
                </a:lnTo>
                <a:lnTo>
                  <a:pt x="2923437" y="595625"/>
                </a:lnTo>
                <a:lnTo>
                  <a:pt x="3099092" y="599427"/>
                </a:lnTo>
              </a:path>
            </a:pathLst>
          </a:custGeom>
          <a:ln w="6349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365725" y="857910"/>
            <a:ext cx="3020060" cy="619760"/>
          </a:xfrm>
          <a:custGeom>
            <a:avLst/>
            <a:gdLst/>
            <a:ahLst/>
            <a:cxnLst/>
            <a:rect l="l" t="t" r="r" b="b"/>
            <a:pathLst>
              <a:path w="3020059" h="619760">
                <a:moveTo>
                  <a:pt x="0" y="619379"/>
                </a:moveTo>
                <a:lnTo>
                  <a:pt x="164634" y="611001"/>
                </a:lnTo>
                <a:lnTo>
                  <a:pt x="333937" y="597273"/>
                </a:lnTo>
                <a:lnTo>
                  <a:pt x="506891" y="578688"/>
                </a:lnTo>
                <a:lnTo>
                  <a:pt x="682477" y="555742"/>
                </a:lnTo>
                <a:lnTo>
                  <a:pt x="859679" y="528932"/>
                </a:lnTo>
                <a:lnTo>
                  <a:pt x="1037479" y="498752"/>
                </a:lnTo>
                <a:lnTo>
                  <a:pt x="1214859" y="465698"/>
                </a:lnTo>
                <a:lnTo>
                  <a:pt x="1390800" y="430267"/>
                </a:lnTo>
                <a:lnTo>
                  <a:pt x="1564287" y="392953"/>
                </a:lnTo>
                <a:lnTo>
                  <a:pt x="1734300" y="354252"/>
                </a:lnTo>
                <a:lnTo>
                  <a:pt x="1899823" y="314659"/>
                </a:lnTo>
                <a:lnTo>
                  <a:pt x="2059837" y="274672"/>
                </a:lnTo>
                <a:lnTo>
                  <a:pt x="2213325" y="234784"/>
                </a:lnTo>
                <a:lnTo>
                  <a:pt x="2359270" y="195491"/>
                </a:lnTo>
                <a:lnTo>
                  <a:pt x="2496653" y="157290"/>
                </a:lnTo>
                <a:lnTo>
                  <a:pt x="2624456" y="120676"/>
                </a:lnTo>
                <a:lnTo>
                  <a:pt x="2741663" y="86144"/>
                </a:lnTo>
                <a:lnTo>
                  <a:pt x="2847256" y="54190"/>
                </a:lnTo>
                <a:lnTo>
                  <a:pt x="2940216" y="25310"/>
                </a:lnTo>
                <a:lnTo>
                  <a:pt x="3019526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720848" y="545829"/>
            <a:ext cx="161290" cy="144780"/>
          </a:xfrm>
          <a:custGeom>
            <a:avLst/>
            <a:gdLst/>
            <a:ahLst/>
            <a:cxnLst/>
            <a:rect l="l" t="t" r="r" b="b"/>
            <a:pathLst>
              <a:path w="161290" h="144779">
                <a:moveTo>
                  <a:pt x="0" y="144304"/>
                </a:moveTo>
                <a:lnTo>
                  <a:pt x="31368" y="120211"/>
                </a:lnTo>
                <a:lnTo>
                  <a:pt x="61405" y="95553"/>
                </a:lnTo>
                <a:lnTo>
                  <a:pt x="90147" y="70311"/>
                </a:lnTo>
                <a:lnTo>
                  <a:pt x="126520" y="35713"/>
                </a:lnTo>
                <a:lnTo>
                  <a:pt x="152386" y="9035"/>
                </a:lnTo>
                <a:lnTo>
                  <a:pt x="160746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36900" y="428859"/>
            <a:ext cx="7306945" cy="1270"/>
          </a:xfrm>
          <a:custGeom>
            <a:avLst/>
            <a:gdLst/>
            <a:ahLst/>
            <a:cxnLst/>
            <a:rect l="l" t="t" r="r" b="b"/>
            <a:pathLst>
              <a:path w="7306945" h="1270">
                <a:moveTo>
                  <a:pt x="7306538" y="0"/>
                </a:moveTo>
                <a:lnTo>
                  <a:pt x="0" y="927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614507" y="771880"/>
            <a:ext cx="124460" cy="60325"/>
          </a:xfrm>
          <a:custGeom>
            <a:avLst/>
            <a:gdLst/>
            <a:ahLst/>
            <a:cxnLst/>
            <a:rect l="l" t="t" r="r" b="b"/>
            <a:pathLst>
              <a:path w="124459" h="60325">
                <a:moveTo>
                  <a:pt x="0" y="0"/>
                </a:moveTo>
                <a:lnTo>
                  <a:pt x="32725" y="20152"/>
                </a:lnTo>
                <a:lnTo>
                  <a:pt x="67683" y="38626"/>
                </a:lnTo>
                <a:lnTo>
                  <a:pt x="106120" y="53405"/>
                </a:lnTo>
                <a:lnTo>
                  <a:pt x="124147" y="59929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054365" y="1479539"/>
            <a:ext cx="153035" cy="0"/>
          </a:xfrm>
          <a:custGeom>
            <a:avLst/>
            <a:gdLst/>
            <a:ahLst/>
            <a:cxnLst/>
            <a:rect l="l" t="t" r="r" b="b"/>
            <a:pathLst>
              <a:path w="153035" h="0">
                <a:moveTo>
                  <a:pt x="0" y="0"/>
                </a:moveTo>
                <a:lnTo>
                  <a:pt x="152482" y="0"/>
                </a:lnTo>
              </a:path>
            </a:pathLst>
          </a:custGeom>
          <a:ln w="3175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7460518" y="776408"/>
            <a:ext cx="129539" cy="57150"/>
          </a:xfrm>
          <a:custGeom>
            <a:avLst/>
            <a:gdLst/>
            <a:ahLst/>
            <a:cxnLst/>
            <a:rect l="l" t="t" r="r" b="b"/>
            <a:pathLst>
              <a:path w="129540" h="57150">
                <a:moveTo>
                  <a:pt x="0" y="56698"/>
                </a:moveTo>
                <a:lnTo>
                  <a:pt x="44339" y="41468"/>
                </a:lnTo>
                <a:lnTo>
                  <a:pt x="84925" y="24714"/>
                </a:lnTo>
                <a:lnTo>
                  <a:pt x="118393" y="6165"/>
                </a:lnTo>
                <a:lnTo>
                  <a:pt x="129069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7897259" y="428840"/>
            <a:ext cx="71755" cy="59055"/>
          </a:xfrm>
          <a:custGeom>
            <a:avLst/>
            <a:gdLst/>
            <a:ahLst/>
            <a:cxnLst/>
            <a:rect l="l" t="t" r="r" b="b"/>
            <a:pathLst>
              <a:path w="71754" h="59054">
                <a:moveTo>
                  <a:pt x="33667" y="58940"/>
                </a:moveTo>
                <a:lnTo>
                  <a:pt x="56720" y="28580"/>
                </a:lnTo>
                <a:lnTo>
                  <a:pt x="71461" y="7906"/>
                </a:ln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283075" y="429806"/>
            <a:ext cx="77470" cy="52705"/>
          </a:xfrm>
          <a:custGeom>
            <a:avLst/>
            <a:gdLst/>
            <a:ahLst/>
            <a:cxnLst/>
            <a:rect l="l" t="t" r="r" b="b"/>
            <a:pathLst>
              <a:path w="77470" h="52704">
                <a:moveTo>
                  <a:pt x="76911" y="0"/>
                </a:moveTo>
                <a:lnTo>
                  <a:pt x="0" y="0"/>
                </a:lnTo>
                <a:lnTo>
                  <a:pt x="7117" y="10748"/>
                </a:lnTo>
                <a:lnTo>
                  <a:pt x="14279" y="21362"/>
                </a:lnTo>
                <a:lnTo>
                  <a:pt x="21483" y="31841"/>
                </a:lnTo>
                <a:lnTo>
                  <a:pt x="28728" y="42188"/>
                </a:lnTo>
                <a:lnTo>
                  <a:pt x="36014" y="52402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7992000" y="938255"/>
            <a:ext cx="0" cy="2756535"/>
          </a:xfrm>
          <a:custGeom>
            <a:avLst/>
            <a:gdLst/>
            <a:ahLst/>
            <a:cxnLst/>
            <a:rect l="l" t="t" r="r" b="b"/>
            <a:pathLst>
              <a:path w="0" h="2756535">
                <a:moveTo>
                  <a:pt x="0" y="0"/>
                </a:moveTo>
                <a:lnTo>
                  <a:pt x="0" y="2756255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06805" y="3852005"/>
            <a:ext cx="7353300" cy="0"/>
          </a:xfrm>
          <a:custGeom>
            <a:avLst/>
            <a:gdLst/>
            <a:ahLst/>
            <a:cxnLst/>
            <a:rect l="l" t="t" r="r" b="b"/>
            <a:pathLst>
              <a:path w="7353300" h="0">
                <a:moveTo>
                  <a:pt x="7352995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251999" y="866350"/>
            <a:ext cx="0" cy="2750185"/>
          </a:xfrm>
          <a:custGeom>
            <a:avLst/>
            <a:gdLst/>
            <a:ahLst/>
            <a:cxnLst/>
            <a:rect l="l" t="t" r="r" b="b"/>
            <a:pathLst>
              <a:path w="0" h="2750185">
                <a:moveTo>
                  <a:pt x="0" y="2749943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771959" y="1001344"/>
            <a:ext cx="3201670" cy="633730"/>
          </a:xfrm>
          <a:custGeom>
            <a:avLst/>
            <a:gdLst/>
            <a:ahLst/>
            <a:cxnLst/>
            <a:rect l="l" t="t" r="r" b="b"/>
            <a:pathLst>
              <a:path w="3201670" h="633730">
                <a:moveTo>
                  <a:pt x="0" y="0"/>
                </a:moveTo>
                <a:lnTo>
                  <a:pt x="91256" y="30173"/>
                </a:lnTo>
                <a:lnTo>
                  <a:pt x="195608" y="63435"/>
                </a:lnTo>
                <a:lnTo>
                  <a:pt x="312080" y="99296"/>
                </a:lnTo>
                <a:lnTo>
                  <a:pt x="439697" y="137269"/>
                </a:lnTo>
                <a:lnTo>
                  <a:pt x="577483" y="176866"/>
                </a:lnTo>
                <a:lnTo>
                  <a:pt x="724464" y="217598"/>
                </a:lnTo>
                <a:lnTo>
                  <a:pt x="879664" y="258976"/>
                </a:lnTo>
                <a:lnTo>
                  <a:pt x="1042108" y="300513"/>
                </a:lnTo>
                <a:lnTo>
                  <a:pt x="1210820" y="341719"/>
                </a:lnTo>
                <a:lnTo>
                  <a:pt x="1384827" y="382108"/>
                </a:lnTo>
                <a:lnTo>
                  <a:pt x="1563151" y="421189"/>
                </a:lnTo>
                <a:lnTo>
                  <a:pt x="1744818" y="458476"/>
                </a:lnTo>
                <a:lnTo>
                  <a:pt x="1928853" y="493479"/>
                </a:lnTo>
                <a:lnTo>
                  <a:pt x="2114281" y="525711"/>
                </a:lnTo>
                <a:lnTo>
                  <a:pt x="2300126" y="554683"/>
                </a:lnTo>
                <a:lnTo>
                  <a:pt x="2485413" y="579907"/>
                </a:lnTo>
                <a:lnTo>
                  <a:pt x="2669168" y="600894"/>
                </a:lnTo>
                <a:lnTo>
                  <a:pt x="2850413" y="617156"/>
                </a:lnTo>
                <a:lnTo>
                  <a:pt x="3028176" y="628205"/>
                </a:lnTo>
                <a:lnTo>
                  <a:pt x="3201479" y="633552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354176" y="941971"/>
            <a:ext cx="3161665" cy="692150"/>
          </a:xfrm>
          <a:custGeom>
            <a:avLst/>
            <a:gdLst/>
            <a:ahLst/>
            <a:cxnLst/>
            <a:rect l="l" t="t" r="r" b="b"/>
            <a:pathLst>
              <a:path w="3161665" h="692150">
                <a:moveTo>
                  <a:pt x="0" y="692035"/>
                </a:moveTo>
                <a:lnTo>
                  <a:pt x="173662" y="683540"/>
                </a:lnTo>
                <a:lnTo>
                  <a:pt x="352396" y="668761"/>
                </a:lnTo>
                <a:lnTo>
                  <a:pt x="535085" y="648287"/>
                </a:lnTo>
                <a:lnTo>
                  <a:pt x="720608" y="622708"/>
                </a:lnTo>
                <a:lnTo>
                  <a:pt x="907848" y="592613"/>
                </a:lnTo>
                <a:lnTo>
                  <a:pt x="1095685" y="558591"/>
                </a:lnTo>
                <a:lnTo>
                  <a:pt x="1283000" y="521232"/>
                </a:lnTo>
                <a:lnTo>
                  <a:pt x="1468675" y="481125"/>
                </a:lnTo>
                <a:lnTo>
                  <a:pt x="1651592" y="438859"/>
                </a:lnTo>
                <a:lnTo>
                  <a:pt x="1830630" y="395023"/>
                </a:lnTo>
                <a:lnTo>
                  <a:pt x="2004671" y="350208"/>
                </a:lnTo>
                <a:lnTo>
                  <a:pt x="2172597" y="305002"/>
                </a:lnTo>
                <a:lnTo>
                  <a:pt x="2333289" y="259994"/>
                </a:lnTo>
                <a:lnTo>
                  <a:pt x="2485628" y="215774"/>
                </a:lnTo>
                <a:lnTo>
                  <a:pt x="2628494" y="172931"/>
                </a:lnTo>
                <a:lnTo>
                  <a:pt x="2760770" y="132055"/>
                </a:lnTo>
                <a:lnTo>
                  <a:pt x="2881336" y="93734"/>
                </a:lnTo>
                <a:lnTo>
                  <a:pt x="2989074" y="58558"/>
                </a:lnTo>
                <a:lnTo>
                  <a:pt x="3082864" y="27117"/>
                </a:lnTo>
                <a:lnTo>
                  <a:pt x="3161588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7992000" y="702005"/>
            <a:ext cx="0" cy="79375"/>
          </a:xfrm>
          <a:custGeom>
            <a:avLst/>
            <a:gdLst/>
            <a:ahLst/>
            <a:cxnLst/>
            <a:rect l="l" t="t" r="r" b="b"/>
            <a:pathLst>
              <a:path w="0" h="79375">
                <a:moveTo>
                  <a:pt x="0" y="0"/>
                </a:moveTo>
                <a:lnTo>
                  <a:pt x="0" y="78752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7914594" y="3773258"/>
            <a:ext cx="77470" cy="79375"/>
          </a:xfrm>
          <a:custGeom>
            <a:avLst/>
            <a:gdLst/>
            <a:ahLst/>
            <a:cxnLst/>
            <a:rect l="l" t="t" r="r" b="b"/>
            <a:pathLst>
              <a:path w="77470" h="79375">
                <a:moveTo>
                  <a:pt x="77406" y="0"/>
                </a:moveTo>
                <a:lnTo>
                  <a:pt x="77406" y="78752"/>
                </a:lnTo>
                <a:lnTo>
                  <a:pt x="0" y="78752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251998" y="3773436"/>
            <a:ext cx="77470" cy="78740"/>
          </a:xfrm>
          <a:custGeom>
            <a:avLst/>
            <a:gdLst/>
            <a:ahLst/>
            <a:cxnLst/>
            <a:rect l="l" t="t" r="r" b="b"/>
            <a:pathLst>
              <a:path w="77470" h="78739">
                <a:moveTo>
                  <a:pt x="77406" y="78574"/>
                </a:moveTo>
                <a:lnTo>
                  <a:pt x="0" y="78574"/>
                </a:ln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251998" y="655205"/>
            <a:ext cx="61594" cy="132715"/>
          </a:xfrm>
          <a:custGeom>
            <a:avLst/>
            <a:gdLst/>
            <a:ahLst/>
            <a:cxnLst/>
            <a:rect l="l" t="t" r="r" b="b"/>
            <a:pathLst>
              <a:path w="61595" h="132715">
                <a:moveTo>
                  <a:pt x="0" y="132575"/>
                </a:moveTo>
                <a:lnTo>
                  <a:pt x="0" y="54000"/>
                </a:lnTo>
                <a:lnTo>
                  <a:pt x="0" y="0"/>
                </a:lnTo>
                <a:lnTo>
                  <a:pt x="6749" y="10894"/>
                </a:lnTo>
                <a:lnTo>
                  <a:pt x="28645" y="42265"/>
                </a:lnTo>
                <a:lnTo>
                  <a:pt x="52711" y="71732"/>
                </a:lnTo>
                <a:lnTo>
                  <a:pt x="61148" y="81146"/>
                </a:lnTo>
              </a:path>
            </a:pathLst>
          </a:custGeom>
          <a:ln w="6349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471225" y="867105"/>
            <a:ext cx="156845" cy="83185"/>
          </a:xfrm>
          <a:custGeom>
            <a:avLst/>
            <a:gdLst/>
            <a:ahLst/>
            <a:cxnLst/>
            <a:rect l="l" t="t" r="r" b="b"/>
            <a:pathLst>
              <a:path w="156845" h="83184">
                <a:moveTo>
                  <a:pt x="0" y="0"/>
                </a:moveTo>
                <a:lnTo>
                  <a:pt x="33542" y="21707"/>
                </a:lnTo>
                <a:lnTo>
                  <a:pt x="76032" y="47964"/>
                </a:lnTo>
                <a:lnTo>
                  <a:pt x="113947" y="66556"/>
                </a:lnTo>
                <a:lnTo>
                  <a:pt x="140551" y="77177"/>
                </a:lnTo>
                <a:lnTo>
                  <a:pt x="156231" y="83168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4049578" y="1635041"/>
            <a:ext cx="141605" cy="0"/>
          </a:xfrm>
          <a:custGeom>
            <a:avLst/>
            <a:gdLst/>
            <a:ahLst/>
            <a:cxnLst/>
            <a:rect l="l" t="t" r="r" b="b"/>
            <a:pathLst>
              <a:path w="141604" h="0">
                <a:moveTo>
                  <a:pt x="0" y="0"/>
                </a:moveTo>
                <a:lnTo>
                  <a:pt x="141501" y="0"/>
                </a:lnTo>
              </a:path>
            </a:pathLst>
          </a:custGeom>
          <a:ln w="3175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7586895" y="836267"/>
            <a:ext cx="154305" cy="80645"/>
          </a:xfrm>
          <a:custGeom>
            <a:avLst/>
            <a:gdLst/>
            <a:ahLst/>
            <a:cxnLst/>
            <a:rect l="l" t="t" r="r" b="b"/>
            <a:pathLst>
              <a:path w="154304" h="80644">
                <a:moveTo>
                  <a:pt x="0" y="80380"/>
                </a:moveTo>
                <a:lnTo>
                  <a:pt x="36198" y="66963"/>
                </a:lnTo>
                <a:lnTo>
                  <a:pt x="79529" y="46841"/>
                </a:lnTo>
                <a:lnTo>
                  <a:pt x="114211" y="25187"/>
                </a:lnTo>
                <a:lnTo>
                  <a:pt x="144580" y="5963"/>
                </a:lnTo>
                <a:lnTo>
                  <a:pt x="153922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7920017" y="637915"/>
            <a:ext cx="67945" cy="73660"/>
          </a:xfrm>
          <a:custGeom>
            <a:avLst/>
            <a:gdLst/>
            <a:ahLst/>
            <a:cxnLst/>
            <a:rect l="l" t="t" r="r" b="b"/>
            <a:pathLst>
              <a:path w="67945" h="73659">
                <a:moveTo>
                  <a:pt x="0" y="73284"/>
                </a:moveTo>
                <a:lnTo>
                  <a:pt x="31650" y="40629"/>
                </a:lnTo>
                <a:lnTo>
                  <a:pt x="39209" y="31912"/>
                </a:lnTo>
                <a:lnTo>
                  <a:pt x="47482" y="22419"/>
                </a:lnTo>
                <a:lnTo>
                  <a:pt x="56899" y="11874"/>
                </a:lnTo>
                <a:lnTo>
                  <a:pt x="67887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C65-Kuvert_4c_beidseitig_gummiert_PDF-Vorlage.indd</dc:title>
  <dcterms:created xsi:type="dcterms:W3CDTF">2019-05-14T13:30:58Z</dcterms:created>
  <dcterms:modified xsi:type="dcterms:W3CDTF">2019-05-14T13:30:58Z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2019-05-13T00:00:00Z</vt:filetime>
  </property>
  <property fmtid="{D5CDD505-2E9C-101B-9397-08002B2CF9AE}" pid="3" name="LastSaved">
    <vt:filetime>2019-05-14T00:00:00Z</vt:filetime>
  </property>
</Properties>
</file>