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</p:sldIdLst>
  <p:sldSz cx="8382000" cy="5981700"/>
  <p:notesSz cx="8382000" cy="59817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29126" y="1854327"/>
            <a:ext cx="7130097" cy="12561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258252" y="3349752"/>
            <a:ext cx="5871845" cy="14954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419417" y="1375791"/>
            <a:ext cx="3648932" cy="394792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320000" y="1375791"/>
            <a:ext cx="3648932" cy="394792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47175" y="660680"/>
            <a:ext cx="0" cy="5066030"/>
          </a:xfrm>
          <a:custGeom>
            <a:avLst/>
            <a:gdLst/>
            <a:ahLst/>
            <a:cxnLst/>
            <a:rect l="l" t="t" r="r" b="b"/>
            <a:pathLst>
              <a:path w="0" h="5066030">
                <a:moveTo>
                  <a:pt x="0" y="0"/>
                </a:moveTo>
                <a:lnTo>
                  <a:pt x="0" y="5065801"/>
                </a:lnTo>
              </a:path>
            </a:pathLst>
          </a:custGeom>
          <a:ln w="6350">
            <a:solidFill>
              <a:srgbClr val="E00082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298931" y="5828822"/>
            <a:ext cx="7840980" cy="0"/>
          </a:xfrm>
          <a:custGeom>
            <a:avLst/>
            <a:gdLst/>
            <a:ahLst/>
            <a:cxnLst/>
            <a:rect l="l" t="t" r="r" b="b"/>
            <a:pathLst>
              <a:path w="7840980" h="0">
                <a:moveTo>
                  <a:pt x="0" y="0"/>
                </a:moveTo>
                <a:lnTo>
                  <a:pt x="7840726" y="0"/>
                </a:lnTo>
              </a:path>
            </a:pathLst>
          </a:custGeom>
          <a:ln w="6350">
            <a:solidFill>
              <a:srgbClr val="E00082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8240825" y="609511"/>
            <a:ext cx="0" cy="5066030"/>
          </a:xfrm>
          <a:custGeom>
            <a:avLst/>
            <a:gdLst/>
            <a:ahLst/>
            <a:cxnLst/>
            <a:rect l="l" t="t" r="r" b="b"/>
            <a:pathLst>
              <a:path w="0" h="5066030">
                <a:moveTo>
                  <a:pt x="0" y="5065801"/>
                </a:moveTo>
                <a:lnTo>
                  <a:pt x="0" y="0"/>
                </a:lnTo>
              </a:path>
            </a:pathLst>
          </a:custGeom>
          <a:ln w="6350">
            <a:solidFill>
              <a:srgbClr val="E00082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bk object 19"/>
          <p:cNvSpPr/>
          <p:nvPr/>
        </p:nvSpPr>
        <p:spPr>
          <a:xfrm>
            <a:off x="248343" y="507171"/>
            <a:ext cx="7840980" cy="0"/>
          </a:xfrm>
          <a:custGeom>
            <a:avLst/>
            <a:gdLst/>
            <a:ahLst/>
            <a:cxnLst/>
            <a:rect l="l" t="t" r="r" b="b"/>
            <a:pathLst>
              <a:path w="7840980" h="0">
                <a:moveTo>
                  <a:pt x="7840726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E00082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bk object 20"/>
          <p:cNvSpPr/>
          <p:nvPr/>
        </p:nvSpPr>
        <p:spPr>
          <a:xfrm>
            <a:off x="147175" y="5777652"/>
            <a:ext cx="50800" cy="51435"/>
          </a:xfrm>
          <a:custGeom>
            <a:avLst/>
            <a:gdLst/>
            <a:ahLst/>
            <a:cxnLst/>
            <a:rect l="l" t="t" r="r" b="b"/>
            <a:pathLst>
              <a:path w="50800" h="51435">
                <a:moveTo>
                  <a:pt x="0" y="0"/>
                </a:moveTo>
                <a:lnTo>
                  <a:pt x="0" y="51168"/>
                </a:lnTo>
                <a:lnTo>
                  <a:pt x="50584" y="51168"/>
                </a:lnTo>
              </a:path>
            </a:pathLst>
          </a:custGeom>
          <a:ln w="6350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bk object 21"/>
          <p:cNvSpPr/>
          <p:nvPr/>
        </p:nvSpPr>
        <p:spPr>
          <a:xfrm>
            <a:off x="8190238" y="5777652"/>
            <a:ext cx="50800" cy="51435"/>
          </a:xfrm>
          <a:custGeom>
            <a:avLst/>
            <a:gdLst/>
            <a:ahLst/>
            <a:cxnLst/>
            <a:rect l="l" t="t" r="r" b="b"/>
            <a:pathLst>
              <a:path w="50800" h="51435">
                <a:moveTo>
                  <a:pt x="0" y="51168"/>
                </a:moveTo>
                <a:lnTo>
                  <a:pt x="50583" y="51168"/>
                </a:lnTo>
                <a:lnTo>
                  <a:pt x="50583" y="0"/>
                </a:lnTo>
              </a:path>
            </a:pathLst>
          </a:custGeom>
          <a:ln w="6350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bk object 22"/>
          <p:cNvSpPr/>
          <p:nvPr/>
        </p:nvSpPr>
        <p:spPr>
          <a:xfrm>
            <a:off x="8190238" y="507178"/>
            <a:ext cx="50800" cy="51435"/>
          </a:xfrm>
          <a:custGeom>
            <a:avLst/>
            <a:gdLst/>
            <a:ahLst/>
            <a:cxnLst/>
            <a:rect l="l" t="t" r="r" b="b"/>
            <a:pathLst>
              <a:path w="50800" h="51434">
                <a:moveTo>
                  <a:pt x="50583" y="51168"/>
                </a:moveTo>
                <a:lnTo>
                  <a:pt x="50583" y="0"/>
                </a:lnTo>
                <a:lnTo>
                  <a:pt x="0" y="0"/>
                </a:lnTo>
              </a:path>
            </a:pathLst>
          </a:custGeom>
          <a:ln w="6349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bk object 23"/>
          <p:cNvSpPr/>
          <p:nvPr/>
        </p:nvSpPr>
        <p:spPr>
          <a:xfrm>
            <a:off x="147175" y="507178"/>
            <a:ext cx="50800" cy="51435"/>
          </a:xfrm>
          <a:custGeom>
            <a:avLst/>
            <a:gdLst/>
            <a:ahLst/>
            <a:cxnLst/>
            <a:rect l="l" t="t" r="r" b="b"/>
            <a:pathLst>
              <a:path w="50800" h="51434">
                <a:moveTo>
                  <a:pt x="50584" y="0"/>
                </a:moveTo>
                <a:lnTo>
                  <a:pt x="0" y="0"/>
                </a:lnTo>
                <a:lnTo>
                  <a:pt x="0" y="51168"/>
                </a:lnTo>
              </a:path>
            </a:pathLst>
          </a:custGeom>
          <a:ln w="6350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bk object 24"/>
          <p:cNvSpPr/>
          <p:nvPr/>
        </p:nvSpPr>
        <p:spPr>
          <a:xfrm>
            <a:off x="6809835" y="432001"/>
            <a:ext cx="300355" cy="0"/>
          </a:xfrm>
          <a:custGeom>
            <a:avLst/>
            <a:gdLst/>
            <a:ahLst/>
            <a:cxnLst/>
            <a:rect l="l" t="t" r="r" b="b"/>
            <a:pathLst>
              <a:path w="300354" h="0">
                <a:moveTo>
                  <a:pt x="0" y="0"/>
                </a:moveTo>
                <a:lnTo>
                  <a:pt x="300151" y="0"/>
                </a:lnTo>
              </a:path>
            </a:pathLst>
          </a:custGeom>
          <a:ln w="3175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5" name="bk object 25"/>
          <p:cNvSpPr/>
          <p:nvPr/>
        </p:nvSpPr>
        <p:spPr>
          <a:xfrm>
            <a:off x="6809844" y="0"/>
            <a:ext cx="1578610" cy="432434"/>
          </a:xfrm>
          <a:custGeom>
            <a:avLst/>
            <a:gdLst/>
            <a:ahLst/>
            <a:cxnLst/>
            <a:rect l="l" t="t" r="r" b="b"/>
            <a:pathLst>
              <a:path w="1578609" h="432434">
                <a:moveTo>
                  <a:pt x="1578152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578152" y="29044"/>
                </a:lnTo>
                <a:lnTo>
                  <a:pt x="1578152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bk object 26"/>
          <p:cNvSpPr/>
          <p:nvPr/>
        </p:nvSpPr>
        <p:spPr>
          <a:xfrm>
            <a:off x="6155204" y="432001"/>
            <a:ext cx="300355" cy="0"/>
          </a:xfrm>
          <a:custGeom>
            <a:avLst/>
            <a:gdLst/>
            <a:ahLst/>
            <a:cxnLst/>
            <a:rect l="l" t="t" r="r" b="b"/>
            <a:pathLst>
              <a:path w="300354" h="0">
                <a:moveTo>
                  <a:pt x="0" y="0"/>
                </a:moveTo>
                <a:lnTo>
                  <a:pt x="300151" y="0"/>
                </a:lnTo>
              </a:path>
            </a:pathLst>
          </a:custGeom>
          <a:ln w="3175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7" name="bk object 27"/>
          <p:cNvSpPr/>
          <p:nvPr/>
        </p:nvSpPr>
        <p:spPr>
          <a:xfrm>
            <a:off x="6155213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4" h="432434">
                <a:moveTo>
                  <a:pt x="1670265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6702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bk object 28"/>
          <p:cNvSpPr/>
          <p:nvPr/>
        </p:nvSpPr>
        <p:spPr>
          <a:xfrm>
            <a:off x="6155213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4" h="432434">
                <a:moveTo>
                  <a:pt x="1670265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670265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bk object 29"/>
          <p:cNvSpPr/>
          <p:nvPr/>
        </p:nvSpPr>
        <p:spPr>
          <a:xfrm>
            <a:off x="5500585" y="432001"/>
            <a:ext cx="300355" cy="0"/>
          </a:xfrm>
          <a:custGeom>
            <a:avLst/>
            <a:gdLst/>
            <a:ahLst/>
            <a:cxnLst/>
            <a:rect l="l" t="t" r="r" b="b"/>
            <a:pathLst>
              <a:path w="300354" h="0">
                <a:moveTo>
                  <a:pt x="0" y="0"/>
                </a:moveTo>
                <a:lnTo>
                  <a:pt x="300151" y="0"/>
                </a:lnTo>
              </a:path>
            </a:pathLst>
          </a:custGeom>
          <a:ln w="3175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0" name="bk object 30"/>
          <p:cNvSpPr/>
          <p:nvPr/>
        </p:nvSpPr>
        <p:spPr>
          <a:xfrm>
            <a:off x="5500596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4" h="432434">
                <a:moveTo>
                  <a:pt x="1670253" y="0"/>
                </a:moveTo>
                <a:lnTo>
                  <a:pt x="1370114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67025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bk object 31"/>
          <p:cNvSpPr/>
          <p:nvPr/>
        </p:nvSpPr>
        <p:spPr>
          <a:xfrm>
            <a:off x="5500596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4" h="432434">
                <a:moveTo>
                  <a:pt x="1670253" y="0"/>
                </a:moveTo>
                <a:lnTo>
                  <a:pt x="1370114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67025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bk object 32"/>
          <p:cNvSpPr/>
          <p:nvPr/>
        </p:nvSpPr>
        <p:spPr>
          <a:xfrm>
            <a:off x="4845955" y="432001"/>
            <a:ext cx="300355" cy="0"/>
          </a:xfrm>
          <a:custGeom>
            <a:avLst/>
            <a:gdLst/>
            <a:ahLst/>
            <a:cxnLst/>
            <a:rect l="l" t="t" r="r" b="b"/>
            <a:pathLst>
              <a:path w="300354" h="0">
                <a:moveTo>
                  <a:pt x="0" y="0"/>
                </a:moveTo>
                <a:lnTo>
                  <a:pt x="300151" y="0"/>
                </a:lnTo>
              </a:path>
            </a:pathLst>
          </a:custGeom>
          <a:ln w="3175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3" name="bk object 33"/>
          <p:cNvSpPr/>
          <p:nvPr/>
        </p:nvSpPr>
        <p:spPr>
          <a:xfrm>
            <a:off x="4845964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4" h="432434">
                <a:moveTo>
                  <a:pt x="1670265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6702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" name="bk object 34"/>
          <p:cNvSpPr/>
          <p:nvPr/>
        </p:nvSpPr>
        <p:spPr>
          <a:xfrm>
            <a:off x="4845964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4" h="432434">
                <a:moveTo>
                  <a:pt x="1670265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670265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bk object 35"/>
          <p:cNvSpPr/>
          <p:nvPr/>
        </p:nvSpPr>
        <p:spPr>
          <a:xfrm>
            <a:off x="4191336" y="432001"/>
            <a:ext cx="300355" cy="0"/>
          </a:xfrm>
          <a:custGeom>
            <a:avLst/>
            <a:gdLst/>
            <a:ahLst/>
            <a:cxnLst/>
            <a:rect l="l" t="t" r="r" b="b"/>
            <a:pathLst>
              <a:path w="300354" h="0">
                <a:moveTo>
                  <a:pt x="0" y="0"/>
                </a:moveTo>
                <a:lnTo>
                  <a:pt x="300151" y="0"/>
                </a:lnTo>
              </a:path>
            </a:pathLst>
          </a:custGeom>
          <a:ln w="3175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6" name="bk object 36"/>
          <p:cNvSpPr/>
          <p:nvPr/>
        </p:nvSpPr>
        <p:spPr>
          <a:xfrm>
            <a:off x="4191346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5" h="432434">
                <a:moveTo>
                  <a:pt x="1670253" y="0"/>
                </a:moveTo>
                <a:lnTo>
                  <a:pt x="1370114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67025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" name="bk object 37"/>
          <p:cNvSpPr/>
          <p:nvPr/>
        </p:nvSpPr>
        <p:spPr>
          <a:xfrm>
            <a:off x="4191346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5" h="432434">
                <a:moveTo>
                  <a:pt x="1670253" y="0"/>
                </a:moveTo>
                <a:lnTo>
                  <a:pt x="1370114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67025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bk object 38"/>
          <p:cNvSpPr/>
          <p:nvPr/>
        </p:nvSpPr>
        <p:spPr>
          <a:xfrm>
            <a:off x="3536706" y="432001"/>
            <a:ext cx="300355" cy="0"/>
          </a:xfrm>
          <a:custGeom>
            <a:avLst/>
            <a:gdLst/>
            <a:ahLst/>
            <a:cxnLst/>
            <a:rect l="l" t="t" r="r" b="b"/>
            <a:pathLst>
              <a:path w="300354" h="0">
                <a:moveTo>
                  <a:pt x="0" y="0"/>
                </a:moveTo>
                <a:lnTo>
                  <a:pt x="300151" y="0"/>
                </a:lnTo>
              </a:path>
            </a:pathLst>
          </a:custGeom>
          <a:ln w="3175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9" name="bk object 39"/>
          <p:cNvSpPr/>
          <p:nvPr/>
        </p:nvSpPr>
        <p:spPr>
          <a:xfrm>
            <a:off x="3536715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5" h="432434">
                <a:moveTo>
                  <a:pt x="1670265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6702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" name="bk object 40"/>
          <p:cNvSpPr/>
          <p:nvPr/>
        </p:nvSpPr>
        <p:spPr>
          <a:xfrm>
            <a:off x="3536715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5" h="432434">
                <a:moveTo>
                  <a:pt x="1670265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670265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" name="bk object 41"/>
          <p:cNvSpPr/>
          <p:nvPr/>
        </p:nvSpPr>
        <p:spPr>
          <a:xfrm>
            <a:off x="2882075" y="432001"/>
            <a:ext cx="300355" cy="0"/>
          </a:xfrm>
          <a:custGeom>
            <a:avLst/>
            <a:gdLst/>
            <a:ahLst/>
            <a:cxnLst/>
            <a:rect l="l" t="t" r="r" b="b"/>
            <a:pathLst>
              <a:path w="300355" h="0">
                <a:moveTo>
                  <a:pt x="0" y="0"/>
                </a:moveTo>
                <a:lnTo>
                  <a:pt x="300151" y="0"/>
                </a:lnTo>
              </a:path>
            </a:pathLst>
          </a:custGeom>
          <a:ln w="3175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2" name="bk object 42"/>
          <p:cNvSpPr/>
          <p:nvPr/>
        </p:nvSpPr>
        <p:spPr>
          <a:xfrm>
            <a:off x="2882084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5" h="432434">
                <a:moveTo>
                  <a:pt x="1670265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6702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" name="bk object 43"/>
          <p:cNvSpPr/>
          <p:nvPr/>
        </p:nvSpPr>
        <p:spPr>
          <a:xfrm>
            <a:off x="2882084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5" h="432434">
                <a:moveTo>
                  <a:pt x="1670265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670265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" name="bk object 44"/>
          <p:cNvSpPr/>
          <p:nvPr/>
        </p:nvSpPr>
        <p:spPr>
          <a:xfrm>
            <a:off x="2227444" y="432001"/>
            <a:ext cx="300355" cy="0"/>
          </a:xfrm>
          <a:custGeom>
            <a:avLst/>
            <a:gdLst/>
            <a:ahLst/>
            <a:cxnLst/>
            <a:rect l="l" t="t" r="r" b="b"/>
            <a:pathLst>
              <a:path w="300355" h="0">
                <a:moveTo>
                  <a:pt x="0" y="0"/>
                </a:moveTo>
                <a:lnTo>
                  <a:pt x="300151" y="0"/>
                </a:lnTo>
              </a:path>
            </a:pathLst>
          </a:custGeom>
          <a:ln w="3175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5" name="bk object 45"/>
          <p:cNvSpPr/>
          <p:nvPr/>
        </p:nvSpPr>
        <p:spPr>
          <a:xfrm>
            <a:off x="2227454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5" h="432434">
                <a:moveTo>
                  <a:pt x="1670265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6702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" name="bk object 46"/>
          <p:cNvSpPr/>
          <p:nvPr/>
        </p:nvSpPr>
        <p:spPr>
          <a:xfrm>
            <a:off x="2227454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5" h="432434">
                <a:moveTo>
                  <a:pt x="1670265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670265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" name="bk object 47"/>
          <p:cNvSpPr/>
          <p:nvPr/>
        </p:nvSpPr>
        <p:spPr>
          <a:xfrm>
            <a:off x="1572826" y="432001"/>
            <a:ext cx="300355" cy="0"/>
          </a:xfrm>
          <a:custGeom>
            <a:avLst/>
            <a:gdLst/>
            <a:ahLst/>
            <a:cxnLst/>
            <a:rect l="l" t="t" r="r" b="b"/>
            <a:pathLst>
              <a:path w="300355" h="0">
                <a:moveTo>
                  <a:pt x="0" y="0"/>
                </a:moveTo>
                <a:lnTo>
                  <a:pt x="300151" y="0"/>
                </a:lnTo>
              </a:path>
            </a:pathLst>
          </a:custGeom>
          <a:ln w="3175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8" name="bk object 48"/>
          <p:cNvSpPr/>
          <p:nvPr/>
        </p:nvSpPr>
        <p:spPr>
          <a:xfrm>
            <a:off x="1572835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5" h="432434">
                <a:moveTo>
                  <a:pt x="1670265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6702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" name="bk object 49"/>
          <p:cNvSpPr/>
          <p:nvPr/>
        </p:nvSpPr>
        <p:spPr>
          <a:xfrm>
            <a:off x="1572835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5" h="432434">
                <a:moveTo>
                  <a:pt x="1670265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670265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" name="bk object 50"/>
          <p:cNvSpPr/>
          <p:nvPr/>
        </p:nvSpPr>
        <p:spPr>
          <a:xfrm>
            <a:off x="918195" y="432001"/>
            <a:ext cx="300355" cy="0"/>
          </a:xfrm>
          <a:custGeom>
            <a:avLst/>
            <a:gdLst/>
            <a:ahLst/>
            <a:cxnLst/>
            <a:rect l="l" t="t" r="r" b="b"/>
            <a:pathLst>
              <a:path w="300355" h="0">
                <a:moveTo>
                  <a:pt x="0" y="0"/>
                </a:moveTo>
                <a:lnTo>
                  <a:pt x="300151" y="0"/>
                </a:lnTo>
              </a:path>
            </a:pathLst>
          </a:custGeom>
          <a:ln w="3175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1" name="bk object 51"/>
          <p:cNvSpPr/>
          <p:nvPr/>
        </p:nvSpPr>
        <p:spPr>
          <a:xfrm>
            <a:off x="918204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5" h="432434">
                <a:moveTo>
                  <a:pt x="1670265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6702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" name="bk object 52"/>
          <p:cNvSpPr/>
          <p:nvPr/>
        </p:nvSpPr>
        <p:spPr>
          <a:xfrm>
            <a:off x="918204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5" h="432434">
                <a:moveTo>
                  <a:pt x="1670265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670265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" name="bk object 53"/>
          <p:cNvSpPr/>
          <p:nvPr/>
        </p:nvSpPr>
        <p:spPr>
          <a:xfrm>
            <a:off x="263576" y="432001"/>
            <a:ext cx="300355" cy="0"/>
          </a:xfrm>
          <a:custGeom>
            <a:avLst/>
            <a:gdLst/>
            <a:ahLst/>
            <a:cxnLst/>
            <a:rect l="l" t="t" r="r" b="b"/>
            <a:pathLst>
              <a:path w="300355" h="0">
                <a:moveTo>
                  <a:pt x="0" y="0"/>
                </a:moveTo>
                <a:lnTo>
                  <a:pt x="300151" y="0"/>
                </a:lnTo>
              </a:path>
            </a:pathLst>
          </a:custGeom>
          <a:ln w="3175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4" name="bk object 54"/>
          <p:cNvSpPr/>
          <p:nvPr/>
        </p:nvSpPr>
        <p:spPr>
          <a:xfrm>
            <a:off x="-1" y="0"/>
            <a:ext cx="1934210" cy="432434"/>
          </a:xfrm>
          <a:custGeom>
            <a:avLst/>
            <a:gdLst/>
            <a:ahLst/>
            <a:cxnLst/>
            <a:rect l="l" t="t" r="r" b="b"/>
            <a:pathLst>
              <a:path w="1934210" h="432434">
                <a:moveTo>
                  <a:pt x="1933841" y="0"/>
                </a:moveTo>
                <a:lnTo>
                  <a:pt x="1633702" y="0"/>
                </a:lnTo>
                <a:lnTo>
                  <a:pt x="263588" y="432003"/>
                </a:lnTo>
                <a:lnTo>
                  <a:pt x="563727" y="432003"/>
                </a:lnTo>
                <a:lnTo>
                  <a:pt x="1933841" y="0"/>
                </a:lnTo>
                <a:close/>
              </a:path>
              <a:path w="1934210" h="432434">
                <a:moveTo>
                  <a:pt x="1279220" y="0"/>
                </a:moveTo>
                <a:lnTo>
                  <a:pt x="979081" y="0"/>
                </a:lnTo>
                <a:lnTo>
                  <a:pt x="0" y="308711"/>
                </a:lnTo>
                <a:lnTo>
                  <a:pt x="0" y="403339"/>
                </a:lnTo>
                <a:lnTo>
                  <a:pt x="1279220" y="0"/>
                </a:lnTo>
                <a:close/>
              </a:path>
              <a:path w="1934210" h="432434">
                <a:moveTo>
                  <a:pt x="624611" y="0"/>
                </a:moveTo>
                <a:lnTo>
                  <a:pt x="324459" y="0"/>
                </a:lnTo>
                <a:lnTo>
                  <a:pt x="0" y="102311"/>
                </a:lnTo>
                <a:lnTo>
                  <a:pt x="0" y="196938"/>
                </a:lnTo>
                <a:lnTo>
                  <a:pt x="62461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" name="bk object 55"/>
          <p:cNvSpPr/>
          <p:nvPr/>
        </p:nvSpPr>
        <p:spPr>
          <a:xfrm>
            <a:off x="-1" y="0"/>
            <a:ext cx="1934210" cy="432434"/>
          </a:xfrm>
          <a:custGeom>
            <a:avLst/>
            <a:gdLst/>
            <a:ahLst/>
            <a:cxnLst/>
            <a:rect l="l" t="t" r="r" b="b"/>
            <a:pathLst>
              <a:path w="1934210" h="432434">
                <a:moveTo>
                  <a:pt x="1933841" y="0"/>
                </a:moveTo>
                <a:lnTo>
                  <a:pt x="1633702" y="0"/>
                </a:lnTo>
                <a:lnTo>
                  <a:pt x="263588" y="432003"/>
                </a:lnTo>
                <a:lnTo>
                  <a:pt x="563727" y="432003"/>
                </a:lnTo>
                <a:lnTo>
                  <a:pt x="1933841" y="0"/>
                </a:lnTo>
                <a:close/>
              </a:path>
              <a:path w="1934210" h="432434">
                <a:moveTo>
                  <a:pt x="1279220" y="0"/>
                </a:moveTo>
                <a:lnTo>
                  <a:pt x="979081" y="0"/>
                </a:lnTo>
                <a:lnTo>
                  <a:pt x="0" y="308711"/>
                </a:lnTo>
                <a:lnTo>
                  <a:pt x="0" y="403339"/>
                </a:lnTo>
                <a:lnTo>
                  <a:pt x="1279220" y="0"/>
                </a:lnTo>
                <a:close/>
              </a:path>
              <a:path w="1934210" h="432434">
                <a:moveTo>
                  <a:pt x="624611" y="0"/>
                </a:moveTo>
                <a:lnTo>
                  <a:pt x="324459" y="0"/>
                </a:lnTo>
                <a:lnTo>
                  <a:pt x="0" y="102311"/>
                </a:lnTo>
                <a:lnTo>
                  <a:pt x="0" y="196938"/>
                </a:lnTo>
                <a:lnTo>
                  <a:pt x="624611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" name="bk object 56"/>
          <p:cNvSpPr/>
          <p:nvPr/>
        </p:nvSpPr>
        <p:spPr>
          <a:xfrm>
            <a:off x="7464466" y="432001"/>
            <a:ext cx="300355" cy="0"/>
          </a:xfrm>
          <a:custGeom>
            <a:avLst/>
            <a:gdLst/>
            <a:ahLst/>
            <a:cxnLst/>
            <a:rect l="l" t="t" r="r" b="b"/>
            <a:pathLst>
              <a:path w="300354" h="0">
                <a:moveTo>
                  <a:pt x="0" y="0"/>
                </a:moveTo>
                <a:lnTo>
                  <a:pt x="300151" y="0"/>
                </a:lnTo>
              </a:path>
            </a:pathLst>
          </a:custGeom>
          <a:ln w="3175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7" name="bk object 57"/>
          <p:cNvSpPr/>
          <p:nvPr/>
        </p:nvSpPr>
        <p:spPr>
          <a:xfrm>
            <a:off x="7464476" y="140816"/>
            <a:ext cx="923925" cy="291465"/>
          </a:xfrm>
          <a:custGeom>
            <a:avLst/>
            <a:gdLst/>
            <a:ahLst/>
            <a:cxnLst/>
            <a:rect l="l" t="t" r="r" b="b"/>
            <a:pathLst>
              <a:path w="923925" h="291465">
                <a:moveTo>
                  <a:pt x="923518" y="0"/>
                </a:moveTo>
                <a:lnTo>
                  <a:pt x="0" y="291185"/>
                </a:lnTo>
                <a:lnTo>
                  <a:pt x="300139" y="291185"/>
                </a:lnTo>
                <a:lnTo>
                  <a:pt x="923518" y="94627"/>
                </a:lnTo>
                <a:lnTo>
                  <a:pt x="923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" name="bk object 58"/>
          <p:cNvSpPr/>
          <p:nvPr/>
        </p:nvSpPr>
        <p:spPr>
          <a:xfrm>
            <a:off x="7464476" y="140816"/>
            <a:ext cx="923925" cy="291465"/>
          </a:xfrm>
          <a:custGeom>
            <a:avLst/>
            <a:gdLst/>
            <a:ahLst/>
            <a:cxnLst/>
            <a:rect l="l" t="t" r="r" b="b"/>
            <a:pathLst>
              <a:path w="923925" h="291465">
                <a:moveTo>
                  <a:pt x="923518" y="0"/>
                </a:moveTo>
                <a:lnTo>
                  <a:pt x="0" y="291185"/>
                </a:lnTo>
                <a:lnTo>
                  <a:pt x="300139" y="291185"/>
                </a:lnTo>
                <a:lnTo>
                  <a:pt x="923518" y="94627"/>
                </a:lnTo>
                <a:lnTo>
                  <a:pt x="923518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" name="bk object 59"/>
          <p:cNvSpPr/>
          <p:nvPr/>
        </p:nvSpPr>
        <p:spPr>
          <a:xfrm>
            <a:off x="8119083" y="432001"/>
            <a:ext cx="269240" cy="0"/>
          </a:xfrm>
          <a:custGeom>
            <a:avLst/>
            <a:gdLst/>
            <a:ahLst/>
            <a:cxnLst/>
            <a:rect l="l" t="t" r="r" b="b"/>
            <a:pathLst>
              <a:path w="269240" h="0">
                <a:moveTo>
                  <a:pt x="0" y="0"/>
                </a:moveTo>
                <a:lnTo>
                  <a:pt x="268909" y="0"/>
                </a:lnTo>
              </a:path>
            </a:pathLst>
          </a:custGeom>
          <a:ln w="3175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0" name="bk object 60"/>
          <p:cNvSpPr/>
          <p:nvPr/>
        </p:nvSpPr>
        <p:spPr>
          <a:xfrm>
            <a:off x="8119095" y="347216"/>
            <a:ext cx="269240" cy="85090"/>
          </a:xfrm>
          <a:custGeom>
            <a:avLst/>
            <a:gdLst/>
            <a:ahLst/>
            <a:cxnLst/>
            <a:rect l="l" t="t" r="r" b="b"/>
            <a:pathLst>
              <a:path w="269240" h="85090">
                <a:moveTo>
                  <a:pt x="268897" y="0"/>
                </a:moveTo>
                <a:lnTo>
                  <a:pt x="0" y="84785"/>
                </a:lnTo>
                <a:lnTo>
                  <a:pt x="268897" y="84785"/>
                </a:lnTo>
                <a:lnTo>
                  <a:pt x="26889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" name="bk object 61"/>
          <p:cNvSpPr/>
          <p:nvPr/>
        </p:nvSpPr>
        <p:spPr>
          <a:xfrm>
            <a:off x="8119095" y="347216"/>
            <a:ext cx="269240" cy="85090"/>
          </a:xfrm>
          <a:custGeom>
            <a:avLst/>
            <a:gdLst/>
            <a:ahLst/>
            <a:cxnLst/>
            <a:rect l="l" t="t" r="r" b="b"/>
            <a:pathLst>
              <a:path w="269240" h="85090">
                <a:moveTo>
                  <a:pt x="268897" y="0"/>
                </a:moveTo>
                <a:lnTo>
                  <a:pt x="0" y="84785"/>
                </a:lnTo>
                <a:lnTo>
                  <a:pt x="268897" y="84785"/>
                </a:lnTo>
                <a:lnTo>
                  <a:pt x="268897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" name="bk object 62"/>
          <p:cNvSpPr/>
          <p:nvPr/>
        </p:nvSpPr>
        <p:spPr>
          <a:xfrm>
            <a:off x="75171" y="435178"/>
            <a:ext cx="8237855" cy="5466080"/>
          </a:xfrm>
          <a:custGeom>
            <a:avLst/>
            <a:gdLst/>
            <a:ahLst/>
            <a:cxnLst/>
            <a:rect l="l" t="t" r="r" b="b"/>
            <a:pathLst>
              <a:path w="8237855" h="5466080">
                <a:moveTo>
                  <a:pt x="0" y="5465648"/>
                </a:moveTo>
                <a:lnTo>
                  <a:pt x="8237651" y="5465648"/>
                </a:lnTo>
                <a:lnTo>
                  <a:pt x="8237651" y="0"/>
                </a:lnTo>
                <a:lnTo>
                  <a:pt x="0" y="0"/>
                </a:lnTo>
                <a:lnTo>
                  <a:pt x="0" y="5465648"/>
                </a:lnTo>
                <a:close/>
              </a:path>
            </a:pathLst>
          </a:custGeom>
          <a:ln w="6349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19417" y="239268"/>
            <a:ext cx="7549515" cy="9570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19417" y="1375791"/>
            <a:ext cx="7549515" cy="394792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852039" y="5562981"/>
            <a:ext cx="2684272" cy="2990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419417" y="5562981"/>
            <a:ext cx="1929320" cy="2990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039612" y="5562981"/>
            <a:ext cx="1929320" cy="2990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C5-Kuvert_4c_PDF-Vorlage.indd</dc:title>
  <dcterms:created xsi:type="dcterms:W3CDTF">2017-01-26T13:05:58Z</dcterms:created>
  <dcterms:modified xsi:type="dcterms:W3CDTF">2017-01-26T13:05:58Z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2017-01-26T00:00:00Z</vt:filetime>
  </property>
  <property fmtid="{D5CDD505-2E9C-101B-9397-08002B2CF9AE}" pid="3" name="Creator">
    <vt:lpwstr>Adobe InDesign CC 2017 (Windows)</vt:lpwstr>
  </property>
  <property fmtid="{D5CDD505-2E9C-101B-9397-08002B2CF9AE}" pid="4" name="LastSaved">
    <vt:filetime>2017-01-26T00:00:00Z</vt:filetime>
  </property>
</Properties>
</file>