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8064500" cy="4108450"/>
  <p:notesSz cx="8064500" cy="41084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04837" y="1273619"/>
            <a:ext cx="6854825" cy="862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209675" y="2300732"/>
            <a:ext cx="5645150" cy="10271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03225" y="944943"/>
            <a:ext cx="3508057" cy="27115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153217" y="944943"/>
            <a:ext cx="3508057" cy="27115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-1" y="6"/>
            <a:ext cx="8064500" cy="432434"/>
          </a:xfrm>
          <a:custGeom>
            <a:avLst/>
            <a:gdLst/>
            <a:ahLst/>
            <a:cxnLst/>
            <a:rect l="l" t="t" r="r" b="b"/>
            <a:pathLst>
              <a:path w="8064500" h="432434">
                <a:moveTo>
                  <a:pt x="1708924" y="0"/>
                </a:moveTo>
                <a:lnTo>
                  <a:pt x="1422196" y="0"/>
                </a:lnTo>
                <a:lnTo>
                  <a:pt x="52057" y="432003"/>
                </a:lnTo>
                <a:lnTo>
                  <a:pt x="338785" y="432003"/>
                </a:lnTo>
                <a:lnTo>
                  <a:pt x="1708924" y="0"/>
                </a:lnTo>
                <a:close/>
              </a:path>
              <a:path w="8064500" h="432434">
                <a:moveTo>
                  <a:pt x="2334285" y="0"/>
                </a:moveTo>
                <a:lnTo>
                  <a:pt x="2047557" y="0"/>
                </a:lnTo>
                <a:lnTo>
                  <a:pt x="677417" y="432003"/>
                </a:lnTo>
                <a:lnTo>
                  <a:pt x="964158" y="432003"/>
                </a:lnTo>
                <a:lnTo>
                  <a:pt x="2334285" y="0"/>
                </a:lnTo>
                <a:close/>
              </a:path>
              <a:path w="8064500" h="432434">
                <a:moveTo>
                  <a:pt x="2959646" y="0"/>
                </a:moveTo>
                <a:lnTo>
                  <a:pt x="2672930" y="0"/>
                </a:lnTo>
                <a:lnTo>
                  <a:pt x="1302791" y="432003"/>
                </a:lnTo>
                <a:lnTo>
                  <a:pt x="1589519" y="432003"/>
                </a:lnTo>
                <a:lnTo>
                  <a:pt x="2959646" y="0"/>
                </a:lnTo>
                <a:close/>
              </a:path>
              <a:path w="8064500" h="432434">
                <a:moveTo>
                  <a:pt x="3585006" y="0"/>
                </a:moveTo>
                <a:lnTo>
                  <a:pt x="3298291" y="0"/>
                </a:lnTo>
                <a:lnTo>
                  <a:pt x="1928152" y="432003"/>
                </a:lnTo>
                <a:lnTo>
                  <a:pt x="2214867" y="432003"/>
                </a:lnTo>
                <a:lnTo>
                  <a:pt x="3585006" y="0"/>
                </a:lnTo>
                <a:close/>
              </a:path>
              <a:path w="8064500" h="432434">
                <a:moveTo>
                  <a:pt x="4210380" y="0"/>
                </a:moveTo>
                <a:lnTo>
                  <a:pt x="3923652" y="0"/>
                </a:lnTo>
                <a:lnTo>
                  <a:pt x="2553525" y="432003"/>
                </a:lnTo>
                <a:lnTo>
                  <a:pt x="2840240" y="432003"/>
                </a:lnTo>
                <a:lnTo>
                  <a:pt x="4210380" y="0"/>
                </a:lnTo>
                <a:close/>
              </a:path>
              <a:path w="8064500" h="432434">
                <a:moveTo>
                  <a:pt x="4835740" y="0"/>
                </a:moveTo>
                <a:lnTo>
                  <a:pt x="4549012" y="0"/>
                </a:lnTo>
                <a:lnTo>
                  <a:pt x="3178873" y="432003"/>
                </a:lnTo>
                <a:lnTo>
                  <a:pt x="3465614" y="432003"/>
                </a:lnTo>
                <a:lnTo>
                  <a:pt x="4835740" y="0"/>
                </a:lnTo>
                <a:close/>
              </a:path>
              <a:path w="8064500" h="432434">
                <a:moveTo>
                  <a:pt x="5461101" y="0"/>
                </a:moveTo>
                <a:lnTo>
                  <a:pt x="5174386" y="0"/>
                </a:lnTo>
                <a:lnTo>
                  <a:pt x="3804246" y="432003"/>
                </a:lnTo>
                <a:lnTo>
                  <a:pt x="4090974" y="432003"/>
                </a:lnTo>
                <a:lnTo>
                  <a:pt x="5461101" y="0"/>
                </a:lnTo>
                <a:close/>
              </a:path>
              <a:path w="8064500" h="432434">
                <a:moveTo>
                  <a:pt x="6086462" y="0"/>
                </a:moveTo>
                <a:lnTo>
                  <a:pt x="5799747" y="0"/>
                </a:lnTo>
                <a:lnTo>
                  <a:pt x="4429607" y="432003"/>
                </a:lnTo>
                <a:lnTo>
                  <a:pt x="4716322" y="432003"/>
                </a:lnTo>
                <a:lnTo>
                  <a:pt x="6086462" y="0"/>
                </a:lnTo>
                <a:close/>
              </a:path>
              <a:path w="8064500" h="432434">
                <a:moveTo>
                  <a:pt x="6711823" y="0"/>
                </a:moveTo>
                <a:lnTo>
                  <a:pt x="6425107" y="0"/>
                </a:lnTo>
                <a:lnTo>
                  <a:pt x="5054981" y="432003"/>
                </a:lnTo>
                <a:lnTo>
                  <a:pt x="5341696" y="432003"/>
                </a:lnTo>
                <a:lnTo>
                  <a:pt x="6711823" y="0"/>
                </a:lnTo>
                <a:close/>
              </a:path>
              <a:path w="8064500" h="432434">
                <a:moveTo>
                  <a:pt x="7337196" y="0"/>
                </a:moveTo>
                <a:lnTo>
                  <a:pt x="7050468" y="0"/>
                </a:lnTo>
                <a:lnTo>
                  <a:pt x="5680329" y="432003"/>
                </a:lnTo>
                <a:lnTo>
                  <a:pt x="5967056" y="432003"/>
                </a:lnTo>
                <a:lnTo>
                  <a:pt x="7337196" y="0"/>
                </a:lnTo>
                <a:close/>
              </a:path>
              <a:path w="8064500" h="432434">
                <a:moveTo>
                  <a:pt x="7962557" y="0"/>
                </a:moveTo>
                <a:lnTo>
                  <a:pt x="7675829" y="0"/>
                </a:lnTo>
                <a:lnTo>
                  <a:pt x="6305689" y="432003"/>
                </a:lnTo>
                <a:lnTo>
                  <a:pt x="6592417" y="432003"/>
                </a:lnTo>
                <a:lnTo>
                  <a:pt x="7962557" y="0"/>
                </a:lnTo>
                <a:close/>
              </a:path>
              <a:path w="8064500" h="432434">
                <a:moveTo>
                  <a:pt x="8064004" y="74790"/>
                </a:moveTo>
                <a:lnTo>
                  <a:pt x="6931063" y="432003"/>
                </a:lnTo>
                <a:lnTo>
                  <a:pt x="7217778" y="432003"/>
                </a:lnTo>
                <a:lnTo>
                  <a:pt x="8064004" y="165188"/>
                </a:lnTo>
                <a:lnTo>
                  <a:pt x="8064004" y="74790"/>
                </a:lnTo>
                <a:close/>
              </a:path>
              <a:path w="8064500" h="432434">
                <a:moveTo>
                  <a:pt x="8064004" y="271957"/>
                </a:moveTo>
                <a:lnTo>
                  <a:pt x="7556423" y="432003"/>
                </a:lnTo>
                <a:lnTo>
                  <a:pt x="7843138" y="432003"/>
                </a:lnTo>
                <a:lnTo>
                  <a:pt x="8064004" y="362369"/>
                </a:lnTo>
                <a:lnTo>
                  <a:pt x="8064004" y="271957"/>
                </a:lnTo>
                <a:close/>
              </a:path>
              <a:path w="8064500" h="432434">
                <a:moveTo>
                  <a:pt x="1083551" y="0"/>
                </a:moveTo>
                <a:lnTo>
                  <a:pt x="796836" y="0"/>
                </a:lnTo>
                <a:lnTo>
                  <a:pt x="0" y="251231"/>
                </a:lnTo>
                <a:lnTo>
                  <a:pt x="0" y="341642"/>
                </a:lnTo>
                <a:lnTo>
                  <a:pt x="1083551" y="0"/>
                </a:lnTo>
                <a:close/>
              </a:path>
              <a:path w="8064500" h="432434">
                <a:moveTo>
                  <a:pt x="458190" y="0"/>
                </a:moveTo>
                <a:lnTo>
                  <a:pt x="171462" y="0"/>
                </a:lnTo>
                <a:lnTo>
                  <a:pt x="0" y="54063"/>
                </a:lnTo>
                <a:lnTo>
                  <a:pt x="0" y="144462"/>
                </a:lnTo>
                <a:lnTo>
                  <a:pt x="45819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684009" y="1764003"/>
            <a:ext cx="3154680" cy="995044"/>
          </a:xfrm>
          <a:custGeom>
            <a:avLst/>
            <a:gdLst/>
            <a:ahLst/>
            <a:cxnLst/>
            <a:rect l="l" t="t" r="r" b="b"/>
            <a:pathLst>
              <a:path w="3154679" h="995044">
                <a:moveTo>
                  <a:pt x="3154468" y="0"/>
                </a:moveTo>
                <a:lnTo>
                  <a:pt x="2988720" y="0"/>
                </a:lnTo>
                <a:lnTo>
                  <a:pt x="0" y="942337"/>
                </a:lnTo>
                <a:lnTo>
                  <a:pt x="0" y="994597"/>
                </a:lnTo>
                <a:lnTo>
                  <a:pt x="3154468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684009" y="1764003"/>
            <a:ext cx="2793365" cy="880744"/>
          </a:xfrm>
          <a:custGeom>
            <a:avLst/>
            <a:gdLst/>
            <a:ahLst/>
            <a:cxnLst/>
            <a:rect l="l" t="t" r="r" b="b"/>
            <a:pathLst>
              <a:path w="2793365" h="880744">
                <a:moveTo>
                  <a:pt x="2793156" y="0"/>
                </a:moveTo>
                <a:lnTo>
                  <a:pt x="2627421" y="0"/>
                </a:lnTo>
                <a:lnTo>
                  <a:pt x="0" y="828419"/>
                </a:lnTo>
                <a:lnTo>
                  <a:pt x="0" y="880679"/>
                </a:lnTo>
                <a:lnTo>
                  <a:pt x="27931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684009" y="1764003"/>
            <a:ext cx="2793365" cy="880744"/>
          </a:xfrm>
          <a:custGeom>
            <a:avLst/>
            <a:gdLst/>
            <a:ahLst/>
            <a:cxnLst/>
            <a:rect l="l" t="t" r="r" b="b"/>
            <a:pathLst>
              <a:path w="2793365" h="880744">
                <a:moveTo>
                  <a:pt x="2793156" y="0"/>
                </a:moveTo>
                <a:lnTo>
                  <a:pt x="2627421" y="0"/>
                </a:lnTo>
                <a:lnTo>
                  <a:pt x="0" y="828419"/>
                </a:lnTo>
                <a:lnTo>
                  <a:pt x="0" y="880679"/>
                </a:lnTo>
                <a:lnTo>
                  <a:pt x="2793156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684009" y="1764003"/>
            <a:ext cx="2432050" cy="767080"/>
          </a:xfrm>
          <a:custGeom>
            <a:avLst/>
            <a:gdLst/>
            <a:ahLst/>
            <a:cxnLst/>
            <a:rect l="l" t="t" r="r" b="b"/>
            <a:pathLst>
              <a:path w="2432050" h="767080">
                <a:moveTo>
                  <a:pt x="2431853" y="0"/>
                </a:moveTo>
                <a:lnTo>
                  <a:pt x="2266105" y="0"/>
                </a:lnTo>
                <a:lnTo>
                  <a:pt x="0" y="714500"/>
                </a:lnTo>
                <a:lnTo>
                  <a:pt x="0" y="766760"/>
                </a:lnTo>
                <a:lnTo>
                  <a:pt x="243185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bk object 21"/>
          <p:cNvSpPr/>
          <p:nvPr/>
        </p:nvSpPr>
        <p:spPr>
          <a:xfrm>
            <a:off x="684009" y="1764003"/>
            <a:ext cx="2432050" cy="767080"/>
          </a:xfrm>
          <a:custGeom>
            <a:avLst/>
            <a:gdLst/>
            <a:ahLst/>
            <a:cxnLst/>
            <a:rect l="l" t="t" r="r" b="b"/>
            <a:pathLst>
              <a:path w="2432050" h="767080">
                <a:moveTo>
                  <a:pt x="2431853" y="0"/>
                </a:moveTo>
                <a:lnTo>
                  <a:pt x="2266105" y="0"/>
                </a:lnTo>
                <a:lnTo>
                  <a:pt x="0" y="714500"/>
                </a:lnTo>
                <a:lnTo>
                  <a:pt x="0" y="766760"/>
                </a:lnTo>
                <a:lnTo>
                  <a:pt x="2431853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bk object 22"/>
          <p:cNvSpPr/>
          <p:nvPr/>
        </p:nvSpPr>
        <p:spPr>
          <a:xfrm>
            <a:off x="684009" y="1764003"/>
            <a:ext cx="2070735" cy="653415"/>
          </a:xfrm>
          <a:custGeom>
            <a:avLst/>
            <a:gdLst/>
            <a:ahLst/>
            <a:cxnLst/>
            <a:rect l="l" t="t" r="r" b="b"/>
            <a:pathLst>
              <a:path w="2070735" h="653414">
                <a:moveTo>
                  <a:pt x="2070541" y="0"/>
                </a:moveTo>
                <a:lnTo>
                  <a:pt x="1904806" y="0"/>
                </a:lnTo>
                <a:lnTo>
                  <a:pt x="0" y="600582"/>
                </a:lnTo>
                <a:lnTo>
                  <a:pt x="0" y="652842"/>
                </a:lnTo>
                <a:lnTo>
                  <a:pt x="207054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bk object 23"/>
          <p:cNvSpPr/>
          <p:nvPr/>
        </p:nvSpPr>
        <p:spPr>
          <a:xfrm>
            <a:off x="684009" y="1764003"/>
            <a:ext cx="2070735" cy="653415"/>
          </a:xfrm>
          <a:custGeom>
            <a:avLst/>
            <a:gdLst/>
            <a:ahLst/>
            <a:cxnLst/>
            <a:rect l="l" t="t" r="r" b="b"/>
            <a:pathLst>
              <a:path w="2070735" h="653414">
                <a:moveTo>
                  <a:pt x="2070541" y="0"/>
                </a:moveTo>
                <a:lnTo>
                  <a:pt x="1904806" y="0"/>
                </a:lnTo>
                <a:lnTo>
                  <a:pt x="0" y="600582"/>
                </a:lnTo>
                <a:lnTo>
                  <a:pt x="0" y="652842"/>
                </a:lnTo>
                <a:lnTo>
                  <a:pt x="2070541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bk object 24"/>
          <p:cNvSpPr/>
          <p:nvPr/>
        </p:nvSpPr>
        <p:spPr>
          <a:xfrm>
            <a:off x="684009" y="1764003"/>
            <a:ext cx="1709420" cy="539115"/>
          </a:xfrm>
          <a:custGeom>
            <a:avLst/>
            <a:gdLst/>
            <a:ahLst/>
            <a:cxnLst/>
            <a:rect l="l" t="t" r="r" b="b"/>
            <a:pathLst>
              <a:path w="1709420" h="539114">
                <a:moveTo>
                  <a:pt x="1709235" y="0"/>
                </a:moveTo>
                <a:lnTo>
                  <a:pt x="1543488" y="0"/>
                </a:lnTo>
                <a:lnTo>
                  <a:pt x="0" y="486662"/>
                </a:lnTo>
                <a:lnTo>
                  <a:pt x="0" y="538922"/>
                </a:lnTo>
                <a:lnTo>
                  <a:pt x="170923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bk object 25"/>
          <p:cNvSpPr/>
          <p:nvPr/>
        </p:nvSpPr>
        <p:spPr>
          <a:xfrm>
            <a:off x="684009" y="1764003"/>
            <a:ext cx="1709420" cy="539115"/>
          </a:xfrm>
          <a:custGeom>
            <a:avLst/>
            <a:gdLst/>
            <a:ahLst/>
            <a:cxnLst/>
            <a:rect l="l" t="t" r="r" b="b"/>
            <a:pathLst>
              <a:path w="1709420" h="539114">
                <a:moveTo>
                  <a:pt x="1709235" y="0"/>
                </a:moveTo>
                <a:lnTo>
                  <a:pt x="1543488" y="0"/>
                </a:lnTo>
                <a:lnTo>
                  <a:pt x="0" y="486662"/>
                </a:lnTo>
                <a:lnTo>
                  <a:pt x="0" y="538922"/>
                </a:lnTo>
                <a:lnTo>
                  <a:pt x="1709235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bk object 26"/>
          <p:cNvSpPr/>
          <p:nvPr/>
        </p:nvSpPr>
        <p:spPr>
          <a:xfrm>
            <a:off x="684009" y="1764003"/>
            <a:ext cx="1348105" cy="425450"/>
          </a:xfrm>
          <a:custGeom>
            <a:avLst/>
            <a:gdLst/>
            <a:ahLst/>
            <a:cxnLst/>
            <a:rect l="l" t="t" r="r" b="b"/>
            <a:pathLst>
              <a:path w="1348105" h="425450">
                <a:moveTo>
                  <a:pt x="1347924" y="0"/>
                </a:moveTo>
                <a:lnTo>
                  <a:pt x="1182176" y="0"/>
                </a:lnTo>
                <a:lnTo>
                  <a:pt x="0" y="372740"/>
                </a:lnTo>
                <a:lnTo>
                  <a:pt x="0" y="425000"/>
                </a:lnTo>
                <a:lnTo>
                  <a:pt x="134792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bk object 27"/>
          <p:cNvSpPr/>
          <p:nvPr/>
        </p:nvSpPr>
        <p:spPr>
          <a:xfrm>
            <a:off x="684009" y="1764003"/>
            <a:ext cx="1348105" cy="425450"/>
          </a:xfrm>
          <a:custGeom>
            <a:avLst/>
            <a:gdLst/>
            <a:ahLst/>
            <a:cxnLst/>
            <a:rect l="l" t="t" r="r" b="b"/>
            <a:pathLst>
              <a:path w="1348105" h="425450">
                <a:moveTo>
                  <a:pt x="1347924" y="0"/>
                </a:moveTo>
                <a:lnTo>
                  <a:pt x="1182176" y="0"/>
                </a:lnTo>
                <a:lnTo>
                  <a:pt x="0" y="372740"/>
                </a:lnTo>
                <a:lnTo>
                  <a:pt x="0" y="425000"/>
                </a:lnTo>
                <a:lnTo>
                  <a:pt x="1347924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bk object 28"/>
          <p:cNvSpPr/>
          <p:nvPr/>
        </p:nvSpPr>
        <p:spPr>
          <a:xfrm>
            <a:off x="684009" y="1764003"/>
            <a:ext cx="986790" cy="311150"/>
          </a:xfrm>
          <a:custGeom>
            <a:avLst/>
            <a:gdLst/>
            <a:ahLst/>
            <a:cxnLst/>
            <a:rect l="l" t="t" r="r" b="b"/>
            <a:pathLst>
              <a:path w="986789" h="311150">
                <a:moveTo>
                  <a:pt x="986614" y="0"/>
                </a:moveTo>
                <a:lnTo>
                  <a:pt x="820866" y="0"/>
                </a:lnTo>
                <a:lnTo>
                  <a:pt x="0" y="258822"/>
                </a:lnTo>
                <a:lnTo>
                  <a:pt x="0" y="311083"/>
                </a:lnTo>
                <a:lnTo>
                  <a:pt x="98661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bk object 29"/>
          <p:cNvSpPr/>
          <p:nvPr/>
        </p:nvSpPr>
        <p:spPr>
          <a:xfrm>
            <a:off x="684009" y="1764003"/>
            <a:ext cx="986790" cy="311150"/>
          </a:xfrm>
          <a:custGeom>
            <a:avLst/>
            <a:gdLst/>
            <a:ahLst/>
            <a:cxnLst/>
            <a:rect l="l" t="t" r="r" b="b"/>
            <a:pathLst>
              <a:path w="986789" h="311150">
                <a:moveTo>
                  <a:pt x="986614" y="0"/>
                </a:moveTo>
                <a:lnTo>
                  <a:pt x="820866" y="0"/>
                </a:lnTo>
                <a:lnTo>
                  <a:pt x="0" y="258822"/>
                </a:lnTo>
                <a:lnTo>
                  <a:pt x="0" y="311083"/>
                </a:lnTo>
                <a:lnTo>
                  <a:pt x="986614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bk object 30"/>
          <p:cNvSpPr/>
          <p:nvPr/>
        </p:nvSpPr>
        <p:spPr>
          <a:xfrm>
            <a:off x="684009" y="1764003"/>
            <a:ext cx="625475" cy="197485"/>
          </a:xfrm>
          <a:custGeom>
            <a:avLst/>
            <a:gdLst/>
            <a:ahLst/>
            <a:cxnLst/>
            <a:rect l="l" t="t" r="r" b="b"/>
            <a:pathLst>
              <a:path w="625475" h="197485">
                <a:moveTo>
                  <a:pt x="625306" y="0"/>
                </a:moveTo>
                <a:lnTo>
                  <a:pt x="459558" y="0"/>
                </a:lnTo>
                <a:lnTo>
                  <a:pt x="0" y="144905"/>
                </a:lnTo>
                <a:lnTo>
                  <a:pt x="0" y="197153"/>
                </a:lnTo>
                <a:lnTo>
                  <a:pt x="6253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bk object 31"/>
          <p:cNvSpPr/>
          <p:nvPr/>
        </p:nvSpPr>
        <p:spPr>
          <a:xfrm>
            <a:off x="684009" y="1764003"/>
            <a:ext cx="625475" cy="197485"/>
          </a:xfrm>
          <a:custGeom>
            <a:avLst/>
            <a:gdLst/>
            <a:ahLst/>
            <a:cxnLst/>
            <a:rect l="l" t="t" r="r" b="b"/>
            <a:pathLst>
              <a:path w="625475" h="197485">
                <a:moveTo>
                  <a:pt x="625306" y="0"/>
                </a:moveTo>
                <a:lnTo>
                  <a:pt x="459558" y="0"/>
                </a:lnTo>
                <a:lnTo>
                  <a:pt x="0" y="144905"/>
                </a:lnTo>
                <a:lnTo>
                  <a:pt x="0" y="197153"/>
                </a:lnTo>
                <a:lnTo>
                  <a:pt x="625306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bk object 32"/>
          <p:cNvSpPr/>
          <p:nvPr/>
        </p:nvSpPr>
        <p:spPr>
          <a:xfrm>
            <a:off x="702196" y="1764003"/>
            <a:ext cx="245808" cy="775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" name="bk object 33"/>
          <p:cNvSpPr/>
          <p:nvPr/>
        </p:nvSpPr>
        <p:spPr>
          <a:xfrm>
            <a:off x="684009" y="1768056"/>
            <a:ext cx="3404870" cy="1104900"/>
          </a:xfrm>
          <a:custGeom>
            <a:avLst/>
            <a:gdLst/>
            <a:ahLst/>
            <a:cxnLst/>
            <a:rect l="l" t="t" r="r" b="b"/>
            <a:pathLst>
              <a:path w="3404870" h="1104900">
                <a:moveTo>
                  <a:pt x="3337180" y="0"/>
                </a:moveTo>
                <a:lnTo>
                  <a:pt x="0" y="1052215"/>
                </a:lnTo>
                <a:lnTo>
                  <a:pt x="0" y="1104475"/>
                </a:lnTo>
                <a:lnTo>
                  <a:pt x="3404380" y="31070"/>
                </a:lnTo>
                <a:lnTo>
                  <a:pt x="3398442" y="25131"/>
                </a:lnTo>
                <a:lnTo>
                  <a:pt x="3395582" y="22972"/>
                </a:lnTo>
                <a:lnTo>
                  <a:pt x="3357889" y="3477"/>
                </a:lnTo>
                <a:lnTo>
                  <a:pt x="3356646" y="3139"/>
                </a:lnTo>
                <a:lnTo>
                  <a:pt x="333718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bk object 34"/>
          <p:cNvSpPr/>
          <p:nvPr/>
        </p:nvSpPr>
        <p:spPr>
          <a:xfrm>
            <a:off x="684009" y="1768056"/>
            <a:ext cx="3404870" cy="1104900"/>
          </a:xfrm>
          <a:custGeom>
            <a:avLst/>
            <a:gdLst/>
            <a:ahLst/>
            <a:cxnLst/>
            <a:rect l="l" t="t" r="r" b="b"/>
            <a:pathLst>
              <a:path w="3404870" h="1104900">
                <a:moveTo>
                  <a:pt x="3337180" y="0"/>
                </a:moveTo>
                <a:lnTo>
                  <a:pt x="0" y="1052215"/>
                </a:lnTo>
                <a:lnTo>
                  <a:pt x="0" y="1104475"/>
                </a:lnTo>
                <a:lnTo>
                  <a:pt x="3404380" y="31070"/>
                </a:lnTo>
                <a:lnTo>
                  <a:pt x="3398442" y="25131"/>
                </a:lnTo>
                <a:lnTo>
                  <a:pt x="3395582" y="22972"/>
                </a:lnTo>
                <a:lnTo>
                  <a:pt x="3357889" y="3477"/>
                </a:lnTo>
                <a:lnTo>
                  <a:pt x="3356646" y="3139"/>
                </a:lnTo>
                <a:lnTo>
                  <a:pt x="333718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bk object 35"/>
          <p:cNvSpPr/>
          <p:nvPr/>
        </p:nvSpPr>
        <p:spPr>
          <a:xfrm>
            <a:off x="684009" y="1849026"/>
            <a:ext cx="3454400" cy="1137920"/>
          </a:xfrm>
          <a:custGeom>
            <a:avLst/>
            <a:gdLst/>
            <a:ahLst/>
            <a:cxnLst/>
            <a:rect l="l" t="t" r="r" b="b"/>
            <a:pathLst>
              <a:path w="3454400" h="1137920">
                <a:moveTo>
                  <a:pt x="3441686" y="0"/>
                </a:moveTo>
                <a:lnTo>
                  <a:pt x="0" y="1085157"/>
                </a:lnTo>
                <a:lnTo>
                  <a:pt x="0" y="1137417"/>
                </a:lnTo>
                <a:lnTo>
                  <a:pt x="3454262" y="48287"/>
                </a:lnTo>
                <a:lnTo>
                  <a:pt x="3448751" y="14110"/>
                </a:lnTo>
                <a:lnTo>
                  <a:pt x="3448419" y="13021"/>
                </a:lnTo>
                <a:lnTo>
                  <a:pt x="344168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bk object 36"/>
          <p:cNvSpPr/>
          <p:nvPr/>
        </p:nvSpPr>
        <p:spPr>
          <a:xfrm>
            <a:off x="684009" y="1849026"/>
            <a:ext cx="3454400" cy="1137920"/>
          </a:xfrm>
          <a:custGeom>
            <a:avLst/>
            <a:gdLst/>
            <a:ahLst/>
            <a:cxnLst/>
            <a:rect l="l" t="t" r="r" b="b"/>
            <a:pathLst>
              <a:path w="3454400" h="1137920">
                <a:moveTo>
                  <a:pt x="3441686" y="0"/>
                </a:moveTo>
                <a:lnTo>
                  <a:pt x="0" y="1085157"/>
                </a:lnTo>
                <a:lnTo>
                  <a:pt x="0" y="1137417"/>
                </a:lnTo>
                <a:lnTo>
                  <a:pt x="3454262" y="48287"/>
                </a:lnTo>
                <a:lnTo>
                  <a:pt x="3448751" y="14110"/>
                </a:lnTo>
                <a:lnTo>
                  <a:pt x="3448419" y="13021"/>
                </a:lnTo>
                <a:lnTo>
                  <a:pt x="3441686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bk object 37"/>
          <p:cNvSpPr/>
          <p:nvPr/>
        </p:nvSpPr>
        <p:spPr>
          <a:xfrm>
            <a:off x="684009" y="1958438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87" y="0"/>
                </a:moveTo>
                <a:lnTo>
                  <a:pt x="0" y="1089668"/>
                </a:lnTo>
                <a:lnTo>
                  <a:pt x="0" y="1141929"/>
                </a:lnTo>
                <a:lnTo>
                  <a:pt x="3455987" y="52260"/>
                </a:lnTo>
                <a:lnTo>
                  <a:pt x="34559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bk object 38"/>
          <p:cNvSpPr/>
          <p:nvPr/>
        </p:nvSpPr>
        <p:spPr>
          <a:xfrm>
            <a:off x="684009" y="1958438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87" y="0"/>
                </a:moveTo>
                <a:lnTo>
                  <a:pt x="0" y="1089668"/>
                </a:lnTo>
                <a:lnTo>
                  <a:pt x="0" y="1141929"/>
                </a:lnTo>
                <a:lnTo>
                  <a:pt x="3455987" y="52260"/>
                </a:lnTo>
                <a:lnTo>
                  <a:pt x="3455987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bk object 39"/>
          <p:cNvSpPr/>
          <p:nvPr/>
        </p:nvSpPr>
        <p:spPr>
          <a:xfrm>
            <a:off x="684009" y="2072356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87" y="0"/>
                </a:moveTo>
                <a:lnTo>
                  <a:pt x="0" y="1089668"/>
                </a:lnTo>
                <a:lnTo>
                  <a:pt x="0" y="1141929"/>
                </a:lnTo>
                <a:lnTo>
                  <a:pt x="3455987" y="52260"/>
                </a:lnTo>
                <a:lnTo>
                  <a:pt x="34559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bk object 40"/>
          <p:cNvSpPr/>
          <p:nvPr/>
        </p:nvSpPr>
        <p:spPr>
          <a:xfrm>
            <a:off x="684009" y="2072356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87" y="0"/>
                </a:moveTo>
                <a:lnTo>
                  <a:pt x="0" y="1089668"/>
                </a:lnTo>
                <a:lnTo>
                  <a:pt x="0" y="1141929"/>
                </a:lnTo>
                <a:lnTo>
                  <a:pt x="3455987" y="52260"/>
                </a:lnTo>
                <a:lnTo>
                  <a:pt x="3455987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bk object 41"/>
          <p:cNvSpPr/>
          <p:nvPr/>
        </p:nvSpPr>
        <p:spPr>
          <a:xfrm>
            <a:off x="684009" y="2186276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87" y="0"/>
                </a:moveTo>
                <a:lnTo>
                  <a:pt x="0" y="1089668"/>
                </a:lnTo>
                <a:lnTo>
                  <a:pt x="0" y="1141929"/>
                </a:lnTo>
                <a:lnTo>
                  <a:pt x="3455987" y="52260"/>
                </a:lnTo>
                <a:lnTo>
                  <a:pt x="34559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bk object 42"/>
          <p:cNvSpPr/>
          <p:nvPr/>
        </p:nvSpPr>
        <p:spPr>
          <a:xfrm>
            <a:off x="684009" y="2186276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87" y="0"/>
                </a:moveTo>
                <a:lnTo>
                  <a:pt x="0" y="1089668"/>
                </a:lnTo>
                <a:lnTo>
                  <a:pt x="0" y="1141929"/>
                </a:lnTo>
                <a:lnTo>
                  <a:pt x="3455987" y="52260"/>
                </a:lnTo>
                <a:lnTo>
                  <a:pt x="3455987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bk object 43"/>
          <p:cNvSpPr/>
          <p:nvPr/>
        </p:nvSpPr>
        <p:spPr>
          <a:xfrm>
            <a:off x="684009" y="2300197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87" y="0"/>
                </a:moveTo>
                <a:lnTo>
                  <a:pt x="0" y="1089668"/>
                </a:lnTo>
                <a:lnTo>
                  <a:pt x="0" y="1141929"/>
                </a:lnTo>
                <a:lnTo>
                  <a:pt x="3455987" y="52260"/>
                </a:lnTo>
                <a:lnTo>
                  <a:pt x="34559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bk object 44"/>
          <p:cNvSpPr/>
          <p:nvPr/>
        </p:nvSpPr>
        <p:spPr>
          <a:xfrm>
            <a:off x="684009" y="2300197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87" y="0"/>
                </a:moveTo>
                <a:lnTo>
                  <a:pt x="0" y="1089668"/>
                </a:lnTo>
                <a:lnTo>
                  <a:pt x="0" y="1141929"/>
                </a:lnTo>
                <a:lnTo>
                  <a:pt x="3455987" y="52260"/>
                </a:lnTo>
                <a:lnTo>
                  <a:pt x="3455987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bk object 45"/>
          <p:cNvSpPr/>
          <p:nvPr/>
        </p:nvSpPr>
        <p:spPr>
          <a:xfrm>
            <a:off x="691343" y="2414118"/>
            <a:ext cx="3448685" cy="1132205"/>
          </a:xfrm>
          <a:custGeom>
            <a:avLst/>
            <a:gdLst/>
            <a:ahLst/>
            <a:cxnLst/>
            <a:rect l="l" t="t" r="r" b="b"/>
            <a:pathLst>
              <a:path w="3448685" h="1132204">
                <a:moveTo>
                  <a:pt x="3448653" y="0"/>
                </a:moveTo>
                <a:lnTo>
                  <a:pt x="0" y="1087355"/>
                </a:lnTo>
                <a:lnTo>
                  <a:pt x="20068" y="1126190"/>
                </a:lnTo>
                <a:lnTo>
                  <a:pt x="21040" y="1127516"/>
                </a:lnTo>
                <a:lnTo>
                  <a:pt x="25190" y="1131666"/>
                </a:lnTo>
                <a:lnTo>
                  <a:pt x="3448653" y="52260"/>
                </a:lnTo>
                <a:lnTo>
                  <a:pt x="344865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bk object 46"/>
          <p:cNvSpPr/>
          <p:nvPr/>
        </p:nvSpPr>
        <p:spPr>
          <a:xfrm>
            <a:off x="691343" y="2414118"/>
            <a:ext cx="3448685" cy="1132205"/>
          </a:xfrm>
          <a:custGeom>
            <a:avLst/>
            <a:gdLst/>
            <a:ahLst/>
            <a:cxnLst/>
            <a:rect l="l" t="t" r="r" b="b"/>
            <a:pathLst>
              <a:path w="3448685" h="1132204">
                <a:moveTo>
                  <a:pt x="3448653" y="0"/>
                </a:moveTo>
                <a:lnTo>
                  <a:pt x="0" y="1087355"/>
                </a:lnTo>
                <a:lnTo>
                  <a:pt x="20068" y="1126190"/>
                </a:lnTo>
                <a:lnTo>
                  <a:pt x="21040" y="1127516"/>
                </a:lnTo>
                <a:lnTo>
                  <a:pt x="25190" y="1131666"/>
                </a:lnTo>
                <a:lnTo>
                  <a:pt x="3448653" y="52260"/>
                </a:lnTo>
                <a:lnTo>
                  <a:pt x="3448653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bk object 47"/>
          <p:cNvSpPr/>
          <p:nvPr/>
        </p:nvSpPr>
        <p:spPr>
          <a:xfrm>
            <a:off x="775276" y="2528039"/>
            <a:ext cx="3364865" cy="1072515"/>
          </a:xfrm>
          <a:custGeom>
            <a:avLst/>
            <a:gdLst/>
            <a:ahLst/>
            <a:cxnLst/>
            <a:rect l="l" t="t" r="r" b="b"/>
            <a:pathLst>
              <a:path w="3364865" h="1072514">
                <a:moveTo>
                  <a:pt x="3364720" y="0"/>
                </a:moveTo>
                <a:lnTo>
                  <a:pt x="0" y="1060882"/>
                </a:lnTo>
                <a:lnTo>
                  <a:pt x="6377" y="1064180"/>
                </a:lnTo>
                <a:lnTo>
                  <a:pt x="7924" y="1064727"/>
                </a:lnTo>
                <a:lnTo>
                  <a:pt x="52725" y="1071952"/>
                </a:lnTo>
                <a:lnTo>
                  <a:pt x="130665" y="1071952"/>
                </a:lnTo>
                <a:lnTo>
                  <a:pt x="3364720" y="52260"/>
                </a:lnTo>
                <a:lnTo>
                  <a:pt x="336472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bk object 48"/>
          <p:cNvSpPr/>
          <p:nvPr/>
        </p:nvSpPr>
        <p:spPr>
          <a:xfrm>
            <a:off x="775276" y="2528039"/>
            <a:ext cx="3364865" cy="1072515"/>
          </a:xfrm>
          <a:custGeom>
            <a:avLst/>
            <a:gdLst/>
            <a:ahLst/>
            <a:cxnLst/>
            <a:rect l="l" t="t" r="r" b="b"/>
            <a:pathLst>
              <a:path w="3364865" h="1072514">
                <a:moveTo>
                  <a:pt x="3364720" y="0"/>
                </a:moveTo>
                <a:lnTo>
                  <a:pt x="0" y="1060882"/>
                </a:lnTo>
                <a:lnTo>
                  <a:pt x="6377" y="1064180"/>
                </a:lnTo>
                <a:lnTo>
                  <a:pt x="7924" y="1064727"/>
                </a:lnTo>
                <a:lnTo>
                  <a:pt x="52725" y="1071952"/>
                </a:lnTo>
                <a:lnTo>
                  <a:pt x="130665" y="1071952"/>
                </a:lnTo>
                <a:lnTo>
                  <a:pt x="3364720" y="52260"/>
                </a:lnTo>
                <a:lnTo>
                  <a:pt x="336472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bk object 49"/>
          <p:cNvSpPr/>
          <p:nvPr/>
        </p:nvSpPr>
        <p:spPr>
          <a:xfrm>
            <a:off x="1101513" y="2641960"/>
            <a:ext cx="3039110" cy="958215"/>
          </a:xfrm>
          <a:custGeom>
            <a:avLst/>
            <a:gdLst/>
            <a:ahLst/>
            <a:cxnLst/>
            <a:rect l="l" t="t" r="r" b="b"/>
            <a:pathLst>
              <a:path w="3039110" h="958214">
                <a:moveTo>
                  <a:pt x="3038483" y="0"/>
                </a:moveTo>
                <a:lnTo>
                  <a:pt x="0" y="958032"/>
                </a:lnTo>
                <a:lnTo>
                  <a:pt x="165747" y="958032"/>
                </a:lnTo>
                <a:lnTo>
                  <a:pt x="3038483" y="52260"/>
                </a:lnTo>
                <a:lnTo>
                  <a:pt x="30384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bk object 50"/>
          <p:cNvSpPr/>
          <p:nvPr/>
        </p:nvSpPr>
        <p:spPr>
          <a:xfrm>
            <a:off x="1101513" y="2641960"/>
            <a:ext cx="3039110" cy="958215"/>
          </a:xfrm>
          <a:custGeom>
            <a:avLst/>
            <a:gdLst/>
            <a:ahLst/>
            <a:cxnLst/>
            <a:rect l="l" t="t" r="r" b="b"/>
            <a:pathLst>
              <a:path w="3039110" h="958214">
                <a:moveTo>
                  <a:pt x="3038483" y="0"/>
                </a:moveTo>
                <a:lnTo>
                  <a:pt x="0" y="958032"/>
                </a:lnTo>
                <a:lnTo>
                  <a:pt x="165747" y="958032"/>
                </a:lnTo>
                <a:lnTo>
                  <a:pt x="3038483" y="52260"/>
                </a:lnTo>
                <a:lnTo>
                  <a:pt x="3038483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bk object 51"/>
          <p:cNvSpPr/>
          <p:nvPr/>
        </p:nvSpPr>
        <p:spPr>
          <a:xfrm>
            <a:off x="1462824" y="2755877"/>
            <a:ext cx="2677795" cy="844550"/>
          </a:xfrm>
          <a:custGeom>
            <a:avLst/>
            <a:gdLst/>
            <a:ahLst/>
            <a:cxnLst/>
            <a:rect l="l" t="t" r="r" b="b"/>
            <a:pathLst>
              <a:path w="2677795" h="844550">
                <a:moveTo>
                  <a:pt x="2677172" y="0"/>
                </a:moveTo>
                <a:lnTo>
                  <a:pt x="0" y="844114"/>
                </a:lnTo>
                <a:lnTo>
                  <a:pt x="165747" y="844114"/>
                </a:lnTo>
                <a:lnTo>
                  <a:pt x="2677172" y="52260"/>
                </a:lnTo>
                <a:lnTo>
                  <a:pt x="267717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bk object 52"/>
          <p:cNvSpPr/>
          <p:nvPr/>
        </p:nvSpPr>
        <p:spPr>
          <a:xfrm>
            <a:off x="1462824" y="2755877"/>
            <a:ext cx="2677795" cy="844550"/>
          </a:xfrm>
          <a:custGeom>
            <a:avLst/>
            <a:gdLst/>
            <a:ahLst/>
            <a:cxnLst/>
            <a:rect l="l" t="t" r="r" b="b"/>
            <a:pathLst>
              <a:path w="2677795" h="844550">
                <a:moveTo>
                  <a:pt x="2677172" y="0"/>
                </a:moveTo>
                <a:lnTo>
                  <a:pt x="0" y="844114"/>
                </a:lnTo>
                <a:lnTo>
                  <a:pt x="165747" y="844114"/>
                </a:lnTo>
                <a:lnTo>
                  <a:pt x="2677172" y="52260"/>
                </a:lnTo>
                <a:lnTo>
                  <a:pt x="2677172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bk object 53"/>
          <p:cNvSpPr/>
          <p:nvPr/>
        </p:nvSpPr>
        <p:spPr>
          <a:xfrm>
            <a:off x="1824147" y="2869799"/>
            <a:ext cx="2315845" cy="730250"/>
          </a:xfrm>
          <a:custGeom>
            <a:avLst/>
            <a:gdLst/>
            <a:ahLst/>
            <a:cxnLst/>
            <a:rect l="l" t="t" r="r" b="b"/>
            <a:pathLst>
              <a:path w="2315845" h="730250">
                <a:moveTo>
                  <a:pt x="2315849" y="0"/>
                </a:moveTo>
                <a:lnTo>
                  <a:pt x="0" y="730193"/>
                </a:lnTo>
                <a:lnTo>
                  <a:pt x="165735" y="730193"/>
                </a:lnTo>
                <a:lnTo>
                  <a:pt x="2315849" y="52260"/>
                </a:lnTo>
                <a:lnTo>
                  <a:pt x="231584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bk object 54"/>
          <p:cNvSpPr/>
          <p:nvPr/>
        </p:nvSpPr>
        <p:spPr>
          <a:xfrm>
            <a:off x="1824147" y="2869799"/>
            <a:ext cx="2315845" cy="730250"/>
          </a:xfrm>
          <a:custGeom>
            <a:avLst/>
            <a:gdLst/>
            <a:ahLst/>
            <a:cxnLst/>
            <a:rect l="l" t="t" r="r" b="b"/>
            <a:pathLst>
              <a:path w="2315845" h="730250">
                <a:moveTo>
                  <a:pt x="2315849" y="0"/>
                </a:moveTo>
                <a:lnTo>
                  <a:pt x="0" y="730193"/>
                </a:lnTo>
                <a:lnTo>
                  <a:pt x="165735" y="730193"/>
                </a:lnTo>
                <a:lnTo>
                  <a:pt x="2315849" y="52260"/>
                </a:lnTo>
                <a:lnTo>
                  <a:pt x="2315849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bk object 55"/>
          <p:cNvSpPr/>
          <p:nvPr/>
        </p:nvSpPr>
        <p:spPr>
          <a:xfrm>
            <a:off x="2185413" y="2983719"/>
            <a:ext cx="1955164" cy="616585"/>
          </a:xfrm>
          <a:custGeom>
            <a:avLst/>
            <a:gdLst/>
            <a:ahLst/>
            <a:cxnLst/>
            <a:rect l="l" t="t" r="r" b="b"/>
            <a:pathLst>
              <a:path w="1955164" h="616585">
                <a:moveTo>
                  <a:pt x="1954583" y="0"/>
                </a:moveTo>
                <a:lnTo>
                  <a:pt x="0" y="616273"/>
                </a:lnTo>
                <a:lnTo>
                  <a:pt x="165747" y="616273"/>
                </a:lnTo>
                <a:lnTo>
                  <a:pt x="1954583" y="52260"/>
                </a:lnTo>
                <a:lnTo>
                  <a:pt x="19545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bk object 56"/>
          <p:cNvSpPr/>
          <p:nvPr/>
        </p:nvSpPr>
        <p:spPr>
          <a:xfrm>
            <a:off x="2185413" y="2983719"/>
            <a:ext cx="1955164" cy="616585"/>
          </a:xfrm>
          <a:custGeom>
            <a:avLst/>
            <a:gdLst/>
            <a:ahLst/>
            <a:cxnLst/>
            <a:rect l="l" t="t" r="r" b="b"/>
            <a:pathLst>
              <a:path w="1955164" h="616585">
                <a:moveTo>
                  <a:pt x="1954583" y="0"/>
                </a:moveTo>
                <a:lnTo>
                  <a:pt x="0" y="616273"/>
                </a:lnTo>
                <a:lnTo>
                  <a:pt x="165747" y="616273"/>
                </a:lnTo>
                <a:lnTo>
                  <a:pt x="1954583" y="52260"/>
                </a:lnTo>
                <a:lnTo>
                  <a:pt x="1954583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bk object 57"/>
          <p:cNvSpPr/>
          <p:nvPr/>
        </p:nvSpPr>
        <p:spPr>
          <a:xfrm>
            <a:off x="2546719" y="3097639"/>
            <a:ext cx="1593850" cy="502920"/>
          </a:xfrm>
          <a:custGeom>
            <a:avLst/>
            <a:gdLst/>
            <a:ahLst/>
            <a:cxnLst/>
            <a:rect l="l" t="t" r="r" b="b"/>
            <a:pathLst>
              <a:path w="1593850" h="502920">
                <a:moveTo>
                  <a:pt x="1593277" y="0"/>
                </a:moveTo>
                <a:lnTo>
                  <a:pt x="0" y="502352"/>
                </a:lnTo>
                <a:lnTo>
                  <a:pt x="165747" y="502352"/>
                </a:lnTo>
                <a:lnTo>
                  <a:pt x="1593277" y="52260"/>
                </a:lnTo>
                <a:lnTo>
                  <a:pt x="159327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bk object 58"/>
          <p:cNvSpPr/>
          <p:nvPr/>
        </p:nvSpPr>
        <p:spPr>
          <a:xfrm>
            <a:off x="2546719" y="3097639"/>
            <a:ext cx="1593850" cy="502920"/>
          </a:xfrm>
          <a:custGeom>
            <a:avLst/>
            <a:gdLst/>
            <a:ahLst/>
            <a:cxnLst/>
            <a:rect l="l" t="t" r="r" b="b"/>
            <a:pathLst>
              <a:path w="1593850" h="502920">
                <a:moveTo>
                  <a:pt x="1593277" y="0"/>
                </a:moveTo>
                <a:lnTo>
                  <a:pt x="0" y="502352"/>
                </a:lnTo>
                <a:lnTo>
                  <a:pt x="165747" y="502352"/>
                </a:lnTo>
                <a:lnTo>
                  <a:pt x="1593277" y="52260"/>
                </a:lnTo>
                <a:lnTo>
                  <a:pt x="1593277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bk object 59"/>
          <p:cNvSpPr/>
          <p:nvPr/>
        </p:nvSpPr>
        <p:spPr>
          <a:xfrm>
            <a:off x="2908042" y="3211561"/>
            <a:ext cx="1232535" cy="388620"/>
          </a:xfrm>
          <a:custGeom>
            <a:avLst/>
            <a:gdLst/>
            <a:ahLst/>
            <a:cxnLst/>
            <a:rect l="l" t="t" r="r" b="b"/>
            <a:pathLst>
              <a:path w="1232535" h="388620">
                <a:moveTo>
                  <a:pt x="1231954" y="0"/>
                </a:moveTo>
                <a:lnTo>
                  <a:pt x="0" y="388431"/>
                </a:lnTo>
                <a:lnTo>
                  <a:pt x="165735" y="388431"/>
                </a:lnTo>
                <a:lnTo>
                  <a:pt x="1231954" y="52260"/>
                </a:lnTo>
                <a:lnTo>
                  <a:pt x="123195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bk object 60"/>
          <p:cNvSpPr/>
          <p:nvPr/>
        </p:nvSpPr>
        <p:spPr>
          <a:xfrm>
            <a:off x="2908042" y="3211561"/>
            <a:ext cx="1232535" cy="388620"/>
          </a:xfrm>
          <a:custGeom>
            <a:avLst/>
            <a:gdLst/>
            <a:ahLst/>
            <a:cxnLst/>
            <a:rect l="l" t="t" r="r" b="b"/>
            <a:pathLst>
              <a:path w="1232535" h="388620">
                <a:moveTo>
                  <a:pt x="1231954" y="0"/>
                </a:moveTo>
                <a:lnTo>
                  <a:pt x="0" y="388431"/>
                </a:lnTo>
                <a:lnTo>
                  <a:pt x="165735" y="388431"/>
                </a:lnTo>
                <a:lnTo>
                  <a:pt x="1231954" y="52260"/>
                </a:lnTo>
                <a:lnTo>
                  <a:pt x="1231954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bk object 61"/>
          <p:cNvSpPr/>
          <p:nvPr/>
        </p:nvSpPr>
        <p:spPr>
          <a:xfrm>
            <a:off x="3269340" y="3325479"/>
            <a:ext cx="871219" cy="274955"/>
          </a:xfrm>
          <a:custGeom>
            <a:avLst/>
            <a:gdLst/>
            <a:ahLst/>
            <a:cxnLst/>
            <a:rect l="l" t="t" r="r" b="b"/>
            <a:pathLst>
              <a:path w="871220" h="274954">
                <a:moveTo>
                  <a:pt x="870655" y="0"/>
                </a:moveTo>
                <a:lnTo>
                  <a:pt x="0" y="274513"/>
                </a:lnTo>
                <a:lnTo>
                  <a:pt x="165747" y="274513"/>
                </a:lnTo>
                <a:lnTo>
                  <a:pt x="870655" y="52260"/>
                </a:lnTo>
                <a:lnTo>
                  <a:pt x="870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bk object 62"/>
          <p:cNvSpPr/>
          <p:nvPr/>
        </p:nvSpPr>
        <p:spPr>
          <a:xfrm>
            <a:off x="3269340" y="3325479"/>
            <a:ext cx="871219" cy="274955"/>
          </a:xfrm>
          <a:custGeom>
            <a:avLst/>
            <a:gdLst/>
            <a:ahLst/>
            <a:cxnLst/>
            <a:rect l="l" t="t" r="r" b="b"/>
            <a:pathLst>
              <a:path w="871220" h="274954">
                <a:moveTo>
                  <a:pt x="870655" y="0"/>
                </a:moveTo>
                <a:lnTo>
                  <a:pt x="0" y="274513"/>
                </a:lnTo>
                <a:lnTo>
                  <a:pt x="165747" y="274513"/>
                </a:lnTo>
                <a:lnTo>
                  <a:pt x="870655" y="52260"/>
                </a:lnTo>
                <a:lnTo>
                  <a:pt x="870655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bk object 63"/>
          <p:cNvSpPr/>
          <p:nvPr/>
        </p:nvSpPr>
        <p:spPr>
          <a:xfrm>
            <a:off x="3630664" y="3439400"/>
            <a:ext cx="509905" cy="160655"/>
          </a:xfrm>
          <a:custGeom>
            <a:avLst/>
            <a:gdLst/>
            <a:ahLst/>
            <a:cxnLst/>
            <a:rect l="l" t="t" r="r" b="b"/>
            <a:pathLst>
              <a:path w="509904" h="160654">
                <a:moveTo>
                  <a:pt x="509332" y="0"/>
                </a:moveTo>
                <a:lnTo>
                  <a:pt x="0" y="160592"/>
                </a:lnTo>
                <a:lnTo>
                  <a:pt x="165747" y="160592"/>
                </a:lnTo>
                <a:lnTo>
                  <a:pt x="503274" y="54165"/>
                </a:lnTo>
                <a:lnTo>
                  <a:pt x="509332" y="16599"/>
                </a:lnTo>
                <a:lnTo>
                  <a:pt x="509332" y="0"/>
                </a:lnTo>
                <a:close/>
              </a:path>
              <a:path w="509904" h="160654">
                <a:moveTo>
                  <a:pt x="450827" y="132361"/>
                </a:moveTo>
                <a:lnTo>
                  <a:pt x="361314" y="160592"/>
                </a:lnTo>
                <a:lnTo>
                  <a:pt x="365327" y="160592"/>
                </a:lnTo>
                <a:lnTo>
                  <a:pt x="410535" y="153301"/>
                </a:lnTo>
                <a:lnTo>
                  <a:pt x="449698" y="133162"/>
                </a:lnTo>
                <a:lnTo>
                  <a:pt x="450827" y="13236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bk object 64"/>
          <p:cNvSpPr/>
          <p:nvPr/>
        </p:nvSpPr>
        <p:spPr>
          <a:xfrm>
            <a:off x="3630664" y="3439400"/>
            <a:ext cx="509905" cy="160655"/>
          </a:xfrm>
          <a:custGeom>
            <a:avLst/>
            <a:gdLst/>
            <a:ahLst/>
            <a:cxnLst/>
            <a:rect l="l" t="t" r="r" b="b"/>
            <a:pathLst>
              <a:path w="509904" h="160654">
                <a:moveTo>
                  <a:pt x="509332" y="0"/>
                </a:moveTo>
                <a:lnTo>
                  <a:pt x="0" y="160592"/>
                </a:lnTo>
                <a:lnTo>
                  <a:pt x="165747" y="160592"/>
                </a:lnTo>
                <a:lnTo>
                  <a:pt x="503274" y="54165"/>
                </a:lnTo>
                <a:lnTo>
                  <a:pt x="509332" y="16599"/>
                </a:lnTo>
                <a:lnTo>
                  <a:pt x="509332" y="0"/>
                </a:lnTo>
                <a:close/>
              </a:path>
              <a:path w="509904" h="160654">
                <a:moveTo>
                  <a:pt x="450827" y="132361"/>
                </a:moveTo>
                <a:lnTo>
                  <a:pt x="361314" y="160592"/>
                </a:lnTo>
                <a:lnTo>
                  <a:pt x="365327" y="160592"/>
                </a:lnTo>
                <a:lnTo>
                  <a:pt x="410535" y="153301"/>
                </a:lnTo>
                <a:lnTo>
                  <a:pt x="449698" y="133162"/>
                </a:lnTo>
                <a:lnTo>
                  <a:pt x="450827" y="132361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bk object 65"/>
          <p:cNvSpPr/>
          <p:nvPr/>
        </p:nvSpPr>
        <p:spPr>
          <a:xfrm>
            <a:off x="791994" y="1872005"/>
            <a:ext cx="3240405" cy="1620520"/>
          </a:xfrm>
          <a:custGeom>
            <a:avLst/>
            <a:gdLst/>
            <a:ahLst/>
            <a:cxnLst/>
            <a:rect l="l" t="t" r="r" b="b"/>
            <a:pathLst>
              <a:path w="3240404" h="1620520">
                <a:moveTo>
                  <a:pt x="3096006" y="0"/>
                </a:moveTo>
                <a:lnTo>
                  <a:pt x="144005" y="0"/>
                </a:lnTo>
                <a:lnTo>
                  <a:pt x="98490" y="7340"/>
                </a:lnTo>
                <a:lnTo>
                  <a:pt x="58959" y="27782"/>
                </a:lnTo>
                <a:lnTo>
                  <a:pt x="27785" y="58954"/>
                </a:lnTo>
                <a:lnTo>
                  <a:pt x="7341" y="98485"/>
                </a:lnTo>
                <a:lnTo>
                  <a:pt x="0" y="144005"/>
                </a:lnTo>
                <a:lnTo>
                  <a:pt x="0" y="1475994"/>
                </a:lnTo>
                <a:lnTo>
                  <a:pt x="7341" y="1521513"/>
                </a:lnTo>
                <a:lnTo>
                  <a:pt x="27785" y="1561045"/>
                </a:lnTo>
                <a:lnTo>
                  <a:pt x="58959" y="1592216"/>
                </a:lnTo>
                <a:lnTo>
                  <a:pt x="98490" y="1612658"/>
                </a:lnTo>
                <a:lnTo>
                  <a:pt x="144005" y="1619999"/>
                </a:lnTo>
                <a:lnTo>
                  <a:pt x="3096006" y="1619999"/>
                </a:lnTo>
                <a:lnTo>
                  <a:pt x="3141521" y="1612658"/>
                </a:lnTo>
                <a:lnTo>
                  <a:pt x="3181051" y="1592216"/>
                </a:lnTo>
                <a:lnTo>
                  <a:pt x="3212225" y="1561045"/>
                </a:lnTo>
                <a:lnTo>
                  <a:pt x="3232669" y="1521513"/>
                </a:lnTo>
                <a:lnTo>
                  <a:pt x="3240011" y="1475994"/>
                </a:lnTo>
                <a:lnTo>
                  <a:pt x="3240011" y="144005"/>
                </a:lnTo>
                <a:lnTo>
                  <a:pt x="3232669" y="98485"/>
                </a:lnTo>
                <a:lnTo>
                  <a:pt x="3212225" y="58954"/>
                </a:lnTo>
                <a:lnTo>
                  <a:pt x="3181051" y="27782"/>
                </a:lnTo>
                <a:lnTo>
                  <a:pt x="3141521" y="7340"/>
                </a:lnTo>
                <a:lnTo>
                  <a:pt x="30960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bk object 66"/>
          <p:cNvSpPr/>
          <p:nvPr/>
        </p:nvSpPr>
        <p:spPr>
          <a:xfrm>
            <a:off x="71996" y="432003"/>
            <a:ext cx="7920355" cy="3600450"/>
          </a:xfrm>
          <a:custGeom>
            <a:avLst/>
            <a:gdLst/>
            <a:ahLst/>
            <a:cxnLst/>
            <a:rect l="l" t="t" r="r" b="b"/>
            <a:pathLst>
              <a:path w="7920355" h="3600450">
                <a:moveTo>
                  <a:pt x="0" y="3600005"/>
                </a:moveTo>
                <a:lnTo>
                  <a:pt x="7919999" y="3600005"/>
                </a:lnTo>
                <a:lnTo>
                  <a:pt x="7919999" y="0"/>
                </a:lnTo>
                <a:lnTo>
                  <a:pt x="0" y="0"/>
                </a:lnTo>
                <a:lnTo>
                  <a:pt x="0" y="3600005"/>
                </a:lnTo>
                <a:close/>
              </a:path>
            </a:pathLst>
          </a:custGeom>
          <a:ln w="3175">
            <a:solidFill>
              <a:srgbClr val="FF00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7" name="bk object 67"/>
          <p:cNvSpPr/>
          <p:nvPr/>
        </p:nvSpPr>
        <p:spPr>
          <a:xfrm>
            <a:off x="147175" y="690180"/>
            <a:ext cx="0" cy="3143885"/>
          </a:xfrm>
          <a:custGeom>
            <a:avLst/>
            <a:gdLst/>
            <a:ahLst/>
            <a:cxnLst/>
            <a:rect l="l" t="t" r="r" b="b"/>
            <a:pathLst>
              <a:path w="0" h="3143885">
                <a:moveTo>
                  <a:pt x="0" y="0"/>
                </a:moveTo>
                <a:lnTo>
                  <a:pt x="0" y="3143377"/>
                </a:lnTo>
              </a:path>
            </a:pathLst>
          </a:custGeom>
          <a:ln w="6350">
            <a:solidFill>
              <a:srgbClr val="FF00FF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68" name="bk object 68"/>
          <p:cNvSpPr/>
          <p:nvPr/>
        </p:nvSpPr>
        <p:spPr>
          <a:xfrm>
            <a:off x="335150" y="3956829"/>
            <a:ext cx="7456805" cy="0"/>
          </a:xfrm>
          <a:custGeom>
            <a:avLst/>
            <a:gdLst/>
            <a:ahLst/>
            <a:cxnLst/>
            <a:rect l="l" t="t" r="r" b="b"/>
            <a:pathLst>
              <a:path w="7456805" h="0">
                <a:moveTo>
                  <a:pt x="0" y="0"/>
                </a:moveTo>
                <a:lnTo>
                  <a:pt x="7456360" y="0"/>
                </a:lnTo>
              </a:path>
            </a:pathLst>
          </a:custGeom>
          <a:ln w="6350">
            <a:solidFill>
              <a:srgbClr val="FF00FF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69" name="bk object 69"/>
          <p:cNvSpPr/>
          <p:nvPr/>
        </p:nvSpPr>
        <p:spPr>
          <a:xfrm>
            <a:off x="7916825" y="628548"/>
            <a:ext cx="0" cy="3143885"/>
          </a:xfrm>
          <a:custGeom>
            <a:avLst/>
            <a:gdLst/>
            <a:ahLst/>
            <a:cxnLst/>
            <a:rect l="l" t="t" r="r" b="b"/>
            <a:pathLst>
              <a:path w="0" h="3143885">
                <a:moveTo>
                  <a:pt x="0" y="3143376"/>
                </a:moveTo>
                <a:lnTo>
                  <a:pt x="0" y="0"/>
                </a:lnTo>
              </a:path>
            </a:pathLst>
          </a:custGeom>
          <a:ln w="6350">
            <a:solidFill>
              <a:srgbClr val="FF00FF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70" name="bk object 70"/>
          <p:cNvSpPr/>
          <p:nvPr/>
        </p:nvSpPr>
        <p:spPr>
          <a:xfrm>
            <a:off x="272489" y="505274"/>
            <a:ext cx="7456805" cy="0"/>
          </a:xfrm>
          <a:custGeom>
            <a:avLst/>
            <a:gdLst/>
            <a:ahLst/>
            <a:cxnLst/>
            <a:rect l="l" t="t" r="r" b="b"/>
            <a:pathLst>
              <a:path w="7456805" h="0">
                <a:moveTo>
                  <a:pt x="745636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FF00FF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71" name="bk object 71"/>
          <p:cNvSpPr/>
          <p:nvPr/>
        </p:nvSpPr>
        <p:spPr>
          <a:xfrm>
            <a:off x="147175" y="3895195"/>
            <a:ext cx="62865" cy="62230"/>
          </a:xfrm>
          <a:custGeom>
            <a:avLst/>
            <a:gdLst/>
            <a:ahLst/>
            <a:cxnLst/>
            <a:rect l="l" t="t" r="r" b="b"/>
            <a:pathLst>
              <a:path w="62864" h="62229">
                <a:moveTo>
                  <a:pt x="0" y="0"/>
                </a:moveTo>
                <a:lnTo>
                  <a:pt x="0" y="61633"/>
                </a:lnTo>
                <a:lnTo>
                  <a:pt x="62661" y="61633"/>
                </a:lnTo>
              </a:path>
            </a:pathLst>
          </a:custGeom>
          <a:ln w="6349">
            <a:solidFill>
              <a:srgbClr val="FF00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2" name="bk object 72"/>
          <p:cNvSpPr/>
          <p:nvPr/>
        </p:nvSpPr>
        <p:spPr>
          <a:xfrm>
            <a:off x="7854170" y="3895195"/>
            <a:ext cx="62865" cy="62230"/>
          </a:xfrm>
          <a:custGeom>
            <a:avLst/>
            <a:gdLst/>
            <a:ahLst/>
            <a:cxnLst/>
            <a:rect l="l" t="t" r="r" b="b"/>
            <a:pathLst>
              <a:path w="62865" h="62229">
                <a:moveTo>
                  <a:pt x="0" y="61633"/>
                </a:moveTo>
                <a:lnTo>
                  <a:pt x="62649" y="61633"/>
                </a:lnTo>
                <a:lnTo>
                  <a:pt x="62649" y="0"/>
                </a:lnTo>
              </a:path>
            </a:pathLst>
          </a:custGeom>
          <a:ln w="6350">
            <a:solidFill>
              <a:srgbClr val="FF00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3" name="bk object 73"/>
          <p:cNvSpPr/>
          <p:nvPr/>
        </p:nvSpPr>
        <p:spPr>
          <a:xfrm>
            <a:off x="7854170" y="505273"/>
            <a:ext cx="62865" cy="62230"/>
          </a:xfrm>
          <a:custGeom>
            <a:avLst/>
            <a:gdLst/>
            <a:ahLst/>
            <a:cxnLst/>
            <a:rect l="l" t="t" r="r" b="b"/>
            <a:pathLst>
              <a:path w="62865" h="62229">
                <a:moveTo>
                  <a:pt x="62649" y="61633"/>
                </a:moveTo>
                <a:lnTo>
                  <a:pt x="62649" y="0"/>
                </a:lnTo>
                <a:lnTo>
                  <a:pt x="0" y="0"/>
                </a:lnTo>
              </a:path>
            </a:pathLst>
          </a:custGeom>
          <a:ln w="6350">
            <a:solidFill>
              <a:srgbClr val="FF00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4" name="bk object 74"/>
          <p:cNvSpPr/>
          <p:nvPr/>
        </p:nvSpPr>
        <p:spPr>
          <a:xfrm>
            <a:off x="147175" y="505273"/>
            <a:ext cx="62865" cy="62230"/>
          </a:xfrm>
          <a:custGeom>
            <a:avLst/>
            <a:gdLst/>
            <a:ahLst/>
            <a:cxnLst/>
            <a:rect l="l" t="t" r="r" b="b"/>
            <a:pathLst>
              <a:path w="62864" h="62229">
                <a:moveTo>
                  <a:pt x="62661" y="0"/>
                </a:moveTo>
                <a:lnTo>
                  <a:pt x="0" y="0"/>
                </a:lnTo>
                <a:lnTo>
                  <a:pt x="0" y="61633"/>
                </a:lnTo>
              </a:path>
            </a:pathLst>
          </a:custGeom>
          <a:ln w="6349">
            <a:solidFill>
              <a:srgbClr val="FF00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5" name="bk object 75"/>
          <p:cNvSpPr/>
          <p:nvPr/>
        </p:nvSpPr>
        <p:spPr>
          <a:xfrm>
            <a:off x="73901" y="435178"/>
            <a:ext cx="7916545" cy="3595370"/>
          </a:xfrm>
          <a:custGeom>
            <a:avLst/>
            <a:gdLst/>
            <a:ahLst/>
            <a:cxnLst/>
            <a:rect l="l" t="t" r="r" b="b"/>
            <a:pathLst>
              <a:path w="7916545" h="3595370">
                <a:moveTo>
                  <a:pt x="0" y="3594925"/>
                </a:moveTo>
                <a:lnTo>
                  <a:pt x="7916189" y="3594925"/>
                </a:lnTo>
                <a:lnTo>
                  <a:pt x="7916189" y="0"/>
                </a:lnTo>
                <a:lnTo>
                  <a:pt x="0" y="0"/>
                </a:lnTo>
                <a:lnTo>
                  <a:pt x="0" y="3594925"/>
                </a:lnTo>
                <a:close/>
              </a:path>
            </a:pathLst>
          </a:custGeom>
          <a:ln w="6350">
            <a:solidFill>
              <a:srgbClr val="FF00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3225" y="164338"/>
            <a:ext cx="7258050" cy="6573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03225" y="944943"/>
            <a:ext cx="7258050" cy="27115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741930" y="3820858"/>
            <a:ext cx="2580640" cy="2054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03225" y="3820858"/>
            <a:ext cx="1854835" cy="2054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806440" y="3820858"/>
            <a:ext cx="1854835" cy="2054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C56-Fensterkuvert_4c_PDF-Vorlage.indd</dc:title>
  <dcterms:created xsi:type="dcterms:W3CDTF">2020-02-07T10:36:09Z</dcterms:created>
  <dcterms:modified xsi:type="dcterms:W3CDTF">2020-02-07T10:36:09Z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2020-02-07T00:00:00Z</vt:filetime>
  </property>
  <property fmtid="{D5CDD505-2E9C-101B-9397-08002B2CF9AE}" pid="3" name="Creator">
    <vt:lpwstr>Adobe InDesign 15.0 (Windows)</vt:lpwstr>
  </property>
  <property fmtid="{D5CDD505-2E9C-101B-9397-08002B2CF9AE}" pid="4" name="LastSaved">
    <vt:filetime>2020-02-07T00:00:00Z</vt:filetime>
  </property>
</Properties>
</file>