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docProps/app.xml" ContentType="application/vnd.openxmlformats-officedocument.extended-properties+xml"/>
  <Override PartName="/docProps/core.xml" ContentType="application/vnd.openxmlformats-package.core-properties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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6"/>
    <p:sldId id="257" r:id="rId7"/>
  </p:sldIdLst>
  <p:sldSz cx="8242300" cy="4108450"/>
  <p:notesSz cx="8242300" cy="4108450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536" y="-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viewProps" Target="viewProps.xml"/><Relationship Id="rId4" Type="http://schemas.openxmlformats.org/officeDocument/2006/relationships/presProps" Target="presProps.xml"/><Relationship Id="rId5" Type="http://schemas.openxmlformats.org/officeDocument/2006/relationships/tableStyles" Target="tableStyles.xml"/><Relationship Id="rId6" Type="http://schemas.openxmlformats.org/officeDocument/2006/relationships/slide" Target="slides/slide1.xml"/><Relationship Id="rId7" Type="http://schemas.openxmlformats.org/officeDocument/2006/relationships/slide" Target="slides/slide2.xml"/></Relationships>
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slide" Target="../slides/slide1.xml"/></Relationships>
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slide" Target="../slides/slide2.xml"/></Relationships>
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/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/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18648" y="1273619"/>
            <a:ext cx="7011352" cy="86277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237297" y="2300732"/>
            <a:ext cx="5774054" cy="102711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idx="2" sz="half"/>
          </p:nvPr>
        </p:nvSpPr>
        <p:spPr>
          <a:xfrm>
            <a:off x="412432" y="944943"/>
            <a:ext cx="3588162" cy="27115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idx="3" sz="half"/>
          </p:nvPr>
        </p:nvSpPr>
        <p:spPr>
          <a:xfrm>
            <a:off x="4248054" y="944943"/>
            <a:ext cx="3588162" cy="27115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6" name="Holder 6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7" name="Holder 7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5" name="Holder 5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4" name="Holder 4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4.xml"/><Relationship Id="rId4" Type="http://schemas.openxmlformats.org/officeDocument/2006/relationships/slideLayout" Target="../slideLayouts/slideLayout6.xml"/><Relationship Id="rId5" Type="http://schemas.openxmlformats.org/officeDocument/2006/relationships/slideLayout" Target="../slideLayouts/slideLayout7.xml"/><Relationship Id="rId6" Type="http://schemas.openxmlformats.org/officeDocument/2006/relationships/theme" Target="../theme/theme1.xml"/></Relationships>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6"/>
            <a:ext cx="8244205" cy="488315"/>
          </a:xfrm>
          <a:custGeom>
            <a:avLst/>
            <a:gdLst/>
            <a:ahLst/>
            <a:cxnLst/>
            <a:rect l="l" t="t" r="r" b="b"/>
            <a:pathLst>
              <a:path w="8244205" h="488315">
                <a:moveTo>
                  <a:pt x="8244001" y="336194"/>
                </a:moveTo>
                <a:lnTo>
                  <a:pt x="8064004" y="392950"/>
                </a:lnTo>
                <a:lnTo>
                  <a:pt x="8064004" y="487959"/>
                </a:lnTo>
                <a:lnTo>
                  <a:pt x="8244001" y="431203"/>
                </a:lnTo>
                <a:lnTo>
                  <a:pt x="8244001" y="336194"/>
                </a:lnTo>
              </a:path>
              <a:path w="8244205" h="488315">
                <a:moveTo>
                  <a:pt x="1725231" y="0"/>
                </a:moveTo>
                <a:lnTo>
                  <a:pt x="1423911" y="0"/>
                </a:lnTo>
                <a:lnTo>
                  <a:pt x="282143" y="359994"/>
                </a:lnTo>
                <a:lnTo>
                  <a:pt x="583463" y="359994"/>
                </a:lnTo>
                <a:lnTo>
                  <a:pt x="1725231" y="0"/>
                </a:lnTo>
              </a:path>
              <a:path w="8244205" h="488315">
                <a:moveTo>
                  <a:pt x="2382443" y="0"/>
                </a:moveTo>
                <a:lnTo>
                  <a:pt x="2081110" y="0"/>
                </a:lnTo>
                <a:lnTo>
                  <a:pt x="939342" y="359994"/>
                </a:lnTo>
                <a:lnTo>
                  <a:pt x="1240662" y="359994"/>
                </a:lnTo>
                <a:lnTo>
                  <a:pt x="2382443" y="0"/>
                </a:lnTo>
              </a:path>
              <a:path w="8244205" h="488315">
                <a:moveTo>
                  <a:pt x="3039643" y="0"/>
                </a:moveTo>
                <a:lnTo>
                  <a:pt x="2738310" y="0"/>
                </a:lnTo>
                <a:lnTo>
                  <a:pt x="1596542" y="359994"/>
                </a:lnTo>
                <a:lnTo>
                  <a:pt x="1897862" y="359994"/>
                </a:lnTo>
                <a:lnTo>
                  <a:pt x="3039643" y="0"/>
                </a:lnTo>
              </a:path>
              <a:path w="8244205" h="488315">
                <a:moveTo>
                  <a:pt x="3696830" y="0"/>
                </a:moveTo>
                <a:lnTo>
                  <a:pt x="3395497" y="0"/>
                </a:lnTo>
                <a:lnTo>
                  <a:pt x="2253741" y="359994"/>
                </a:lnTo>
                <a:lnTo>
                  <a:pt x="2555049" y="359994"/>
                </a:lnTo>
                <a:lnTo>
                  <a:pt x="3696830" y="0"/>
                </a:lnTo>
              </a:path>
              <a:path w="8244205" h="488315">
                <a:moveTo>
                  <a:pt x="4354017" y="0"/>
                </a:moveTo>
                <a:lnTo>
                  <a:pt x="4052709" y="0"/>
                </a:lnTo>
                <a:lnTo>
                  <a:pt x="2910941" y="359994"/>
                </a:lnTo>
                <a:lnTo>
                  <a:pt x="3212261" y="359994"/>
                </a:lnTo>
                <a:lnTo>
                  <a:pt x="4354017" y="0"/>
                </a:lnTo>
              </a:path>
              <a:path w="8244205" h="488315">
                <a:moveTo>
                  <a:pt x="5011229" y="0"/>
                </a:moveTo>
                <a:lnTo>
                  <a:pt x="4709909" y="0"/>
                </a:lnTo>
                <a:lnTo>
                  <a:pt x="3568128" y="359994"/>
                </a:lnTo>
                <a:lnTo>
                  <a:pt x="3869448" y="359994"/>
                </a:lnTo>
                <a:lnTo>
                  <a:pt x="5011229" y="0"/>
                </a:lnTo>
              </a:path>
              <a:path w="8244205" h="488315">
                <a:moveTo>
                  <a:pt x="5668429" y="0"/>
                </a:moveTo>
                <a:lnTo>
                  <a:pt x="5367096" y="0"/>
                </a:lnTo>
                <a:lnTo>
                  <a:pt x="4225328" y="359994"/>
                </a:lnTo>
                <a:lnTo>
                  <a:pt x="4526648" y="359994"/>
                </a:lnTo>
                <a:lnTo>
                  <a:pt x="5668429" y="0"/>
                </a:lnTo>
              </a:path>
              <a:path w="8244205" h="488315">
                <a:moveTo>
                  <a:pt x="6325615" y="0"/>
                </a:moveTo>
                <a:lnTo>
                  <a:pt x="6024295" y="0"/>
                </a:lnTo>
                <a:lnTo>
                  <a:pt x="4882527" y="359994"/>
                </a:lnTo>
                <a:lnTo>
                  <a:pt x="5183835" y="359994"/>
                </a:lnTo>
                <a:lnTo>
                  <a:pt x="6325615" y="0"/>
                </a:lnTo>
              </a:path>
              <a:path w="8244205" h="488315">
                <a:moveTo>
                  <a:pt x="6982815" y="0"/>
                </a:moveTo>
                <a:lnTo>
                  <a:pt x="6681508" y="0"/>
                </a:lnTo>
                <a:lnTo>
                  <a:pt x="5539727" y="359994"/>
                </a:lnTo>
                <a:lnTo>
                  <a:pt x="5841047" y="359994"/>
                </a:lnTo>
                <a:lnTo>
                  <a:pt x="6982815" y="0"/>
                </a:lnTo>
              </a:path>
              <a:path w="8244205" h="488315">
                <a:moveTo>
                  <a:pt x="7640015" y="0"/>
                </a:moveTo>
                <a:lnTo>
                  <a:pt x="7338694" y="0"/>
                </a:lnTo>
                <a:lnTo>
                  <a:pt x="6196914" y="359994"/>
                </a:lnTo>
                <a:lnTo>
                  <a:pt x="6498234" y="359994"/>
                </a:lnTo>
                <a:lnTo>
                  <a:pt x="7640015" y="0"/>
                </a:lnTo>
              </a:path>
              <a:path w="8244205" h="488315">
                <a:moveTo>
                  <a:pt x="8244001" y="0"/>
                </a:moveTo>
                <a:lnTo>
                  <a:pt x="7995894" y="0"/>
                </a:lnTo>
                <a:lnTo>
                  <a:pt x="6854113" y="359994"/>
                </a:lnTo>
                <a:lnTo>
                  <a:pt x="7155433" y="359994"/>
                </a:lnTo>
                <a:lnTo>
                  <a:pt x="8244001" y="16776"/>
                </a:lnTo>
                <a:lnTo>
                  <a:pt x="8244001" y="0"/>
                </a:lnTo>
              </a:path>
              <a:path w="8244205" h="488315">
                <a:moveTo>
                  <a:pt x="8244001" y="128981"/>
                </a:moveTo>
                <a:lnTo>
                  <a:pt x="7511313" y="359994"/>
                </a:lnTo>
                <a:lnTo>
                  <a:pt x="7812620" y="359994"/>
                </a:lnTo>
                <a:lnTo>
                  <a:pt x="8244001" y="223977"/>
                </a:lnTo>
                <a:lnTo>
                  <a:pt x="8244001" y="128981"/>
                </a:lnTo>
              </a:path>
              <a:path w="8244205" h="488315">
                <a:moveTo>
                  <a:pt x="1068044" y="0"/>
                </a:moveTo>
                <a:lnTo>
                  <a:pt x="766711" y="0"/>
                </a:lnTo>
                <a:lnTo>
                  <a:pt x="3" y="241743"/>
                </a:lnTo>
                <a:lnTo>
                  <a:pt x="3" y="336751"/>
                </a:lnTo>
                <a:lnTo>
                  <a:pt x="1068044" y="0"/>
                </a:lnTo>
              </a:path>
              <a:path w="8244205" h="488315">
                <a:moveTo>
                  <a:pt x="410844" y="0"/>
                </a:moveTo>
                <a:lnTo>
                  <a:pt x="109512" y="0"/>
                </a:lnTo>
                <a:lnTo>
                  <a:pt x="3" y="34530"/>
                </a:lnTo>
                <a:lnTo>
                  <a:pt x="3" y="129538"/>
                </a:lnTo>
                <a:lnTo>
                  <a:pt x="410844" y="0"/>
                </a:lnTo>
              </a:path>
            </a:pathLst>
          </a:custGeom>
          <a:solidFill>
            <a:srgbClr val="EC008C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" name="bk object 17"/>
          <p:cNvSpPr/>
          <p:nvPr/>
        </p:nvSpPr>
        <p:spPr>
          <a:xfrm>
            <a:off x="0" y="392208"/>
            <a:ext cx="8244205" cy="303530"/>
          </a:xfrm>
          <a:custGeom>
            <a:avLst/>
            <a:gdLst/>
            <a:ahLst/>
            <a:cxnLst/>
            <a:rect l="l" t="t" r="r" b="b"/>
            <a:pathLst>
              <a:path w="8244205" h="303530">
                <a:moveTo>
                  <a:pt x="179997" y="0"/>
                </a:moveTo>
                <a:lnTo>
                  <a:pt x="0" y="56756"/>
                </a:lnTo>
                <a:lnTo>
                  <a:pt x="0" y="151764"/>
                </a:lnTo>
                <a:lnTo>
                  <a:pt x="179997" y="94995"/>
                </a:lnTo>
                <a:lnTo>
                  <a:pt x="179997" y="0"/>
                </a:lnTo>
              </a:path>
              <a:path w="8244205" h="303530">
                <a:moveTo>
                  <a:pt x="8244001" y="151206"/>
                </a:moveTo>
                <a:lnTo>
                  <a:pt x="8064004" y="207949"/>
                </a:lnTo>
                <a:lnTo>
                  <a:pt x="8064004" y="302958"/>
                </a:lnTo>
                <a:lnTo>
                  <a:pt x="8244001" y="246215"/>
                </a:lnTo>
                <a:lnTo>
                  <a:pt x="8244001" y="151206"/>
                </a:lnTo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" name="bk object 18"/>
          <p:cNvSpPr/>
          <p:nvPr/>
        </p:nvSpPr>
        <p:spPr>
          <a:xfrm>
            <a:off x="0" y="392208"/>
            <a:ext cx="8244205" cy="303530"/>
          </a:xfrm>
          <a:custGeom>
            <a:avLst/>
            <a:gdLst/>
            <a:ahLst/>
            <a:cxnLst/>
            <a:rect l="l" t="t" r="r" b="b"/>
            <a:pathLst>
              <a:path w="8244205" h="303530">
                <a:moveTo>
                  <a:pt x="179997" y="0"/>
                </a:moveTo>
                <a:lnTo>
                  <a:pt x="0" y="56756"/>
                </a:lnTo>
                <a:lnTo>
                  <a:pt x="0" y="151764"/>
                </a:lnTo>
                <a:lnTo>
                  <a:pt x="179997" y="94995"/>
                </a:lnTo>
                <a:lnTo>
                  <a:pt x="179997" y="0"/>
                </a:lnTo>
              </a:path>
              <a:path w="8244205" h="303530">
                <a:moveTo>
                  <a:pt x="8244001" y="151206"/>
                </a:moveTo>
                <a:lnTo>
                  <a:pt x="8064004" y="207949"/>
                </a:lnTo>
                <a:lnTo>
                  <a:pt x="8064004" y="302958"/>
                </a:lnTo>
                <a:lnTo>
                  <a:pt x="8244001" y="246215"/>
                </a:lnTo>
                <a:lnTo>
                  <a:pt x="8244001" y="151206"/>
                </a:lnTo>
              </a:path>
            </a:pathLst>
          </a:custGeom>
          <a:solidFill>
            <a:srgbClr val="EC008C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9" name="bk object 19"/>
          <p:cNvSpPr/>
          <p:nvPr/>
        </p:nvSpPr>
        <p:spPr>
          <a:xfrm>
            <a:off x="0" y="599423"/>
            <a:ext cx="8244205" cy="303530"/>
          </a:xfrm>
          <a:custGeom>
            <a:avLst/>
            <a:gdLst/>
            <a:ahLst/>
            <a:cxnLst/>
            <a:rect l="l" t="t" r="r" b="b"/>
            <a:pathLst>
              <a:path w="8244205" h="303530">
                <a:moveTo>
                  <a:pt x="179997" y="0"/>
                </a:moveTo>
                <a:lnTo>
                  <a:pt x="0" y="56756"/>
                </a:lnTo>
                <a:lnTo>
                  <a:pt x="0" y="151764"/>
                </a:lnTo>
                <a:lnTo>
                  <a:pt x="179997" y="94995"/>
                </a:lnTo>
                <a:lnTo>
                  <a:pt x="179997" y="0"/>
                </a:lnTo>
              </a:path>
              <a:path w="8244205" h="303530">
                <a:moveTo>
                  <a:pt x="8244001" y="151206"/>
                </a:moveTo>
                <a:lnTo>
                  <a:pt x="8064004" y="207949"/>
                </a:lnTo>
                <a:lnTo>
                  <a:pt x="8064004" y="302958"/>
                </a:lnTo>
                <a:lnTo>
                  <a:pt x="8244001" y="246215"/>
                </a:lnTo>
                <a:lnTo>
                  <a:pt x="8244001" y="151206"/>
                </a:lnTo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0" name="bk object 20"/>
          <p:cNvSpPr/>
          <p:nvPr/>
        </p:nvSpPr>
        <p:spPr>
          <a:xfrm>
            <a:off x="0" y="599423"/>
            <a:ext cx="8244205" cy="303530"/>
          </a:xfrm>
          <a:custGeom>
            <a:avLst/>
            <a:gdLst/>
            <a:ahLst/>
            <a:cxnLst/>
            <a:rect l="l" t="t" r="r" b="b"/>
            <a:pathLst>
              <a:path w="8244205" h="303530">
                <a:moveTo>
                  <a:pt x="179997" y="0"/>
                </a:moveTo>
                <a:lnTo>
                  <a:pt x="0" y="56756"/>
                </a:lnTo>
                <a:lnTo>
                  <a:pt x="0" y="151764"/>
                </a:lnTo>
                <a:lnTo>
                  <a:pt x="179997" y="94995"/>
                </a:lnTo>
                <a:lnTo>
                  <a:pt x="179997" y="0"/>
                </a:lnTo>
              </a:path>
              <a:path w="8244205" h="303530">
                <a:moveTo>
                  <a:pt x="8244001" y="151206"/>
                </a:moveTo>
                <a:lnTo>
                  <a:pt x="8064004" y="207949"/>
                </a:lnTo>
                <a:lnTo>
                  <a:pt x="8064004" y="302958"/>
                </a:lnTo>
                <a:lnTo>
                  <a:pt x="8244001" y="246215"/>
                </a:lnTo>
                <a:lnTo>
                  <a:pt x="8244001" y="151206"/>
                </a:lnTo>
              </a:path>
            </a:pathLst>
          </a:custGeom>
          <a:solidFill>
            <a:srgbClr val="EC008C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1" name="bk object 21"/>
          <p:cNvSpPr/>
          <p:nvPr/>
        </p:nvSpPr>
        <p:spPr>
          <a:xfrm>
            <a:off x="0" y="806637"/>
            <a:ext cx="8244205" cy="303530"/>
          </a:xfrm>
          <a:custGeom>
            <a:avLst/>
            <a:gdLst/>
            <a:ahLst/>
            <a:cxnLst/>
            <a:rect l="l" t="t" r="r" b="b"/>
            <a:pathLst>
              <a:path w="8244205" h="303530">
                <a:moveTo>
                  <a:pt x="179997" y="0"/>
                </a:moveTo>
                <a:lnTo>
                  <a:pt x="0" y="56756"/>
                </a:lnTo>
                <a:lnTo>
                  <a:pt x="0" y="151764"/>
                </a:lnTo>
                <a:lnTo>
                  <a:pt x="179997" y="94995"/>
                </a:lnTo>
                <a:lnTo>
                  <a:pt x="179997" y="0"/>
                </a:lnTo>
              </a:path>
              <a:path w="8244205" h="303530">
                <a:moveTo>
                  <a:pt x="8244001" y="151206"/>
                </a:moveTo>
                <a:lnTo>
                  <a:pt x="8064004" y="207949"/>
                </a:lnTo>
                <a:lnTo>
                  <a:pt x="8064004" y="302971"/>
                </a:lnTo>
                <a:lnTo>
                  <a:pt x="8244001" y="246202"/>
                </a:lnTo>
                <a:lnTo>
                  <a:pt x="8244001" y="151206"/>
                </a:lnTo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2" name="bk object 22"/>
          <p:cNvSpPr/>
          <p:nvPr/>
        </p:nvSpPr>
        <p:spPr>
          <a:xfrm>
            <a:off x="0" y="806637"/>
            <a:ext cx="8244205" cy="303530"/>
          </a:xfrm>
          <a:custGeom>
            <a:avLst/>
            <a:gdLst/>
            <a:ahLst/>
            <a:cxnLst/>
            <a:rect l="l" t="t" r="r" b="b"/>
            <a:pathLst>
              <a:path w="8244205" h="303530">
                <a:moveTo>
                  <a:pt x="179997" y="0"/>
                </a:moveTo>
                <a:lnTo>
                  <a:pt x="0" y="56756"/>
                </a:lnTo>
                <a:lnTo>
                  <a:pt x="0" y="151764"/>
                </a:lnTo>
                <a:lnTo>
                  <a:pt x="179997" y="94995"/>
                </a:lnTo>
                <a:lnTo>
                  <a:pt x="179997" y="0"/>
                </a:lnTo>
              </a:path>
              <a:path w="8244205" h="303530">
                <a:moveTo>
                  <a:pt x="8244001" y="151206"/>
                </a:moveTo>
                <a:lnTo>
                  <a:pt x="8064004" y="207949"/>
                </a:lnTo>
                <a:lnTo>
                  <a:pt x="8064004" y="302971"/>
                </a:lnTo>
                <a:lnTo>
                  <a:pt x="8244001" y="246202"/>
                </a:lnTo>
                <a:lnTo>
                  <a:pt x="8244001" y="151206"/>
                </a:lnTo>
              </a:path>
            </a:pathLst>
          </a:custGeom>
          <a:solidFill>
            <a:srgbClr val="EC008C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3" name="bk object 23"/>
          <p:cNvSpPr/>
          <p:nvPr/>
        </p:nvSpPr>
        <p:spPr>
          <a:xfrm>
            <a:off x="0" y="1013840"/>
            <a:ext cx="8244205" cy="303530"/>
          </a:xfrm>
          <a:custGeom>
            <a:avLst/>
            <a:gdLst/>
            <a:ahLst/>
            <a:cxnLst/>
            <a:rect l="l" t="t" r="r" b="b"/>
            <a:pathLst>
              <a:path w="8244205" h="303530">
                <a:moveTo>
                  <a:pt x="179997" y="0"/>
                </a:moveTo>
                <a:lnTo>
                  <a:pt x="0" y="56756"/>
                </a:lnTo>
                <a:lnTo>
                  <a:pt x="0" y="151777"/>
                </a:lnTo>
                <a:lnTo>
                  <a:pt x="179997" y="95008"/>
                </a:lnTo>
                <a:lnTo>
                  <a:pt x="179997" y="0"/>
                </a:lnTo>
              </a:path>
              <a:path w="8244205" h="303530">
                <a:moveTo>
                  <a:pt x="8244001" y="151219"/>
                </a:moveTo>
                <a:lnTo>
                  <a:pt x="8064004" y="207962"/>
                </a:lnTo>
                <a:lnTo>
                  <a:pt x="8064004" y="302971"/>
                </a:lnTo>
                <a:lnTo>
                  <a:pt x="8244001" y="246215"/>
                </a:lnTo>
                <a:lnTo>
                  <a:pt x="8244001" y="151219"/>
                </a:lnTo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4" name="bk object 24"/>
          <p:cNvSpPr/>
          <p:nvPr/>
        </p:nvSpPr>
        <p:spPr>
          <a:xfrm>
            <a:off x="0" y="1013840"/>
            <a:ext cx="8244205" cy="303530"/>
          </a:xfrm>
          <a:custGeom>
            <a:avLst/>
            <a:gdLst/>
            <a:ahLst/>
            <a:cxnLst/>
            <a:rect l="l" t="t" r="r" b="b"/>
            <a:pathLst>
              <a:path w="8244205" h="303530">
                <a:moveTo>
                  <a:pt x="179997" y="0"/>
                </a:moveTo>
                <a:lnTo>
                  <a:pt x="0" y="56756"/>
                </a:lnTo>
                <a:lnTo>
                  <a:pt x="0" y="151777"/>
                </a:lnTo>
                <a:lnTo>
                  <a:pt x="179997" y="95008"/>
                </a:lnTo>
                <a:lnTo>
                  <a:pt x="179997" y="0"/>
                </a:lnTo>
              </a:path>
              <a:path w="8244205" h="303530">
                <a:moveTo>
                  <a:pt x="8244001" y="151219"/>
                </a:moveTo>
                <a:lnTo>
                  <a:pt x="8064004" y="207962"/>
                </a:lnTo>
                <a:lnTo>
                  <a:pt x="8064004" y="302971"/>
                </a:lnTo>
                <a:lnTo>
                  <a:pt x="8244001" y="246215"/>
                </a:lnTo>
                <a:lnTo>
                  <a:pt x="8244001" y="151219"/>
                </a:lnTo>
              </a:path>
            </a:pathLst>
          </a:custGeom>
          <a:solidFill>
            <a:srgbClr val="EC008C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5" name="bk object 25"/>
          <p:cNvSpPr/>
          <p:nvPr/>
        </p:nvSpPr>
        <p:spPr>
          <a:xfrm>
            <a:off x="0" y="1221066"/>
            <a:ext cx="8244205" cy="303530"/>
          </a:xfrm>
          <a:custGeom>
            <a:avLst/>
            <a:gdLst/>
            <a:ahLst/>
            <a:cxnLst/>
            <a:rect l="l" t="t" r="r" b="b"/>
            <a:pathLst>
              <a:path w="8244205" h="303530">
                <a:moveTo>
                  <a:pt x="179997" y="0"/>
                </a:moveTo>
                <a:lnTo>
                  <a:pt x="0" y="56756"/>
                </a:lnTo>
                <a:lnTo>
                  <a:pt x="0" y="151764"/>
                </a:lnTo>
                <a:lnTo>
                  <a:pt x="179997" y="94995"/>
                </a:lnTo>
                <a:lnTo>
                  <a:pt x="179997" y="0"/>
                </a:lnTo>
              </a:path>
              <a:path w="8244205" h="303530">
                <a:moveTo>
                  <a:pt x="8244001" y="151206"/>
                </a:moveTo>
                <a:lnTo>
                  <a:pt x="8064004" y="207949"/>
                </a:lnTo>
                <a:lnTo>
                  <a:pt x="8064004" y="302958"/>
                </a:lnTo>
                <a:lnTo>
                  <a:pt x="8244001" y="246202"/>
                </a:lnTo>
                <a:lnTo>
                  <a:pt x="8244001" y="151206"/>
                </a:lnTo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6" name="bk object 26"/>
          <p:cNvSpPr/>
          <p:nvPr/>
        </p:nvSpPr>
        <p:spPr>
          <a:xfrm>
            <a:off x="0" y="1221066"/>
            <a:ext cx="8244205" cy="303530"/>
          </a:xfrm>
          <a:custGeom>
            <a:avLst/>
            <a:gdLst/>
            <a:ahLst/>
            <a:cxnLst/>
            <a:rect l="l" t="t" r="r" b="b"/>
            <a:pathLst>
              <a:path w="8244205" h="303530">
                <a:moveTo>
                  <a:pt x="179997" y="0"/>
                </a:moveTo>
                <a:lnTo>
                  <a:pt x="0" y="56756"/>
                </a:lnTo>
                <a:lnTo>
                  <a:pt x="0" y="151764"/>
                </a:lnTo>
                <a:lnTo>
                  <a:pt x="179997" y="94995"/>
                </a:lnTo>
                <a:lnTo>
                  <a:pt x="179997" y="0"/>
                </a:lnTo>
              </a:path>
              <a:path w="8244205" h="303530">
                <a:moveTo>
                  <a:pt x="8244001" y="151206"/>
                </a:moveTo>
                <a:lnTo>
                  <a:pt x="8064004" y="207949"/>
                </a:lnTo>
                <a:lnTo>
                  <a:pt x="8064004" y="302958"/>
                </a:lnTo>
                <a:lnTo>
                  <a:pt x="8244001" y="246202"/>
                </a:lnTo>
                <a:lnTo>
                  <a:pt x="8244001" y="151206"/>
                </a:lnTo>
              </a:path>
            </a:pathLst>
          </a:custGeom>
          <a:solidFill>
            <a:srgbClr val="EC008C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7" name="bk object 27"/>
          <p:cNvSpPr/>
          <p:nvPr/>
        </p:nvSpPr>
        <p:spPr>
          <a:xfrm>
            <a:off x="0" y="1428269"/>
            <a:ext cx="8244205" cy="303530"/>
          </a:xfrm>
          <a:custGeom>
            <a:avLst/>
            <a:gdLst/>
            <a:ahLst/>
            <a:cxnLst/>
            <a:rect l="l" t="t" r="r" b="b"/>
            <a:pathLst>
              <a:path w="8244205" h="303530">
                <a:moveTo>
                  <a:pt x="179997" y="0"/>
                </a:moveTo>
                <a:lnTo>
                  <a:pt x="0" y="56756"/>
                </a:lnTo>
                <a:lnTo>
                  <a:pt x="0" y="151764"/>
                </a:lnTo>
                <a:lnTo>
                  <a:pt x="179997" y="95008"/>
                </a:lnTo>
                <a:lnTo>
                  <a:pt x="179997" y="0"/>
                </a:lnTo>
              </a:path>
              <a:path w="8244205" h="303530">
                <a:moveTo>
                  <a:pt x="8244001" y="151219"/>
                </a:moveTo>
                <a:lnTo>
                  <a:pt x="8064004" y="207962"/>
                </a:lnTo>
                <a:lnTo>
                  <a:pt x="8064004" y="302971"/>
                </a:lnTo>
                <a:lnTo>
                  <a:pt x="8244001" y="246215"/>
                </a:lnTo>
                <a:lnTo>
                  <a:pt x="8244001" y="151219"/>
                </a:lnTo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8" name="bk object 28"/>
          <p:cNvSpPr/>
          <p:nvPr/>
        </p:nvSpPr>
        <p:spPr>
          <a:xfrm>
            <a:off x="0" y="1428269"/>
            <a:ext cx="8244205" cy="303530"/>
          </a:xfrm>
          <a:custGeom>
            <a:avLst/>
            <a:gdLst/>
            <a:ahLst/>
            <a:cxnLst/>
            <a:rect l="l" t="t" r="r" b="b"/>
            <a:pathLst>
              <a:path w="8244205" h="303530">
                <a:moveTo>
                  <a:pt x="179997" y="0"/>
                </a:moveTo>
                <a:lnTo>
                  <a:pt x="0" y="56756"/>
                </a:lnTo>
                <a:lnTo>
                  <a:pt x="0" y="151764"/>
                </a:lnTo>
                <a:lnTo>
                  <a:pt x="179997" y="95008"/>
                </a:lnTo>
                <a:lnTo>
                  <a:pt x="179997" y="0"/>
                </a:lnTo>
              </a:path>
              <a:path w="8244205" h="303530">
                <a:moveTo>
                  <a:pt x="8244001" y="151219"/>
                </a:moveTo>
                <a:lnTo>
                  <a:pt x="8064004" y="207962"/>
                </a:lnTo>
                <a:lnTo>
                  <a:pt x="8064004" y="302971"/>
                </a:lnTo>
                <a:lnTo>
                  <a:pt x="8244001" y="246215"/>
                </a:lnTo>
                <a:lnTo>
                  <a:pt x="8244001" y="151219"/>
                </a:lnTo>
              </a:path>
            </a:pathLst>
          </a:custGeom>
          <a:solidFill>
            <a:srgbClr val="EC008C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9" name="bk object 29"/>
          <p:cNvSpPr/>
          <p:nvPr/>
        </p:nvSpPr>
        <p:spPr>
          <a:xfrm>
            <a:off x="0" y="1635484"/>
            <a:ext cx="8244205" cy="303530"/>
          </a:xfrm>
          <a:custGeom>
            <a:avLst/>
            <a:gdLst/>
            <a:ahLst/>
            <a:cxnLst/>
            <a:rect l="l" t="t" r="r" b="b"/>
            <a:pathLst>
              <a:path w="8244205" h="303530">
                <a:moveTo>
                  <a:pt x="179997" y="0"/>
                </a:moveTo>
                <a:lnTo>
                  <a:pt x="0" y="56756"/>
                </a:lnTo>
                <a:lnTo>
                  <a:pt x="0" y="151764"/>
                </a:lnTo>
                <a:lnTo>
                  <a:pt x="179997" y="95008"/>
                </a:lnTo>
                <a:lnTo>
                  <a:pt x="179997" y="0"/>
                </a:lnTo>
              </a:path>
              <a:path w="8244205" h="303530">
                <a:moveTo>
                  <a:pt x="8244001" y="151206"/>
                </a:moveTo>
                <a:lnTo>
                  <a:pt x="8064004" y="207962"/>
                </a:lnTo>
                <a:lnTo>
                  <a:pt x="8064004" y="302971"/>
                </a:lnTo>
                <a:lnTo>
                  <a:pt x="8244001" y="246215"/>
                </a:lnTo>
                <a:lnTo>
                  <a:pt x="8244001" y="151206"/>
                </a:lnTo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0" name="bk object 30"/>
          <p:cNvSpPr/>
          <p:nvPr/>
        </p:nvSpPr>
        <p:spPr>
          <a:xfrm>
            <a:off x="0" y="1635484"/>
            <a:ext cx="8244205" cy="303530"/>
          </a:xfrm>
          <a:custGeom>
            <a:avLst/>
            <a:gdLst/>
            <a:ahLst/>
            <a:cxnLst/>
            <a:rect l="l" t="t" r="r" b="b"/>
            <a:pathLst>
              <a:path w="8244205" h="303530">
                <a:moveTo>
                  <a:pt x="179997" y="0"/>
                </a:moveTo>
                <a:lnTo>
                  <a:pt x="0" y="56756"/>
                </a:lnTo>
                <a:lnTo>
                  <a:pt x="0" y="151764"/>
                </a:lnTo>
                <a:lnTo>
                  <a:pt x="179997" y="95008"/>
                </a:lnTo>
                <a:lnTo>
                  <a:pt x="179997" y="0"/>
                </a:lnTo>
              </a:path>
              <a:path w="8244205" h="303530">
                <a:moveTo>
                  <a:pt x="8244001" y="151206"/>
                </a:moveTo>
                <a:lnTo>
                  <a:pt x="8064004" y="207962"/>
                </a:lnTo>
                <a:lnTo>
                  <a:pt x="8064004" y="302971"/>
                </a:lnTo>
                <a:lnTo>
                  <a:pt x="8244001" y="246215"/>
                </a:lnTo>
                <a:lnTo>
                  <a:pt x="8244001" y="151206"/>
                </a:lnTo>
              </a:path>
            </a:pathLst>
          </a:custGeom>
          <a:solidFill>
            <a:srgbClr val="EC008C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1" name="bk object 31"/>
          <p:cNvSpPr/>
          <p:nvPr/>
        </p:nvSpPr>
        <p:spPr>
          <a:xfrm>
            <a:off x="0" y="1842698"/>
            <a:ext cx="8244205" cy="303530"/>
          </a:xfrm>
          <a:custGeom>
            <a:avLst/>
            <a:gdLst/>
            <a:ahLst/>
            <a:cxnLst/>
            <a:rect l="l" t="t" r="r" b="b"/>
            <a:pathLst>
              <a:path w="8244205" h="303530">
                <a:moveTo>
                  <a:pt x="179997" y="0"/>
                </a:moveTo>
                <a:lnTo>
                  <a:pt x="0" y="56756"/>
                </a:lnTo>
                <a:lnTo>
                  <a:pt x="0" y="151764"/>
                </a:lnTo>
                <a:lnTo>
                  <a:pt x="179997" y="95008"/>
                </a:lnTo>
                <a:lnTo>
                  <a:pt x="179997" y="0"/>
                </a:lnTo>
              </a:path>
              <a:path w="8244205" h="303530">
                <a:moveTo>
                  <a:pt x="8244001" y="151206"/>
                </a:moveTo>
                <a:lnTo>
                  <a:pt x="8064004" y="207962"/>
                </a:lnTo>
                <a:lnTo>
                  <a:pt x="8064004" y="302971"/>
                </a:lnTo>
                <a:lnTo>
                  <a:pt x="8244001" y="246215"/>
                </a:lnTo>
                <a:lnTo>
                  <a:pt x="8244001" y="151206"/>
                </a:lnTo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2" name="bk object 32"/>
          <p:cNvSpPr/>
          <p:nvPr/>
        </p:nvSpPr>
        <p:spPr>
          <a:xfrm>
            <a:off x="0" y="1842698"/>
            <a:ext cx="8244205" cy="303530"/>
          </a:xfrm>
          <a:custGeom>
            <a:avLst/>
            <a:gdLst/>
            <a:ahLst/>
            <a:cxnLst/>
            <a:rect l="l" t="t" r="r" b="b"/>
            <a:pathLst>
              <a:path w="8244205" h="303530">
                <a:moveTo>
                  <a:pt x="179997" y="0"/>
                </a:moveTo>
                <a:lnTo>
                  <a:pt x="0" y="56756"/>
                </a:lnTo>
                <a:lnTo>
                  <a:pt x="0" y="151764"/>
                </a:lnTo>
                <a:lnTo>
                  <a:pt x="179997" y="95008"/>
                </a:lnTo>
                <a:lnTo>
                  <a:pt x="179997" y="0"/>
                </a:lnTo>
              </a:path>
              <a:path w="8244205" h="303530">
                <a:moveTo>
                  <a:pt x="8244001" y="151206"/>
                </a:moveTo>
                <a:lnTo>
                  <a:pt x="8064004" y="207962"/>
                </a:lnTo>
                <a:lnTo>
                  <a:pt x="8064004" y="302971"/>
                </a:lnTo>
                <a:lnTo>
                  <a:pt x="8244001" y="246215"/>
                </a:lnTo>
                <a:lnTo>
                  <a:pt x="8244001" y="151206"/>
                </a:lnTo>
              </a:path>
            </a:pathLst>
          </a:custGeom>
          <a:solidFill>
            <a:srgbClr val="EC008C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3" name="bk object 33"/>
          <p:cNvSpPr/>
          <p:nvPr/>
        </p:nvSpPr>
        <p:spPr>
          <a:xfrm>
            <a:off x="0" y="2049913"/>
            <a:ext cx="8244205" cy="303530"/>
          </a:xfrm>
          <a:custGeom>
            <a:avLst/>
            <a:gdLst/>
            <a:ahLst/>
            <a:cxnLst/>
            <a:rect l="l" t="t" r="r" b="b"/>
            <a:pathLst>
              <a:path w="8244205" h="303530">
                <a:moveTo>
                  <a:pt x="179997" y="0"/>
                </a:moveTo>
                <a:lnTo>
                  <a:pt x="0" y="56756"/>
                </a:lnTo>
                <a:lnTo>
                  <a:pt x="0" y="151764"/>
                </a:lnTo>
                <a:lnTo>
                  <a:pt x="179997" y="95008"/>
                </a:lnTo>
                <a:lnTo>
                  <a:pt x="179997" y="0"/>
                </a:lnTo>
              </a:path>
              <a:path w="8244205" h="303530">
                <a:moveTo>
                  <a:pt x="8244001" y="151219"/>
                </a:moveTo>
                <a:lnTo>
                  <a:pt x="8064004" y="207962"/>
                </a:lnTo>
                <a:lnTo>
                  <a:pt x="8064004" y="302971"/>
                </a:lnTo>
                <a:lnTo>
                  <a:pt x="8244001" y="246215"/>
                </a:lnTo>
                <a:lnTo>
                  <a:pt x="8244001" y="151219"/>
                </a:lnTo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4" name="bk object 34"/>
          <p:cNvSpPr/>
          <p:nvPr/>
        </p:nvSpPr>
        <p:spPr>
          <a:xfrm>
            <a:off x="0" y="2049913"/>
            <a:ext cx="8244205" cy="303530"/>
          </a:xfrm>
          <a:custGeom>
            <a:avLst/>
            <a:gdLst/>
            <a:ahLst/>
            <a:cxnLst/>
            <a:rect l="l" t="t" r="r" b="b"/>
            <a:pathLst>
              <a:path w="8244205" h="303530">
                <a:moveTo>
                  <a:pt x="179997" y="0"/>
                </a:moveTo>
                <a:lnTo>
                  <a:pt x="0" y="56756"/>
                </a:lnTo>
                <a:lnTo>
                  <a:pt x="0" y="151764"/>
                </a:lnTo>
                <a:lnTo>
                  <a:pt x="179997" y="95008"/>
                </a:lnTo>
                <a:lnTo>
                  <a:pt x="179997" y="0"/>
                </a:lnTo>
              </a:path>
              <a:path w="8244205" h="303530">
                <a:moveTo>
                  <a:pt x="8244001" y="151219"/>
                </a:moveTo>
                <a:lnTo>
                  <a:pt x="8064004" y="207962"/>
                </a:lnTo>
                <a:lnTo>
                  <a:pt x="8064004" y="302971"/>
                </a:lnTo>
                <a:lnTo>
                  <a:pt x="8244001" y="246215"/>
                </a:lnTo>
                <a:lnTo>
                  <a:pt x="8244001" y="151219"/>
                </a:lnTo>
              </a:path>
            </a:pathLst>
          </a:custGeom>
          <a:solidFill>
            <a:srgbClr val="EC008C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5" name="bk object 35"/>
          <p:cNvSpPr/>
          <p:nvPr/>
        </p:nvSpPr>
        <p:spPr>
          <a:xfrm>
            <a:off x="0" y="2257127"/>
            <a:ext cx="8244205" cy="303530"/>
          </a:xfrm>
          <a:custGeom>
            <a:avLst/>
            <a:gdLst/>
            <a:ahLst/>
            <a:cxnLst/>
            <a:rect l="l" t="t" r="r" b="b"/>
            <a:pathLst>
              <a:path w="8244205" h="303530">
                <a:moveTo>
                  <a:pt x="179997" y="0"/>
                </a:moveTo>
                <a:lnTo>
                  <a:pt x="0" y="56756"/>
                </a:lnTo>
                <a:lnTo>
                  <a:pt x="0" y="151764"/>
                </a:lnTo>
                <a:lnTo>
                  <a:pt x="179997" y="95008"/>
                </a:lnTo>
                <a:lnTo>
                  <a:pt x="179997" y="0"/>
                </a:lnTo>
              </a:path>
              <a:path w="8244205" h="303530">
                <a:moveTo>
                  <a:pt x="8244001" y="151206"/>
                </a:moveTo>
                <a:lnTo>
                  <a:pt x="8064004" y="207962"/>
                </a:lnTo>
                <a:lnTo>
                  <a:pt x="8064004" y="302971"/>
                </a:lnTo>
                <a:lnTo>
                  <a:pt x="8244001" y="246202"/>
                </a:lnTo>
                <a:lnTo>
                  <a:pt x="8244001" y="151206"/>
                </a:lnTo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6" name="bk object 36"/>
          <p:cNvSpPr/>
          <p:nvPr/>
        </p:nvSpPr>
        <p:spPr>
          <a:xfrm>
            <a:off x="0" y="2257127"/>
            <a:ext cx="8244205" cy="303530"/>
          </a:xfrm>
          <a:custGeom>
            <a:avLst/>
            <a:gdLst/>
            <a:ahLst/>
            <a:cxnLst/>
            <a:rect l="l" t="t" r="r" b="b"/>
            <a:pathLst>
              <a:path w="8244205" h="303530">
                <a:moveTo>
                  <a:pt x="179997" y="0"/>
                </a:moveTo>
                <a:lnTo>
                  <a:pt x="0" y="56756"/>
                </a:lnTo>
                <a:lnTo>
                  <a:pt x="0" y="151764"/>
                </a:lnTo>
                <a:lnTo>
                  <a:pt x="179997" y="95008"/>
                </a:lnTo>
                <a:lnTo>
                  <a:pt x="179997" y="0"/>
                </a:lnTo>
              </a:path>
              <a:path w="8244205" h="303530">
                <a:moveTo>
                  <a:pt x="8244001" y="151206"/>
                </a:moveTo>
                <a:lnTo>
                  <a:pt x="8064004" y="207962"/>
                </a:lnTo>
                <a:lnTo>
                  <a:pt x="8064004" y="302971"/>
                </a:lnTo>
                <a:lnTo>
                  <a:pt x="8244001" y="246202"/>
                </a:lnTo>
                <a:lnTo>
                  <a:pt x="8244001" y="151206"/>
                </a:lnTo>
              </a:path>
            </a:pathLst>
          </a:custGeom>
          <a:solidFill>
            <a:srgbClr val="EC008C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7" name="bk object 37"/>
          <p:cNvSpPr/>
          <p:nvPr/>
        </p:nvSpPr>
        <p:spPr>
          <a:xfrm>
            <a:off x="0" y="2464355"/>
            <a:ext cx="8244205" cy="303530"/>
          </a:xfrm>
          <a:custGeom>
            <a:avLst/>
            <a:gdLst/>
            <a:ahLst/>
            <a:cxnLst/>
            <a:rect l="l" t="t" r="r" b="b"/>
            <a:pathLst>
              <a:path w="8244205" h="303530">
                <a:moveTo>
                  <a:pt x="179997" y="0"/>
                </a:moveTo>
                <a:lnTo>
                  <a:pt x="0" y="56743"/>
                </a:lnTo>
                <a:lnTo>
                  <a:pt x="0" y="151752"/>
                </a:lnTo>
                <a:lnTo>
                  <a:pt x="179997" y="94995"/>
                </a:lnTo>
                <a:lnTo>
                  <a:pt x="179997" y="0"/>
                </a:lnTo>
              </a:path>
              <a:path w="8244205" h="303530">
                <a:moveTo>
                  <a:pt x="8244001" y="151193"/>
                </a:moveTo>
                <a:lnTo>
                  <a:pt x="8064004" y="207949"/>
                </a:lnTo>
                <a:lnTo>
                  <a:pt x="8064004" y="302958"/>
                </a:lnTo>
                <a:lnTo>
                  <a:pt x="8244001" y="246189"/>
                </a:lnTo>
                <a:lnTo>
                  <a:pt x="8244001" y="151193"/>
                </a:lnTo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8" name="bk object 38"/>
          <p:cNvSpPr/>
          <p:nvPr/>
        </p:nvSpPr>
        <p:spPr>
          <a:xfrm>
            <a:off x="0" y="2464355"/>
            <a:ext cx="8244205" cy="303530"/>
          </a:xfrm>
          <a:custGeom>
            <a:avLst/>
            <a:gdLst/>
            <a:ahLst/>
            <a:cxnLst/>
            <a:rect l="l" t="t" r="r" b="b"/>
            <a:pathLst>
              <a:path w="8244205" h="303530">
                <a:moveTo>
                  <a:pt x="179997" y="0"/>
                </a:moveTo>
                <a:lnTo>
                  <a:pt x="0" y="56743"/>
                </a:lnTo>
                <a:lnTo>
                  <a:pt x="0" y="151752"/>
                </a:lnTo>
                <a:lnTo>
                  <a:pt x="179997" y="94995"/>
                </a:lnTo>
                <a:lnTo>
                  <a:pt x="179997" y="0"/>
                </a:lnTo>
              </a:path>
              <a:path w="8244205" h="303530">
                <a:moveTo>
                  <a:pt x="8244001" y="151193"/>
                </a:moveTo>
                <a:lnTo>
                  <a:pt x="8064004" y="207949"/>
                </a:lnTo>
                <a:lnTo>
                  <a:pt x="8064004" y="302958"/>
                </a:lnTo>
                <a:lnTo>
                  <a:pt x="8244001" y="246189"/>
                </a:lnTo>
                <a:lnTo>
                  <a:pt x="8244001" y="151193"/>
                </a:lnTo>
              </a:path>
            </a:pathLst>
          </a:custGeom>
          <a:solidFill>
            <a:srgbClr val="EC008C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9" name="bk object 39"/>
          <p:cNvSpPr/>
          <p:nvPr/>
        </p:nvSpPr>
        <p:spPr>
          <a:xfrm>
            <a:off x="0" y="2671557"/>
            <a:ext cx="8244205" cy="303530"/>
          </a:xfrm>
          <a:custGeom>
            <a:avLst/>
            <a:gdLst/>
            <a:ahLst/>
            <a:cxnLst/>
            <a:rect l="l" t="t" r="r" b="b"/>
            <a:pathLst>
              <a:path w="8244205" h="303530">
                <a:moveTo>
                  <a:pt x="179997" y="0"/>
                </a:moveTo>
                <a:lnTo>
                  <a:pt x="0" y="56743"/>
                </a:lnTo>
                <a:lnTo>
                  <a:pt x="0" y="151765"/>
                </a:lnTo>
                <a:lnTo>
                  <a:pt x="179997" y="94996"/>
                </a:lnTo>
                <a:lnTo>
                  <a:pt x="179997" y="0"/>
                </a:lnTo>
              </a:path>
              <a:path w="8244205" h="303530">
                <a:moveTo>
                  <a:pt x="8244001" y="151206"/>
                </a:moveTo>
                <a:lnTo>
                  <a:pt x="8064004" y="207962"/>
                </a:lnTo>
                <a:lnTo>
                  <a:pt x="8064004" y="302971"/>
                </a:lnTo>
                <a:lnTo>
                  <a:pt x="8244001" y="246202"/>
                </a:lnTo>
                <a:lnTo>
                  <a:pt x="8244001" y="151206"/>
                </a:lnTo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0" name="bk object 40"/>
          <p:cNvSpPr/>
          <p:nvPr/>
        </p:nvSpPr>
        <p:spPr>
          <a:xfrm>
            <a:off x="0" y="2671557"/>
            <a:ext cx="8244205" cy="303530"/>
          </a:xfrm>
          <a:custGeom>
            <a:avLst/>
            <a:gdLst/>
            <a:ahLst/>
            <a:cxnLst/>
            <a:rect l="l" t="t" r="r" b="b"/>
            <a:pathLst>
              <a:path w="8244205" h="303530">
                <a:moveTo>
                  <a:pt x="179997" y="0"/>
                </a:moveTo>
                <a:lnTo>
                  <a:pt x="0" y="56743"/>
                </a:lnTo>
                <a:lnTo>
                  <a:pt x="0" y="151765"/>
                </a:lnTo>
                <a:lnTo>
                  <a:pt x="179997" y="94996"/>
                </a:lnTo>
                <a:lnTo>
                  <a:pt x="179997" y="0"/>
                </a:lnTo>
              </a:path>
              <a:path w="8244205" h="303530">
                <a:moveTo>
                  <a:pt x="8244001" y="151206"/>
                </a:moveTo>
                <a:lnTo>
                  <a:pt x="8064004" y="207962"/>
                </a:lnTo>
                <a:lnTo>
                  <a:pt x="8064004" y="302971"/>
                </a:lnTo>
                <a:lnTo>
                  <a:pt x="8244001" y="246202"/>
                </a:lnTo>
                <a:lnTo>
                  <a:pt x="8244001" y="151206"/>
                </a:lnTo>
              </a:path>
            </a:pathLst>
          </a:custGeom>
          <a:solidFill>
            <a:srgbClr val="EC008C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1" name="bk object 41"/>
          <p:cNvSpPr/>
          <p:nvPr/>
        </p:nvSpPr>
        <p:spPr>
          <a:xfrm>
            <a:off x="0" y="2878771"/>
            <a:ext cx="8244205" cy="303530"/>
          </a:xfrm>
          <a:custGeom>
            <a:avLst/>
            <a:gdLst/>
            <a:ahLst/>
            <a:cxnLst/>
            <a:rect l="l" t="t" r="r" b="b"/>
            <a:pathLst>
              <a:path w="8244205" h="303530">
                <a:moveTo>
                  <a:pt x="179997" y="0"/>
                </a:moveTo>
                <a:lnTo>
                  <a:pt x="0" y="56756"/>
                </a:lnTo>
                <a:lnTo>
                  <a:pt x="0" y="151764"/>
                </a:lnTo>
                <a:lnTo>
                  <a:pt x="179997" y="94995"/>
                </a:lnTo>
                <a:lnTo>
                  <a:pt x="179997" y="0"/>
                </a:lnTo>
              </a:path>
              <a:path w="8244205" h="303530">
                <a:moveTo>
                  <a:pt x="8244001" y="151206"/>
                </a:moveTo>
                <a:lnTo>
                  <a:pt x="8064004" y="207949"/>
                </a:lnTo>
                <a:lnTo>
                  <a:pt x="8064004" y="302958"/>
                </a:lnTo>
                <a:lnTo>
                  <a:pt x="8244001" y="246202"/>
                </a:lnTo>
                <a:lnTo>
                  <a:pt x="8244001" y="151206"/>
                </a:lnTo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2" name="bk object 42"/>
          <p:cNvSpPr/>
          <p:nvPr/>
        </p:nvSpPr>
        <p:spPr>
          <a:xfrm>
            <a:off x="0" y="2878771"/>
            <a:ext cx="8244205" cy="303530"/>
          </a:xfrm>
          <a:custGeom>
            <a:avLst/>
            <a:gdLst/>
            <a:ahLst/>
            <a:cxnLst/>
            <a:rect l="l" t="t" r="r" b="b"/>
            <a:pathLst>
              <a:path w="8244205" h="303530">
                <a:moveTo>
                  <a:pt x="179997" y="0"/>
                </a:moveTo>
                <a:lnTo>
                  <a:pt x="0" y="56756"/>
                </a:lnTo>
                <a:lnTo>
                  <a:pt x="0" y="151764"/>
                </a:lnTo>
                <a:lnTo>
                  <a:pt x="179997" y="94995"/>
                </a:lnTo>
                <a:lnTo>
                  <a:pt x="179997" y="0"/>
                </a:lnTo>
              </a:path>
              <a:path w="8244205" h="303530">
                <a:moveTo>
                  <a:pt x="8244001" y="151206"/>
                </a:moveTo>
                <a:lnTo>
                  <a:pt x="8064004" y="207949"/>
                </a:lnTo>
                <a:lnTo>
                  <a:pt x="8064004" y="302958"/>
                </a:lnTo>
                <a:lnTo>
                  <a:pt x="8244001" y="246202"/>
                </a:lnTo>
                <a:lnTo>
                  <a:pt x="8244001" y="151206"/>
                </a:lnTo>
              </a:path>
            </a:pathLst>
          </a:custGeom>
          <a:solidFill>
            <a:srgbClr val="EC008C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3" name="bk object 43"/>
          <p:cNvSpPr/>
          <p:nvPr/>
        </p:nvSpPr>
        <p:spPr>
          <a:xfrm>
            <a:off x="0" y="3085974"/>
            <a:ext cx="8244205" cy="303530"/>
          </a:xfrm>
          <a:custGeom>
            <a:avLst/>
            <a:gdLst/>
            <a:ahLst/>
            <a:cxnLst/>
            <a:rect l="l" t="t" r="r" b="b"/>
            <a:pathLst>
              <a:path w="8244205" h="303529">
                <a:moveTo>
                  <a:pt x="179997" y="0"/>
                </a:moveTo>
                <a:lnTo>
                  <a:pt x="0" y="56756"/>
                </a:lnTo>
                <a:lnTo>
                  <a:pt x="0" y="151777"/>
                </a:lnTo>
                <a:lnTo>
                  <a:pt x="179997" y="95008"/>
                </a:lnTo>
                <a:lnTo>
                  <a:pt x="179997" y="0"/>
                </a:lnTo>
              </a:path>
              <a:path w="8244205" h="303529">
                <a:moveTo>
                  <a:pt x="8244001" y="151219"/>
                </a:moveTo>
                <a:lnTo>
                  <a:pt x="8064004" y="207962"/>
                </a:lnTo>
                <a:lnTo>
                  <a:pt x="8064004" y="302971"/>
                </a:lnTo>
                <a:lnTo>
                  <a:pt x="8244001" y="246215"/>
                </a:lnTo>
                <a:lnTo>
                  <a:pt x="8244001" y="151219"/>
                </a:lnTo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4" name="bk object 44"/>
          <p:cNvSpPr/>
          <p:nvPr/>
        </p:nvSpPr>
        <p:spPr>
          <a:xfrm>
            <a:off x="0" y="3085974"/>
            <a:ext cx="8244205" cy="303530"/>
          </a:xfrm>
          <a:custGeom>
            <a:avLst/>
            <a:gdLst/>
            <a:ahLst/>
            <a:cxnLst/>
            <a:rect l="l" t="t" r="r" b="b"/>
            <a:pathLst>
              <a:path w="8244205" h="303529">
                <a:moveTo>
                  <a:pt x="179997" y="0"/>
                </a:moveTo>
                <a:lnTo>
                  <a:pt x="0" y="56756"/>
                </a:lnTo>
                <a:lnTo>
                  <a:pt x="0" y="151777"/>
                </a:lnTo>
                <a:lnTo>
                  <a:pt x="179997" y="95008"/>
                </a:lnTo>
                <a:lnTo>
                  <a:pt x="179997" y="0"/>
                </a:lnTo>
              </a:path>
              <a:path w="8244205" h="303529">
                <a:moveTo>
                  <a:pt x="8244001" y="151219"/>
                </a:moveTo>
                <a:lnTo>
                  <a:pt x="8064004" y="207962"/>
                </a:lnTo>
                <a:lnTo>
                  <a:pt x="8064004" y="302971"/>
                </a:lnTo>
                <a:lnTo>
                  <a:pt x="8244001" y="246215"/>
                </a:lnTo>
                <a:lnTo>
                  <a:pt x="8244001" y="151219"/>
                </a:lnTo>
              </a:path>
            </a:pathLst>
          </a:custGeom>
          <a:solidFill>
            <a:srgbClr val="EC008C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5" name="bk object 45"/>
          <p:cNvSpPr/>
          <p:nvPr/>
        </p:nvSpPr>
        <p:spPr>
          <a:xfrm>
            <a:off x="0" y="3293188"/>
            <a:ext cx="8244205" cy="303530"/>
          </a:xfrm>
          <a:custGeom>
            <a:avLst/>
            <a:gdLst/>
            <a:ahLst/>
            <a:cxnLst/>
            <a:rect l="l" t="t" r="r" b="b"/>
            <a:pathLst>
              <a:path w="8244205" h="303529">
                <a:moveTo>
                  <a:pt x="179997" y="0"/>
                </a:moveTo>
                <a:lnTo>
                  <a:pt x="0" y="56756"/>
                </a:lnTo>
                <a:lnTo>
                  <a:pt x="0" y="151764"/>
                </a:lnTo>
                <a:lnTo>
                  <a:pt x="179997" y="95008"/>
                </a:lnTo>
                <a:lnTo>
                  <a:pt x="179997" y="0"/>
                </a:lnTo>
              </a:path>
              <a:path w="8244205" h="303529">
                <a:moveTo>
                  <a:pt x="8244001" y="151219"/>
                </a:moveTo>
                <a:lnTo>
                  <a:pt x="8064004" y="207962"/>
                </a:lnTo>
                <a:lnTo>
                  <a:pt x="8064004" y="302971"/>
                </a:lnTo>
                <a:lnTo>
                  <a:pt x="8244001" y="246215"/>
                </a:lnTo>
                <a:lnTo>
                  <a:pt x="8244001" y="151219"/>
                </a:lnTo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6" name="bk object 46"/>
          <p:cNvSpPr/>
          <p:nvPr/>
        </p:nvSpPr>
        <p:spPr>
          <a:xfrm>
            <a:off x="0" y="3293188"/>
            <a:ext cx="8244205" cy="303530"/>
          </a:xfrm>
          <a:custGeom>
            <a:avLst/>
            <a:gdLst/>
            <a:ahLst/>
            <a:cxnLst/>
            <a:rect l="l" t="t" r="r" b="b"/>
            <a:pathLst>
              <a:path w="8244205" h="303529">
                <a:moveTo>
                  <a:pt x="179997" y="0"/>
                </a:moveTo>
                <a:lnTo>
                  <a:pt x="0" y="56756"/>
                </a:lnTo>
                <a:lnTo>
                  <a:pt x="0" y="151764"/>
                </a:lnTo>
                <a:lnTo>
                  <a:pt x="179997" y="95008"/>
                </a:lnTo>
                <a:lnTo>
                  <a:pt x="179997" y="0"/>
                </a:lnTo>
              </a:path>
              <a:path w="8244205" h="303529">
                <a:moveTo>
                  <a:pt x="8244001" y="151219"/>
                </a:moveTo>
                <a:lnTo>
                  <a:pt x="8064004" y="207962"/>
                </a:lnTo>
                <a:lnTo>
                  <a:pt x="8064004" y="302971"/>
                </a:lnTo>
                <a:lnTo>
                  <a:pt x="8244001" y="246215"/>
                </a:lnTo>
                <a:lnTo>
                  <a:pt x="8244001" y="151219"/>
                </a:lnTo>
              </a:path>
            </a:pathLst>
          </a:custGeom>
          <a:solidFill>
            <a:srgbClr val="EC008C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7" name="bk object 47"/>
          <p:cNvSpPr/>
          <p:nvPr/>
        </p:nvSpPr>
        <p:spPr>
          <a:xfrm>
            <a:off x="0" y="3500403"/>
            <a:ext cx="8244205" cy="303530"/>
          </a:xfrm>
          <a:custGeom>
            <a:avLst/>
            <a:gdLst/>
            <a:ahLst/>
            <a:cxnLst/>
            <a:rect l="l" t="t" r="r" b="b"/>
            <a:pathLst>
              <a:path w="8244205" h="303529">
                <a:moveTo>
                  <a:pt x="179997" y="0"/>
                </a:moveTo>
                <a:lnTo>
                  <a:pt x="0" y="56756"/>
                </a:lnTo>
                <a:lnTo>
                  <a:pt x="0" y="151764"/>
                </a:lnTo>
                <a:lnTo>
                  <a:pt x="179997" y="95008"/>
                </a:lnTo>
                <a:lnTo>
                  <a:pt x="179997" y="0"/>
                </a:lnTo>
              </a:path>
              <a:path w="8244205" h="303529">
                <a:moveTo>
                  <a:pt x="8244001" y="151219"/>
                </a:moveTo>
                <a:lnTo>
                  <a:pt x="8064004" y="207962"/>
                </a:lnTo>
                <a:lnTo>
                  <a:pt x="8064004" y="302971"/>
                </a:lnTo>
                <a:lnTo>
                  <a:pt x="8244001" y="246215"/>
                </a:lnTo>
                <a:lnTo>
                  <a:pt x="8244001" y="151219"/>
                </a:lnTo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8" name="bk object 48"/>
          <p:cNvSpPr/>
          <p:nvPr/>
        </p:nvSpPr>
        <p:spPr>
          <a:xfrm>
            <a:off x="0" y="3500403"/>
            <a:ext cx="8244205" cy="303530"/>
          </a:xfrm>
          <a:custGeom>
            <a:avLst/>
            <a:gdLst/>
            <a:ahLst/>
            <a:cxnLst/>
            <a:rect l="l" t="t" r="r" b="b"/>
            <a:pathLst>
              <a:path w="8244205" h="303529">
                <a:moveTo>
                  <a:pt x="179997" y="0"/>
                </a:moveTo>
                <a:lnTo>
                  <a:pt x="0" y="56756"/>
                </a:lnTo>
                <a:lnTo>
                  <a:pt x="0" y="151764"/>
                </a:lnTo>
                <a:lnTo>
                  <a:pt x="179997" y="95008"/>
                </a:lnTo>
                <a:lnTo>
                  <a:pt x="179997" y="0"/>
                </a:lnTo>
              </a:path>
              <a:path w="8244205" h="303529">
                <a:moveTo>
                  <a:pt x="8244001" y="151219"/>
                </a:moveTo>
                <a:lnTo>
                  <a:pt x="8064004" y="207962"/>
                </a:lnTo>
                <a:lnTo>
                  <a:pt x="8064004" y="302971"/>
                </a:lnTo>
                <a:lnTo>
                  <a:pt x="8244001" y="246215"/>
                </a:lnTo>
                <a:lnTo>
                  <a:pt x="8244001" y="151219"/>
                </a:lnTo>
              </a:path>
            </a:pathLst>
          </a:custGeom>
          <a:solidFill>
            <a:srgbClr val="EC008C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9" name="bk object 49"/>
          <p:cNvSpPr/>
          <p:nvPr/>
        </p:nvSpPr>
        <p:spPr>
          <a:xfrm>
            <a:off x="0" y="3707617"/>
            <a:ext cx="180340" cy="151765"/>
          </a:xfrm>
          <a:custGeom>
            <a:avLst/>
            <a:gdLst/>
            <a:ahLst/>
            <a:cxnLst/>
            <a:rect l="l" t="t" r="r" b="b"/>
            <a:pathLst>
              <a:path w="180340" h="151764">
                <a:moveTo>
                  <a:pt x="179997" y="0"/>
                </a:moveTo>
                <a:lnTo>
                  <a:pt x="0" y="56756"/>
                </a:lnTo>
                <a:lnTo>
                  <a:pt x="0" y="151765"/>
                </a:lnTo>
                <a:lnTo>
                  <a:pt x="179997" y="95008"/>
                </a:lnTo>
                <a:lnTo>
                  <a:pt x="179997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0" name="bk object 50"/>
          <p:cNvSpPr/>
          <p:nvPr/>
        </p:nvSpPr>
        <p:spPr>
          <a:xfrm>
            <a:off x="0" y="3707617"/>
            <a:ext cx="180340" cy="151765"/>
          </a:xfrm>
          <a:custGeom>
            <a:avLst/>
            <a:gdLst/>
            <a:ahLst/>
            <a:cxnLst/>
            <a:rect l="l" t="t" r="r" b="b"/>
            <a:pathLst>
              <a:path w="180340" h="151764">
                <a:moveTo>
                  <a:pt x="179997" y="0"/>
                </a:moveTo>
                <a:lnTo>
                  <a:pt x="0" y="56756"/>
                </a:lnTo>
                <a:lnTo>
                  <a:pt x="0" y="151765"/>
                </a:lnTo>
                <a:lnTo>
                  <a:pt x="179997" y="95008"/>
                </a:lnTo>
                <a:lnTo>
                  <a:pt x="179997" y="0"/>
                </a:lnTo>
                <a:close/>
              </a:path>
            </a:pathLst>
          </a:custGeom>
          <a:solidFill>
            <a:srgbClr val="EC008C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1" name="bk object 51"/>
          <p:cNvSpPr/>
          <p:nvPr/>
        </p:nvSpPr>
        <p:spPr>
          <a:xfrm>
            <a:off x="7466403" y="3858824"/>
            <a:ext cx="777875" cy="245745"/>
          </a:xfrm>
          <a:custGeom>
            <a:avLst/>
            <a:gdLst/>
            <a:ahLst/>
            <a:cxnLst/>
            <a:rect l="l" t="t" r="r" b="b"/>
            <a:pathLst>
              <a:path w="777875" h="245745">
                <a:moveTo>
                  <a:pt x="777595" y="0"/>
                </a:moveTo>
                <a:lnTo>
                  <a:pt x="597598" y="56756"/>
                </a:lnTo>
                <a:lnTo>
                  <a:pt x="597598" y="65176"/>
                </a:lnTo>
                <a:lnTo>
                  <a:pt x="570903" y="65176"/>
                </a:lnTo>
                <a:lnTo>
                  <a:pt x="20" y="245179"/>
                </a:lnTo>
                <a:lnTo>
                  <a:pt x="301340" y="245179"/>
                </a:lnTo>
                <a:lnTo>
                  <a:pt x="777595" y="95008"/>
                </a:lnTo>
                <a:lnTo>
                  <a:pt x="777595" y="0"/>
                </a:lnTo>
              </a:path>
            </a:pathLst>
          </a:custGeom>
          <a:solidFill>
            <a:srgbClr val="EC008C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2" name="bk object 52"/>
          <p:cNvSpPr/>
          <p:nvPr/>
        </p:nvSpPr>
        <p:spPr>
          <a:xfrm>
            <a:off x="0" y="3914831"/>
            <a:ext cx="452755" cy="151765"/>
          </a:xfrm>
          <a:custGeom>
            <a:avLst/>
            <a:gdLst/>
            <a:ahLst/>
            <a:cxnLst/>
            <a:rect l="l" t="t" r="r" b="b"/>
            <a:pathLst>
              <a:path w="452755" h="151764">
                <a:moveTo>
                  <a:pt x="179997" y="0"/>
                </a:moveTo>
                <a:lnTo>
                  <a:pt x="0" y="56756"/>
                </a:lnTo>
                <a:lnTo>
                  <a:pt x="0" y="151765"/>
                </a:lnTo>
                <a:lnTo>
                  <a:pt x="452247" y="9169"/>
                </a:lnTo>
                <a:lnTo>
                  <a:pt x="179997" y="9169"/>
                </a:lnTo>
                <a:lnTo>
                  <a:pt x="179997" y="0"/>
                </a:lnTo>
                <a:close/>
              </a:path>
            </a:pathLst>
          </a:custGeom>
          <a:solidFill>
            <a:srgbClr val="EC008C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3" name="bk object 53"/>
          <p:cNvSpPr/>
          <p:nvPr/>
        </p:nvSpPr>
        <p:spPr>
          <a:xfrm>
            <a:off x="6809209" y="3924005"/>
            <a:ext cx="872490" cy="180340"/>
          </a:xfrm>
          <a:custGeom>
            <a:avLst/>
            <a:gdLst/>
            <a:ahLst/>
            <a:cxnLst/>
            <a:rect l="l" t="t" r="r" b="b"/>
            <a:pathLst>
              <a:path w="872490" h="180339">
                <a:moveTo>
                  <a:pt x="872210" y="0"/>
                </a:moveTo>
                <a:lnTo>
                  <a:pt x="570890" y="0"/>
                </a:lnTo>
                <a:lnTo>
                  <a:pt x="0" y="179997"/>
                </a:lnTo>
                <a:lnTo>
                  <a:pt x="301307" y="179997"/>
                </a:lnTo>
                <a:lnTo>
                  <a:pt x="87221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4" name="bk object 54"/>
          <p:cNvSpPr/>
          <p:nvPr/>
        </p:nvSpPr>
        <p:spPr>
          <a:xfrm>
            <a:off x="6809209" y="3924005"/>
            <a:ext cx="872490" cy="180340"/>
          </a:xfrm>
          <a:custGeom>
            <a:avLst/>
            <a:gdLst/>
            <a:ahLst/>
            <a:cxnLst/>
            <a:rect l="l" t="t" r="r" b="b"/>
            <a:pathLst>
              <a:path w="872490" h="180339">
                <a:moveTo>
                  <a:pt x="872210" y="0"/>
                </a:moveTo>
                <a:lnTo>
                  <a:pt x="570890" y="0"/>
                </a:lnTo>
                <a:lnTo>
                  <a:pt x="0" y="179997"/>
                </a:lnTo>
                <a:lnTo>
                  <a:pt x="301307" y="179997"/>
                </a:lnTo>
                <a:lnTo>
                  <a:pt x="872210" y="0"/>
                </a:lnTo>
                <a:close/>
              </a:path>
            </a:pathLst>
          </a:custGeom>
          <a:solidFill>
            <a:srgbClr val="EC008C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5" name="bk object 55"/>
          <p:cNvSpPr/>
          <p:nvPr/>
        </p:nvSpPr>
        <p:spPr>
          <a:xfrm>
            <a:off x="6152018" y="3924005"/>
            <a:ext cx="872490" cy="180340"/>
          </a:xfrm>
          <a:custGeom>
            <a:avLst/>
            <a:gdLst/>
            <a:ahLst/>
            <a:cxnLst/>
            <a:rect l="l" t="t" r="r" b="b"/>
            <a:pathLst>
              <a:path w="872490" h="180339">
                <a:moveTo>
                  <a:pt x="872197" y="0"/>
                </a:moveTo>
                <a:lnTo>
                  <a:pt x="570890" y="0"/>
                </a:lnTo>
                <a:lnTo>
                  <a:pt x="0" y="179997"/>
                </a:lnTo>
                <a:lnTo>
                  <a:pt x="301320" y="179997"/>
                </a:lnTo>
                <a:lnTo>
                  <a:pt x="872197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6" name="bk object 56"/>
          <p:cNvSpPr/>
          <p:nvPr/>
        </p:nvSpPr>
        <p:spPr>
          <a:xfrm>
            <a:off x="6152018" y="3924005"/>
            <a:ext cx="872490" cy="180340"/>
          </a:xfrm>
          <a:custGeom>
            <a:avLst/>
            <a:gdLst/>
            <a:ahLst/>
            <a:cxnLst/>
            <a:rect l="l" t="t" r="r" b="b"/>
            <a:pathLst>
              <a:path w="872490" h="180339">
                <a:moveTo>
                  <a:pt x="872197" y="0"/>
                </a:moveTo>
                <a:lnTo>
                  <a:pt x="570890" y="0"/>
                </a:lnTo>
                <a:lnTo>
                  <a:pt x="0" y="179997"/>
                </a:lnTo>
                <a:lnTo>
                  <a:pt x="301320" y="179997"/>
                </a:lnTo>
                <a:lnTo>
                  <a:pt x="872197" y="0"/>
                </a:lnTo>
                <a:close/>
              </a:path>
            </a:pathLst>
          </a:custGeom>
          <a:solidFill>
            <a:srgbClr val="EC008C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7" name="bk object 57"/>
          <p:cNvSpPr/>
          <p:nvPr/>
        </p:nvSpPr>
        <p:spPr>
          <a:xfrm>
            <a:off x="5494816" y="3924005"/>
            <a:ext cx="872490" cy="180340"/>
          </a:xfrm>
          <a:custGeom>
            <a:avLst/>
            <a:gdLst/>
            <a:ahLst/>
            <a:cxnLst/>
            <a:rect l="l" t="t" r="r" b="b"/>
            <a:pathLst>
              <a:path w="872489" h="180339">
                <a:moveTo>
                  <a:pt x="872210" y="0"/>
                </a:moveTo>
                <a:lnTo>
                  <a:pt x="570890" y="0"/>
                </a:lnTo>
                <a:lnTo>
                  <a:pt x="0" y="179997"/>
                </a:lnTo>
                <a:lnTo>
                  <a:pt x="301307" y="179997"/>
                </a:lnTo>
                <a:lnTo>
                  <a:pt x="87221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8" name="bk object 58"/>
          <p:cNvSpPr/>
          <p:nvPr/>
        </p:nvSpPr>
        <p:spPr>
          <a:xfrm>
            <a:off x="5494816" y="3924005"/>
            <a:ext cx="872490" cy="180340"/>
          </a:xfrm>
          <a:custGeom>
            <a:avLst/>
            <a:gdLst/>
            <a:ahLst/>
            <a:cxnLst/>
            <a:rect l="l" t="t" r="r" b="b"/>
            <a:pathLst>
              <a:path w="872489" h="180339">
                <a:moveTo>
                  <a:pt x="872210" y="0"/>
                </a:moveTo>
                <a:lnTo>
                  <a:pt x="570890" y="0"/>
                </a:lnTo>
                <a:lnTo>
                  <a:pt x="0" y="179997"/>
                </a:lnTo>
                <a:lnTo>
                  <a:pt x="301307" y="179997"/>
                </a:lnTo>
                <a:lnTo>
                  <a:pt x="872210" y="0"/>
                </a:lnTo>
                <a:close/>
              </a:path>
            </a:pathLst>
          </a:custGeom>
          <a:solidFill>
            <a:srgbClr val="EC008C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9" name="bk object 59"/>
          <p:cNvSpPr/>
          <p:nvPr/>
        </p:nvSpPr>
        <p:spPr>
          <a:xfrm>
            <a:off x="4837614" y="3924005"/>
            <a:ext cx="872490" cy="180340"/>
          </a:xfrm>
          <a:custGeom>
            <a:avLst/>
            <a:gdLst/>
            <a:ahLst/>
            <a:cxnLst/>
            <a:rect l="l" t="t" r="r" b="b"/>
            <a:pathLst>
              <a:path w="872489" h="180339">
                <a:moveTo>
                  <a:pt x="872223" y="0"/>
                </a:moveTo>
                <a:lnTo>
                  <a:pt x="570890" y="0"/>
                </a:lnTo>
                <a:lnTo>
                  <a:pt x="0" y="179997"/>
                </a:lnTo>
                <a:lnTo>
                  <a:pt x="301320" y="179997"/>
                </a:lnTo>
                <a:lnTo>
                  <a:pt x="87222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0" name="bk object 60"/>
          <p:cNvSpPr/>
          <p:nvPr/>
        </p:nvSpPr>
        <p:spPr>
          <a:xfrm>
            <a:off x="4837614" y="3924005"/>
            <a:ext cx="872490" cy="180340"/>
          </a:xfrm>
          <a:custGeom>
            <a:avLst/>
            <a:gdLst/>
            <a:ahLst/>
            <a:cxnLst/>
            <a:rect l="l" t="t" r="r" b="b"/>
            <a:pathLst>
              <a:path w="872489" h="180339">
                <a:moveTo>
                  <a:pt x="872223" y="0"/>
                </a:moveTo>
                <a:lnTo>
                  <a:pt x="570890" y="0"/>
                </a:lnTo>
                <a:lnTo>
                  <a:pt x="0" y="179997"/>
                </a:lnTo>
                <a:lnTo>
                  <a:pt x="301320" y="179997"/>
                </a:lnTo>
                <a:lnTo>
                  <a:pt x="872223" y="0"/>
                </a:lnTo>
                <a:close/>
              </a:path>
            </a:pathLst>
          </a:custGeom>
          <a:solidFill>
            <a:srgbClr val="EC008C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1" name="bk object 61"/>
          <p:cNvSpPr/>
          <p:nvPr/>
        </p:nvSpPr>
        <p:spPr>
          <a:xfrm>
            <a:off x="4180423" y="3924005"/>
            <a:ext cx="872490" cy="180340"/>
          </a:xfrm>
          <a:custGeom>
            <a:avLst/>
            <a:gdLst/>
            <a:ahLst/>
            <a:cxnLst/>
            <a:rect l="l" t="t" r="r" b="b"/>
            <a:pathLst>
              <a:path w="872489" h="180339">
                <a:moveTo>
                  <a:pt x="872210" y="0"/>
                </a:moveTo>
                <a:lnTo>
                  <a:pt x="570890" y="0"/>
                </a:lnTo>
                <a:lnTo>
                  <a:pt x="0" y="179997"/>
                </a:lnTo>
                <a:lnTo>
                  <a:pt x="301307" y="179997"/>
                </a:lnTo>
                <a:lnTo>
                  <a:pt x="87221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2" name="bk object 62"/>
          <p:cNvSpPr/>
          <p:nvPr/>
        </p:nvSpPr>
        <p:spPr>
          <a:xfrm>
            <a:off x="4180423" y="3924005"/>
            <a:ext cx="872490" cy="180340"/>
          </a:xfrm>
          <a:custGeom>
            <a:avLst/>
            <a:gdLst/>
            <a:ahLst/>
            <a:cxnLst/>
            <a:rect l="l" t="t" r="r" b="b"/>
            <a:pathLst>
              <a:path w="872489" h="180339">
                <a:moveTo>
                  <a:pt x="872210" y="0"/>
                </a:moveTo>
                <a:lnTo>
                  <a:pt x="570890" y="0"/>
                </a:lnTo>
                <a:lnTo>
                  <a:pt x="0" y="179997"/>
                </a:lnTo>
                <a:lnTo>
                  <a:pt x="301307" y="179997"/>
                </a:lnTo>
                <a:lnTo>
                  <a:pt x="872210" y="0"/>
                </a:lnTo>
                <a:close/>
              </a:path>
            </a:pathLst>
          </a:custGeom>
          <a:solidFill>
            <a:srgbClr val="EC008C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3" name="bk object 63"/>
          <p:cNvSpPr/>
          <p:nvPr/>
        </p:nvSpPr>
        <p:spPr>
          <a:xfrm>
            <a:off x="3523221" y="3924005"/>
            <a:ext cx="872490" cy="180340"/>
          </a:xfrm>
          <a:custGeom>
            <a:avLst/>
            <a:gdLst/>
            <a:ahLst/>
            <a:cxnLst/>
            <a:rect l="l" t="t" r="r" b="b"/>
            <a:pathLst>
              <a:path w="872489" h="180339">
                <a:moveTo>
                  <a:pt x="872210" y="0"/>
                </a:moveTo>
                <a:lnTo>
                  <a:pt x="570890" y="0"/>
                </a:lnTo>
                <a:lnTo>
                  <a:pt x="0" y="179997"/>
                </a:lnTo>
                <a:lnTo>
                  <a:pt x="301307" y="179997"/>
                </a:lnTo>
                <a:lnTo>
                  <a:pt x="87221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4" name="bk object 64"/>
          <p:cNvSpPr/>
          <p:nvPr/>
        </p:nvSpPr>
        <p:spPr>
          <a:xfrm>
            <a:off x="3523221" y="3924005"/>
            <a:ext cx="872490" cy="180340"/>
          </a:xfrm>
          <a:custGeom>
            <a:avLst/>
            <a:gdLst/>
            <a:ahLst/>
            <a:cxnLst/>
            <a:rect l="l" t="t" r="r" b="b"/>
            <a:pathLst>
              <a:path w="872489" h="180339">
                <a:moveTo>
                  <a:pt x="872210" y="0"/>
                </a:moveTo>
                <a:lnTo>
                  <a:pt x="570890" y="0"/>
                </a:lnTo>
                <a:lnTo>
                  <a:pt x="0" y="179997"/>
                </a:lnTo>
                <a:lnTo>
                  <a:pt x="301307" y="179997"/>
                </a:lnTo>
                <a:lnTo>
                  <a:pt x="872210" y="0"/>
                </a:lnTo>
                <a:close/>
              </a:path>
            </a:pathLst>
          </a:custGeom>
          <a:solidFill>
            <a:srgbClr val="EC008C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5" name="bk object 65"/>
          <p:cNvSpPr/>
          <p:nvPr/>
        </p:nvSpPr>
        <p:spPr>
          <a:xfrm>
            <a:off x="2866031" y="3924005"/>
            <a:ext cx="872490" cy="180340"/>
          </a:xfrm>
          <a:custGeom>
            <a:avLst/>
            <a:gdLst/>
            <a:ahLst/>
            <a:cxnLst/>
            <a:rect l="l" t="t" r="r" b="b"/>
            <a:pathLst>
              <a:path w="872489" h="180339">
                <a:moveTo>
                  <a:pt x="872210" y="0"/>
                </a:moveTo>
                <a:lnTo>
                  <a:pt x="570877" y="0"/>
                </a:lnTo>
                <a:lnTo>
                  <a:pt x="0" y="179997"/>
                </a:lnTo>
                <a:lnTo>
                  <a:pt x="301307" y="179997"/>
                </a:lnTo>
                <a:lnTo>
                  <a:pt x="87221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6" name="bk object 66"/>
          <p:cNvSpPr/>
          <p:nvPr/>
        </p:nvSpPr>
        <p:spPr>
          <a:xfrm>
            <a:off x="2866031" y="3924005"/>
            <a:ext cx="872490" cy="180340"/>
          </a:xfrm>
          <a:custGeom>
            <a:avLst/>
            <a:gdLst/>
            <a:ahLst/>
            <a:cxnLst/>
            <a:rect l="l" t="t" r="r" b="b"/>
            <a:pathLst>
              <a:path w="872489" h="180339">
                <a:moveTo>
                  <a:pt x="872210" y="0"/>
                </a:moveTo>
                <a:lnTo>
                  <a:pt x="570877" y="0"/>
                </a:lnTo>
                <a:lnTo>
                  <a:pt x="0" y="179997"/>
                </a:lnTo>
                <a:lnTo>
                  <a:pt x="301307" y="179997"/>
                </a:lnTo>
                <a:lnTo>
                  <a:pt x="872210" y="0"/>
                </a:lnTo>
                <a:close/>
              </a:path>
            </a:pathLst>
          </a:custGeom>
          <a:solidFill>
            <a:srgbClr val="EC008C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7" name="bk object 67"/>
          <p:cNvSpPr/>
          <p:nvPr/>
        </p:nvSpPr>
        <p:spPr>
          <a:xfrm>
            <a:off x="2208828" y="3924005"/>
            <a:ext cx="872490" cy="180340"/>
          </a:xfrm>
          <a:custGeom>
            <a:avLst/>
            <a:gdLst/>
            <a:ahLst/>
            <a:cxnLst/>
            <a:rect l="l" t="t" r="r" b="b"/>
            <a:pathLst>
              <a:path w="872489" h="180339">
                <a:moveTo>
                  <a:pt x="872210" y="0"/>
                </a:moveTo>
                <a:lnTo>
                  <a:pt x="570890" y="0"/>
                </a:lnTo>
                <a:lnTo>
                  <a:pt x="0" y="179997"/>
                </a:lnTo>
                <a:lnTo>
                  <a:pt x="301307" y="179997"/>
                </a:lnTo>
                <a:lnTo>
                  <a:pt x="87221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8" name="bk object 68"/>
          <p:cNvSpPr/>
          <p:nvPr/>
        </p:nvSpPr>
        <p:spPr>
          <a:xfrm>
            <a:off x="2208828" y="3924005"/>
            <a:ext cx="872490" cy="180340"/>
          </a:xfrm>
          <a:custGeom>
            <a:avLst/>
            <a:gdLst/>
            <a:ahLst/>
            <a:cxnLst/>
            <a:rect l="l" t="t" r="r" b="b"/>
            <a:pathLst>
              <a:path w="872489" h="180339">
                <a:moveTo>
                  <a:pt x="872210" y="0"/>
                </a:moveTo>
                <a:lnTo>
                  <a:pt x="570890" y="0"/>
                </a:lnTo>
                <a:lnTo>
                  <a:pt x="0" y="179997"/>
                </a:lnTo>
                <a:lnTo>
                  <a:pt x="301307" y="179997"/>
                </a:lnTo>
                <a:lnTo>
                  <a:pt x="872210" y="0"/>
                </a:lnTo>
                <a:close/>
              </a:path>
            </a:pathLst>
          </a:custGeom>
          <a:solidFill>
            <a:srgbClr val="EC008C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9" name="bk object 69"/>
          <p:cNvSpPr/>
          <p:nvPr/>
        </p:nvSpPr>
        <p:spPr>
          <a:xfrm>
            <a:off x="1551626" y="3924005"/>
            <a:ext cx="872490" cy="180340"/>
          </a:xfrm>
          <a:custGeom>
            <a:avLst/>
            <a:gdLst/>
            <a:ahLst/>
            <a:cxnLst/>
            <a:rect l="l" t="t" r="r" b="b"/>
            <a:pathLst>
              <a:path w="872489" h="180339">
                <a:moveTo>
                  <a:pt x="872210" y="0"/>
                </a:moveTo>
                <a:lnTo>
                  <a:pt x="570890" y="0"/>
                </a:lnTo>
                <a:lnTo>
                  <a:pt x="0" y="179997"/>
                </a:lnTo>
                <a:lnTo>
                  <a:pt x="301307" y="179997"/>
                </a:lnTo>
                <a:lnTo>
                  <a:pt x="87221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0" name="bk object 70"/>
          <p:cNvSpPr/>
          <p:nvPr/>
        </p:nvSpPr>
        <p:spPr>
          <a:xfrm>
            <a:off x="1551626" y="3924005"/>
            <a:ext cx="872490" cy="180340"/>
          </a:xfrm>
          <a:custGeom>
            <a:avLst/>
            <a:gdLst/>
            <a:ahLst/>
            <a:cxnLst/>
            <a:rect l="l" t="t" r="r" b="b"/>
            <a:pathLst>
              <a:path w="872489" h="180339">
                <a:moveTo>
                  <a:pt x="872210" y="0"/>
                </a:moveTo>
                <a:lnTo>
                  <a:pt x="570890" y="0"/>
                </a:lnTo>
                <a:lnTo>
                  <a:pt x="0" y="179997"/>
                </a:lnTo>
                <a:lnTo>
                  <a:pt x="301307" y="179997"/>
                </a:lnTo>
                <a:lnTo>
                  <a:pt x="872210" y="0"/>
                </a:lnTo>
                <a:close/>
              </a:path>
            </a:pathLst>
          </a:custGeom>
          <a:solidFill>
            <a:srgbClr val="EC008C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1" name="bk object 71"/>
          <p:cNvSpPr/>
          <p:nvPr/>
        </p:nvSpPr>
        <p:spPr>
          <a:xfrm>
            <a:off x="894436" y="3924005"/>
            <a:ext cx="872490" cy="180340"/>
          </a:xfrm>
          <a:custGeom>
            <a:avLst/>
            <a:gdLst/>
            <a:ahLst/>
            <a:cxnLst/>
            <a:rect l="l" t="t" r="r" b="b"/>
            <a:pathLst>
              <a:path w="872489" h="180339">
                <a:moveTo>
                  <a:pt x="872210" y="0"/>
                </a:moveTo>
                <a:lnTo>
                  <a:pt x="570877" y="0"/>
                </a:lnTo>
                <a:lnTo>
                  <a:pt x="0" y="179997"/>
                </a:lnTo>
                <a:lnTo>
                  <a:pt x="301307" y="179997"/>
                </a:lnTo>
                <a:lnTo>
                  <a:pt x="87221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2" name="bk object 72"/>
          <p:cNvSpPr/>
          <p:nvPr/>
        </p:nvSpPr>
        <p:spPr>
          <a:xfrm>
            <a:off x="894436" y="3924005"/>
            <a:ext cx="872490" cy="180340"/>
          </a:xfrm>
          <a:custGeom>
            <a:avLst/>
            <a:gdLst/>
            <a:ahLst/>
            <a:cxnLst/>
            <a:rect l="l" t="t" r="r" b="b"/>
            <a:pathLst>
              <a:path w="872489" h="180339">
                <a:moveTo>
                  <a:pt x="872210" y="0"/>
                </a:moveTo>
                <a:lnTo>
                  <a:pt x="570877" y="0"/>
                </a:lnTo>
                <a:lnTo>
                  <a:pt x="0" y="179997"/>
                </a:lnTo>
                <a:lnTo>
                  <a:pt x="301307" y="179997"/>
                </a:lnTo>
                <a:lnTo>
                  <a:pt x="872210" y="0"/>
                </a:lnTo>
                <a:close/>
              </a:path>
            </a:pathLst>
          </a:custGeom>
          <a:solidFill>
            <a:srgbClr val="EC008C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3" name="bk object 73"/>
          <p:cNvSpPr/>
          <p:nvPr/>
        </p:nvSpPr>
        <p:spPr>
          <a:xfrm>
            <a:off x="237233" y="3924005"/>
            <a:ext cx="8007350" cy="180340"/>
          </a:xfrm>
          <a:custGeom>
            <a:avLst/>
            <a:gdLst/>
            <a:ahLst/>
            <a:cxnLst/>
            <a:rect l="l" t="t" r="r" b="b"/>
            <a:pathLst>
              <a:path w="8007350" h="180339">
                <a:moveTo>
                  <a:pt x="872210" y="0"/>
                </a:moveTo>
                <a:lnTo>
                  <a:pt x="570890" y="0"/>
                </a:lnTo>
                <a:lnTo>
                  <a:pt x="0" y="179997"/>
                </a:lnTo>
                <a:lnTo>
                  <a:pt x="301307" y="179997"/>
                </a:lnTo>
                <a:lnTo>
                  <a:pt x="872210" y="0"/>
                </a:lnTo>
                <a:close/>
              </a:path>
              <a:path w="8007350" h="180339">
                <a:moveTo>
                  <a:pt x="8006765" y="142036"/>
                </a:moveTo>
                <a:lnTo>
                  <a:pt x="7886369" y="179997"/>
                </a:lnTo>
                <a:lnTo>
                  <a:pt x="8006765" y="179997"/>
                </a:lnTo>
                <a:lnTo>
                  <a:pt x="8006765" y="142036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4" name="bk object 74"/>
          <p:cNvSpPr/>
          <p:nvPr/>
        </p:nvSpPr>
        <p:spPr>
          <a:xfrm>
            <a:off x="237233" y="3924005"/>
            <a:ext cx="8007350" cy="180340"/>
          </a:xfrm>
          <a:custGeom>
            <a:avLst/>
            <a:gdLst/>
            <a:ahLst/>
            <a:cxnLst/>
            <a:rect l="l" t="t" r="r" b="b"/>
            <a:pathLst>
              <a:path w="8007350" h="180339">
                <a:moveTo>
                  <a:pt x="872210" y="0"/>
                </a:moveTo>
                <a:lnTo>
                  <a:pt x="570890" y="0"/>
                </a:lnTo>
                <a:lnTo>
                  <a:pt x="0" y="179997"/>
                </a:lnTo>
                <a:lnTo>
                  <a:pt x="301307" y="179997"/>
                </a:lnTo>
                <a:lnTo>
                  <a:pt x="872210" y="0"/>
                </a:lnTo>
                <a:close/>
              </a:path>
              <a:path w="8007350" h="180339">
                <a:moveTo>
                  <a:pt x="8006765" y="142036"/>
                </a:moveTo>
                <a:lnTo>
                  <a:pt x="7886369" y="179997"/>
                </a:lnTo>
                <a:lnTo>
                  <a:pt x="8006765" y="179997"/>
                </a:lnTo>
                <a:lnTo>
                  <a:pt x="8006765" y="142036"/>
                </a:lnTo>
                <a:close/>
              </a:path>
            </a:pathLst>
          </a:custGeom>
          <a:solidFill>
            <a:srgbClr val="EC008C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5" name="bk object 75"/>
          <p:cNvSpPr/>
          <p:nvPr/>
        </p:nvSpPr>
        <p:spPr>
          <a:xfrm>
            <a:off x="409839" y="3848830"/>
            <a:ext cx="7347584" cy="0"/>
          </a:xfrm>
          <a:custGeom>
            <a:avLst/>
            <a:gdLst/>
            <a:ahLst/>
            <a:cxnLst/>
            <a:rect l="l" t="t" r="r" b="b"/>
            <a:pathLst>
              <a:path w="7347584" h="0">
                <a:moveTo>
                  <a:pt x="7346975" y="0"/>
                </a:moveTo>
                <a:lnTo>
                  <a:pt x="0" y="0"/>
                </a:lnTo>
              </a:path>
            </a:pathLst>
          </a:custGeom>
          <a:ln w="6350">
            <a:solidFill>
              <a:srgbClr val="EC008C"/>
            </a:solidFill>
            <a:prstDash val="lgDash"/>
          </a:ln>
        </p:spPr>
        <p:txBody>
          <a:bodyPr wrap="square" lIns="0" tIns="0" rIns="0" bIns="0" rtlCol="0"/>
          <a:lstStyle/>
          <a:p/>
        </p:txBody>
      </p:sp>
      <p:sp>
        <p:nvSpPr>
          <p:cNvPr id="76" name="bk object 76"/>
          <p:cNvSpPr/>
          <p:nvPr/>
        </p:nvSpPr>
        <p:spPr>
          <a:xfrm>
            <a:off x="251929" y="1329109"/>
            <a:ext cx="0" cy="2297430"/>
          </a:xfrm>
          <a:custGeom>
            <a:avLst/>
            <a:gdLst/>
            <a:ahLst/>
            <a:cxnLst/>
            <a:rect l="l" t="t" r="r" b="b"/>
            <a:pathLst>
              <a:path w="0" h="2297429">
                <a:moveTo>
                  <a:pt x="0" y="0"/>
                </a:moveTo>
                <a:lnTo>
                  <a:pt x="0" y="2297391"/>
                </a:lnTo>
              </a:path>
            </a:pathLst>
          </a:custGeom>
          <a:ln w="5422">
            <a:solidFill>
              <a:srgbClr val="EC008C"/>
            </a:solidFill>
            <a:prstDash val="lgDash"/>
          </a:ln>
        </p:spPr>
        <p:txBody>
          <a:bodyPr wrap="square" lIns="0" tIns="0" rIns="0" bIns="0" rtlCol="0"/>
          <a:lstStyle/>
          <a:p/>
        </p:txBody>
      </p:sp>
      <p:sp>
        <p:nvSpPr>
          <p:cNvPr id="77" name="bk object 77"/>
          <p:cNvSpPr/>
          <p:nvPr/>
        </p:nvSpPr>
        <p:spPr>
          <a:xfrm>
            <a:off x="699056" y="1259608"/>
            <a:ext cx="6914515" cy="0"/>
          </a:xfrm>
          <a:custGeom>
            <a:avLst/>
            <a:gdLst/>
            <a:ahLst/>
            <a:cxnLst/>
            <a:rect l="l" t="t" r="r" b="b"/>
            <a:pathLst>
              <a:path w="6914515" h="0">
                <a:moveTo>
                  <a:pt x="0" y="0"/>
                </a:moveTo>
                <a:lnTo>
                  <a:pt x="6914362" y="0"/>
                </a:lnTo>
              </a:path>
            </a:pathLst>
          </a:custGeom>
          <a:ln w="6350">
            <a:solidFill>
              <a:srgbClr val="EC008C"/>
            </a:solidFill>
            <a:prstDash val="lgDash"/>
          </a:ln>
        </p:spPr>
        <p:txBody>
          <a:bodyPr wrap="square" lIns="0" tIns="0" rIns="0" bIns="0" rtlCol="0"/>
          <a:lstStyle/>
          <a:p/>
        </p:txBody>
      </p:sp>
      <p:sp>
        <p:nvSpPr>
          <p:cNvPr id="78" name="bk object 78"/>
          <p:cNvSpPr/>
          <p:nvPr/>
        </p:nvSpPr>
        <p:spPr>
          <a:xfrm>
            <a:off x="7988824" y="1368018"/>
            <a:ext cx="0" cy="179705"/>
          </a:xfrm>
          <a:custGeom>
            <a:avLst/>
            <a:gdLst/>
            <a:ahLst/>
            <a:cxnLst/>
            <a:rect l="l" t="t" r="r" b="b"/>
            <a:pathLst>
              <a:path w="0" h="179705">
                <a:moveTo>
                  <a:pt x="0" y="0"/>
                </a:moveTo>
                <a:lnTo>
                  <a:pt x="0" y="179273"/>
                </a:lnTo>
              </a:path>
            </a:pathLst>
          </a:custGeom>
          <a:ln w="6350">
            <a:solidFill>
              <a:srgbClr val="EC008C"/>
            </a:solidFill>
            <a:prstDash val="lgDash"/>
          </a:ln>
        </p:spPr>
        <p:txBody>
          <a:bodyPr wrap="square" lIns="0" tIns="0" rIns="0" bIns="0" rtlCol="0"/>
          <a:lstStyle/>
          <a:p/>
        </p:txBody>
      </p:sp>
      <p:sp>
        <p:nvSpPr>
          <p:cNvPr id="79" name="bk object 79"/>
          <p:cNvSpPr/>
          <p:nvPr/>
        </p:nvSpPr>
        <p:spPr>
          <a:xfrm>
            <a:off x="7988824" y="1900591"/>
            <a:ext cx="0" cy="1792605"/>
          </a:xfrm>
          <a:custGeom>
            <a:avLst/>
            <a:gdLst/>
            <a:ahLst/>
            <a:cxnLst/>
            <a:rect l="l" t="t" r="r" b="b"/>
            <a:pathLst>
              <a:path w="0" h="1792604">
                <a:moveTo>
                  <a:pt x="0" y="0"/>
                </a:moveTo>
                <a:lnTo>
                  <a:pt x="0" y="1792376"/>
                </a:lnTo>
              </a:path>
            </a:pathLst>
          </a:custGeom>
          <a:ln w="6350">
            <a:solidFill>
              <a:srgbClr val="EC008C"/>
            </a:solidFill>
            <a:prstDash val="lgDash"/>
          </a:ln>
        </p:spPr>
        <p:txBody>
          <a:bodyPr wrap="square" lIns="0" tIns="0" rIns="0" bIns="0" rtlCol="0"/>
          <a:lstStyle/>
          <a:p/>
        </p:txBody>
      </p:sp>
      <p:sp>
        <p:nvSpPr>
          <p:cNvPr id="80" name="bk object 80"/>
          <p:cNvSpPr/>
          <p:nvPr/>
        </p:nvSpPr>
        <p:spPr>
          <a:xfrm>
            <a:off x="255016" y="3785330"/>
            <a:ext cx="78105" cy="63500"/>
          </a:xfrm>
          <a:custGeom>
            <a:avLst/>
            <a:gdLst/>
            <a:ahLst/>
            <a:cxnLst/>
            <a:rect l="l" t="t" r="r" b="b"/>
            <a:pathLst>
              <a:path w="78104" h="63500">
                <a:moveTo>
                  <a:pt x="77485" y="63499"/>
                </a:moveTo>
                <a:lnTo>
                  <a:pt x="155" y="63499"/>
                </a:lnTo>
                <a:lnTo>
                  <a:pt x="122" y="50799"/>
                </a:lnTo>
                <a:lnTo>
                  <a:pt x="90" y="38099"/>
                </a:lnTo>
                <a:lnTo>
                  <a:pt x="59" y="25399"/>
                </a:lnTo>
                <a:lnTo>
                  <a:pt x="28" y="12699"/>
                </a:lnTo>
                <a:lnTo>
                  <a:pt x="0" y="0"/>
                </a:lnTo>
              </a:path>
            </a:pathLst>
          </a:custGeom>
          <a:ln w="6349">
            <a:solidFill>
              <a:srgbClr val="EC008C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81" name="bk object 81"/>
          <p:cNvSpPr/>
          <p:nvPr/>
        </p:nvSpPr>
        <p:spPr>
          <a:xfrm>
            <a:off x="248895" y="1191506"/>
            <a:ext cx="40640" cy="63500"/>
          </a:xfrm>
          <a:custGeom>
            <a:avLst/>
            <a:gdLst/>
            <a:ahLst/>
            <a:cxnLst/>
            <a:rect l="l" t="t" r="r" b="b"/>
            <a:pathLst>
              <a:path w="40639" h="63500">
                <a:moveTo>
                  <a:pt x="142" y="63500"/>
                </a:moveTo>
                <a:lnTo>
                  <a:pt x="115" y="50802"/>
                </a:lnTo>
                <a:lnTo>
                  <a:pt x="86" y="38101"/>
                </a:lnTo>
                <a:lnTo>
                  <a:pt x="57" y="25400"/>
                </a:lnTo>
                <a:lnTo>
                  <a:pt x="28" y="12700"/>
                </a:lnTo>
                <a:lnTo>
                  <a:pt x="0" y="0"/>
                </a:lnTo>
                <a:lnTo>
                  <a:pt x="6777" y="4216"/>
                </a:lnTo>
                <a:lnTo>
                  <a:pt x="15812" y="11093"/>
                </a:lnTo>
                <a:lnTo>
                  <a:pt x="27045" y="19622"/>
                </a:lnTo>
                <a:lnTo>
                  <a:pt x="40419" y="28793"/>
                </a:lnTo>
              </a:path>
            </a:pathLst>
          </a:custGeom>
          <a:ln w="6350">
            <a:solidFill>
              <a:srgbClr val="EC008C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82" name="bk object 82"/>
          <p:cNvSpPr/>
          <p:nvPr/>
        </p:nvSpPr>
        <p:spPr>
          <a:xfrm>
            <a:off x="409718" y="1258373"/>
            <a:ext cx="137795" cy="1905"/>
          </a:xfrm>
          <a:custGeom>
            <a:avLst/>
            <a:gdLst/>
            <a:ahLst/>
            <a:cxnLst/>
            <a:rect l="l" t="t" r="r" b="b"/>
            <a:pathLst>
              <a:path w="137795" h="1905">
                <a:moveTo>
                  <a:pt x="0" y="0"/>
                </a:moveTo>
                <a:lnTo>
                  <a:pt x="11999" y="993"/>
                </a:lnTo>
                <a:lnTo>
                  <a:pt x="24356" y="1619"/>
                </a:lnTo>
                <a:lnTo>
                  <a:pt x="37067" y="1859"/>
                </a:lnTo>
                <a:lnTo>
                  <a:pt x="50126" y="1695"/>
                </a:lnTo>
                <a:lnTo>
                  <a:pt x="137375" y="1231"/>
                </a:lnTo>
              </a:path>
            </a:pathLst>
          </a:custGeom>
          <a:ln w="6350">
            <a:solidFill>
              <a:srgbClr val="EC008C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83" name="bk object 83"/>
          <p:cNvSpPr/>
          <p:nvPr/>
        </p:nvSpPr>
        <p:spPr>
          <a:xfrm>
            <a:off x="7689396" y="1254210"/>
            <a:ext cx="127000" cy="5715"/>
          </a:xfrm>
          <a:custGeom>
            <a:avLst/>
            <a:gdLst/>
            <a:ahLst/>
            <a:cxnLst/>
            <a:rect l="l" t="t" r="r" b="b"/>
            <a:pathLst>
              <a:path w="127000" h="5715">
                <a:moveTo>
                  <a:pt x="0" y="5406"/>
                </a:moveTo>
                <a:lnTo>
                  <a:pt x="75984" y="5406"/>
                </a:lnTo>
                <a:lnTo>
                  <a:pt x="89204" y="4536"/>
                </a:lnTo>
                <a:lnTo>
                  <a:pt x="102102" y="3328"/>
                </a:lnTo>
                <a:lnTo>
                  <a:pt x="114670" y="1808"/>
                </a:lnTo>
                <a:lnTo>
                  <a:pt x="126900" y="0"/>
                </a:lnTo>
              </a:path>
            </a:pathLst>
          </a:custGeom>
          <a:ln w="6350">
            <a:solidFill>
              <a:srgbClr val="EC008C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84" name="bk object 84"/>
          <p:cNvSpPr/>
          <p:nvPr/>
        </p:nvSpPr>
        <p:spPr>
          <a:xfrm>
            <a:off x="7937058" y="1191452"/>
            <a:ext cx="52069" cy="57150"/>
          </a:xfrm>
          <a:custGeom>
            <a:avLst/>
            <a:gdLst/>
            <a:ahLst/>
            <a:cxnLst/>
            <a:rect l="l" t="t" r="r" b="b"/>
            <a:pathLst>
              <a:path w="52070" h="57150">
                <a:moveTo>
                  <a:pt x="0" y="26051"/>
                </a:moveTo>
                <a:lnTo>
                  <a:pt x="15514" y="18509"/>
                </a:lnTo>
                <a:lnTo>
                  <a:pt x="28694" y="11457"/>
                </a:lnTo>
                <a:lnTo>
                  <a:pt x="39455" y="5189"/>
                </a:lnTo>
                <a:lnTo>
                  <a:pt x="47713" y="0"/>
                </a:lnTo>
                <a:lnTo>
                  <a:pt x="51765" y="57052"/>
                </a:lnTo>
              </a:path>
            </a:pathLst>
          </a:custGeom>
          <a:ln w="6350">
            <a:solidFill>
              <a:srgbClr val="EC008C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85" name="bk object 85"/>
          <p:cNvSpPr/>
          <p:nvPr/>
        </p:nvSpPr>
        <p:spPr>
          <a:xfrm>
            <a:off x="7988824" y="1607051"/>
            <a:ext cx="0" cy="137795"/>
          </a:xfrm>
          <a:custGeom>
            <a:avLst/>
            <a:gdLst/>
            <a:ahLst/>
            <a:cxnLst/>
            <a:rect l="l" t="t" r="r" b="b"/>
            <a:pathLst>
              <a:path w="0" h="137794">
                <a:moveTo>
                  <a:pt x="0" y="0"/>
                </a:moveTo>
                <a:lnTo>
                  <a:pt x="0" y="59753"/>
                </a:lnTo>
                <a:lnTo>
                  <a:pt x="0" y="137680"/>
                </a:lnTo>
              </a:path>
            </a:pathLst>
          </a:custGeom>
          <a:ln w="6350">
            <a:solidFill>
              <a:srgbClr val="EC008C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86" name="bk object 86"/>
          <p:cNvSpPr/>
          <p:nvPr/>
        </p:nvSpPr>
        <p:spPr>
          <a:xfrm>
            <a:off x="7911493" y="3770903"/>
            <a:ext cx="77470" cy="78105"/>
          </a:xfrm>
          <a:custGeom>
            <a:avLst/>
            <a:gdLst/>
            <a:ahLst/>
            <a:cxnLst/>
            <a:rect l="l" t="t" r="r" b="b"/>
            <a:pathLst>
              <a:path w="77470" h="78104">
                <a:moveTo>
                  <a:pt x="77330" y="0"/>
                </a:moveTo>
                <a:lnTo>
                  <a:pt x="77330" y="77927"/>
                </a:lnTo>
                <a:lnTo>
                  <a:pt x="0" y="77927"/>
                </a:lnTo>
              </a:path>
            </a:pathLst>
          </a:custGeom>
          <a:ln w="6350">
            <a:solidFill>
              <a:srgbClr val="EC008C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87" name="bk object 87"/>
          <p:cNvSpPr/>
          <p:nvPr/>
        </p:nvSpPr>
        <p:spPr>
          <a:xfrm>
            <a:off x="622909" y="1187593"/>
            <a:ext cx="6914515" cy="0"/>
          </a:xfrm>
          <a:custGeom>
            <a:avLst/>
            <a:gdLst/>
            <a:ahLst/>
            <a:cxnLst/>
            <a:rect l="l" t="t" r="r" b="b"/>
            <a:pathLst>
              <a:path w="6914515" h="0">
                <a:moveTo>
                  <a:pt x="6914464" y="0"/>
                </a:moveTo>
                <a:lnTo>
                  <a:pt x="0" y="0"/>
                </a:lnTo>
              </a:path>
            </a:pathLst>
          </a:custGeom>
          <a:ln w="6350">
            <a:solidFill>
              <a:srgbClr val="EC008C"/>
            </a:solidFill>
            <a:prstDash val="lgDash"/>
          </a:ln>
        </p:spPr>
        <p:txBody>
          <a:bodyPr wrap="square" lIns="0" tIns="0" rIns="0" bIns="0" rtlCol="0"/>
          <a:lstStyle/>
          <a:p/>
        </p:txBody>
      </p:sp>
      <p:sp>
        <p:nvSpPr>
          <p:cNvPr id="88" name="bk object 88"/>
          <p:cNvSpPr/>
          <p:nvPr/>
        </p:nvSpPr>
        <p:spPr>
          <a:xfrm>
            <a:off x="248848" y="589726"/>
            <a:ext cx="635" cy="236854"/>
          </a:xfrm>
          <a:custGeom>
            <a:avLst/>
            <a:gdLst/>
            <a:ahLst/>
            <a:cxnLst/>
            <a:rect l="l" t="t" r="r" b="b"/>
            <a:pathLst>
              <a:path w="635" h="236855">
                <a:moveTo>
                  <a:pt x="50" y="236575"/>
                </a:moveTo>
                <a:lnTo>
                  <a:pt x="0" y="0"/>
                </a:lnTo>
              </a:path>
            </a:pathLst>
          </a:custGeom>
          <a:ln w="6350">
            <a:solidFill>
              <a:srgbClr val="EC008C"/>
            </a:solidFill>
            <a:prstDash val="lgDash"/>
          </a:ln>
        </p:spPr>
        <p:txBody>
          <a:bodyPr wrap="square" lIns="0" tIns="0" rIns="0" bIns="0" rtlCol="0"/>
          <a:lstStyle/>
          <a:p/>
        </p:txBody>
      </p:sp>
      <p:sp>
        <p:nvSpPr>
          <p:cNvPr id="89" name="bk object 89"/>
          <p:cNvSpPr/>
          <p:nvPr/>
        </p:nvSpPr>
        <p:spPr>
          <a:xfrm>
            <a:off x="481214" y="428829"/>
            <a:ext cx="7359015" cy="0"/>
          </a:xfrm>
          <a:custGeom>
            <a:avLst/>
            <a:gdLst/>
            <a:ahLst/>
            <a:cxnLst/>
            <a:rect l="l" t="t" r="r" b="b"/>
            <a:pathLst>
              <a:path w="7359015" h="0">
                <a:moveTo>
                  <a:pt x="0" y="0"/>
                </a:moveTo>
                <a:lnTo>
                  <a:pt x="7359027" y="0"/>
                </a:lnTo>
              </a:path>
            </a:pathLst>
          </a:custGeom>
          <a:ln w="6350">
            <a:solidFill>
              <a:srgbClr val="EC008C"/>
            </a:solidFill>
            <a:prstDash val="lgDash"/>
          </a:ln>
        </p:spPr>
        <p:txBody>
          <a:bodyPr wrap="square" lIns="0" tIns="0" rIns="0" bIns="0" rtlCol="0"/>
          <a:lstStyle/>
          <a:p/>
        </p:txBody>
      </p:sp>
      <p:sp>
        <p:nvSpPr>
          <p:cNvPr id="90" name="bk object 90"/>
          <p:cNvSpPr/>
          <p:nvPr/>
        </p:nvSpPr>
        <p:spPr>
          <a:xfrm>
            <a:off x="7995174" y="672303"/>
            <a:ext cx="0" cy="240665"/>
          </a:xfrm>
          <a:custGeom>
            <a:avLst/>
            <a:gdLst/>
            <a:ahLst/>
            <a:cxnLst/>
            <a:rect l="l" t="t" r="r" b="b"/>
            <a:pathLst>
              <a:path w="0" h="240665">
                <a:moveTo>
                  <a:pt x="0" y="0"/>
                </a:moveTo>
                <a:lnTo>
                  <a:pt x="0" y="240296"/>
                </a:lnTo>
              </a:path>
            </a:pathLst>
          </a:custGeom>
          <a:ln w="6350">
            <a:solidFill>
              <a:srgbClr val="EC008C"/>
            </a:solidFill>
            <a:prstDash val="lgDash"/>
          </a:ln>
        </p:spPr>
        <p:txBody>
          <a:bodyPr wrap="square" lIns="0" tIns="0" rIns="0" bIns="0" rtlCol="0"/>
          <a:lstStyle/>
          <a:p/>
        </p:txBody>
      </p:sp>
      <p:sp>
        <p:nvSpPr>
          <p:cNvPr id="91" name="bk object 91"/>
          <p:cNvSpPr/>
          <p:nvPr/>
        </p:nvSpPr>
        <p:spPr>
          <a:xfrm>
            <a:off x="407377" y="1183298"/>
            <a:ext cx="139700" cy="5080"/>
          </a:xfrm>
          <a:custGeom>
            <a:avLst/>
            <a:gdLst/>
            <a:ahLst/>
            <a:cxnLst/>
            <a:rect l="l" t="t" r="r" b="b"/>
            <a:pathLst>
              <a:path w="139700" h="5080">
                <a:moveTo>
                  <a:pt x="139544" y="4294"/>
                </a:moveTo>
                <a:lnTo>
                  <a:pt x="63560" y="4294"/>
                </a:lnTo>
                <a:lnTo>
                  <a:pt x="49874" y="4558"/>
                </a:lnTo>
                <a:lnTo>
                  <a:pt x="36680" y="4228"/>
                </a:lnTo>
                <a:lnTo>
                  <a:pt x="23973" y="3337"/>
                </a:lnTo>
                <a:lnTo>
                  <a:pt x="11748" y="1917"/>
                </a:lnTo>
                <a:lnTo>
                  <a:pt x="0" y="0"/>
                </a:lnTo>
              </a:path>
            </a:pathLst>
          </a:custGeom>
          <a:ln w="6350">
            <a:solidFill>
              <a:srgbClr val="EC008C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92" name="bk object 92"/>
          <p:cNvSpPr/>
          <p:nvPr/>
        </p:nvSpPr>
        <p:spPr>
          <a:xfrm>
            <a:off x="248928" y="984025"/>
            <a:ext cx="37465" cy="135255"/>
          </a:xfrm>
          <a:custGeom>
            <a:avLst/>
            <a:gdLst/>
            <a:ahLst/>
            <a:cxnLst/>
            <a:rect l="l" t="t" r="r" b="b"/>
            <a:pathLst>
              <a:path w="37464" h="135255">
                <a:moveTo>
                  <a:pt x="37045" y="135051"/>
                </a:moveTo>
                <a:lnTo>
                  <a:pt x="8972" y="98327"/>
                </a:lnTo>
                <a:lnTo>
                  <a:pt x="602" y="80728"/>
                </a:lnTo>
                <a:lnTo>
                  <a:pt x="0" y="0"/>
                </a:lnTo>
              </a:path>
            </a:pathLst>
          </a:custGeom>
          <a:ln w="6350">
            <a:solidFill>
              <a:srgbClr val="EC008C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93" name="bk object 93"/>
          <p:cNvSpPr/>
          <p:nvPr/>
        </p:nvSpPr>
        <p:spPr>
          <a:xfrm>
            <a:off x="248827" y="428831"/>
            <a:ext cx="77470" cy="82550"/>
          </a:xfrm>
          <a:custGeom>
            <a:avLst/>
            <a:gdLst/>
            <a:ahLst/>
            <a:cxnLst/>
            <a:rect l="l" t="t" r="r" b="b"/>
            <a:pathLst>
              <a:path w="77470" h="82550">
                <a:moveTo>
                  <a:pt x="12" y="82029"/>
                </a:moveTo>
                <a:lnTo>
                  <a:pt x="0" y="3175"/>
                </a:lnTo>
                <a:lnTo>
                  <a:pt x="0" y="0"/>
                </a:lnTo>
                <a:lnTo>
                  <a:pt x="77457" y="0"/>
                </a:lnTo>
              </a:path>
            </a:pathLst>
          </a:custGeom>
          <a:ln w="6350">
            <a:solidFill>
              <a:srgbClr val="EC008C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94" name="bk object 94"/>
          <p:cNvSpPr/>
          <p:nvPr/>
        </p:nvSpPr>
        <p:spPr>
          <a:xfrm>
            <a:off x="7917709" y="428831"/>
            <a:ext cx="77470" cy="83820"/>
          </a:xfrm>
          <a:custGeom>
            <a:avLst/>
            <a:gdLst/>
            <a:ahLst/>
            <a:cxnLst/>
            <a:rect l="l" t="t" r="r" b="b"/>
            <a:pathLst>
              <a:path w="77470" h="83820">
                <a:moveTo>
                  <a:pt x="0" y="0"/>
                </a:moveTo>
                <a:lnTo>
                  <a:pt x="77470" y="0"/>
                </a:lnTo>
                <a:lnTo>
                  <a:pt x="77470" y="3175"/>
                </a:lnTo>
                <a:lnTo>
                  <a:pt x="77470" y="83273"/>
                </a:lnTo>
              </a:path>
            </a:pathLst>
          </a:custGeom>
          <a:ln w="6350">
            <a:solidFill>
              <a:srgbClr val="EC008C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95" name="bk object 95"/>
          <p:cNvSpPr/>
          <p:nvPr/>
        </p:nvSpPr>
        <p:spPr>
          <a:xfrm>
            <a:off x="7958532" y="992699"/>
            <a:ext cx="36830" cy="129539"/>
          </a:xfrm>
          <a:custGeom>
            <a:avLst/>
            <a:gdLst/>
            <a:ahLst/>
            <a:cxnLst/>
            <a:rect l="l" t="t" r="r" b="b"/>
            <a:pathLst>
              <a:path w="36829" h="129540">
                <a:moveTo>
                  <a:pt x="36646" y="0"/>
                </a:moveTo>
                <a:lnTo>
                  <a:pt x="36646" y="80111"/>
                </a:lnTo>
                <a:lnTo>
                  <a:pt x="34372" y="85721"/>
                </a:lnTo>
                <a:lnTo>
                  <a:pt x="29669" y="94073"/>
                </a:lnTo>
                <a:lnTo>
                  <a:pt x="22437" y="104560"/>
                </a:lnTo>
                <a:lnTo>
                  <a:pt x="12580" y="116580"/>
                </a:lnTo>
                <a:lnTo>
                  <a:pt x="0" y="129527"/>
                </a:lnTo>
              </a:path>
            </a:pathLst>
          </a:custGeom>
          <a:ln w="6350">
            <a:solidFill>
              <a:srgbClr val="EC008C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96" name="bk object 96"/>
          <p:cNvSpPr/>
          <p:nvPr/>
        </p:nvSpPr>
        <p:spPr>
          <a:xfrm>
            <a:off x="7689338" y="1183491"/>
            <a:ext cx="144145" cy="4445"/>
          </a:xfrm>
          <a:custGeom>
            <a:avLst/>
            <a:gdLst/>
            <a:ahLst/>
            <a:cxnLst/>
            <a:rect l="l" t="t" r="r" b="b"/>
            <a:pathLst>
              <a:path w="144145" h="4444">
                <a:moveTo>
                  <a:pt x="143637" y="0"/>
                </a:moveTo>
                <a:lnTo>
                  <a:pt x="131987" y="1791"/>
                </a:lnTo>
                <a:lnTo>
                  <a:pt x="119885" y="3143"/>
                </a:lnTo>
                <a:lnTo>
                  <a:pt x="107324" y="4028"/>
                </a:lnTo>
                <a:lnTo>
                  <a:pt x="94301" y="4416"/>
                </a:lnTo>
                <a:lnTo>
                  <a:pt x="80812" y="4279"/>
                </a:lnTo>
                <a:lnTo>
                  <a:pt x="0" y="4102"/>
                </a:lnTo>
              </a:path>
            </a:pathLst>
          </a:custGeom>
          <a:ln w="6350">
            <a:solidFill>
              <a:srgbClr val="EC008C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12432" y="164337"/>
            <a:ext cx="7423784" cy="65735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412432" y="944943"/>
            <a:ext cx="7423784" cy="27115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>
          <a:xfrm>
            <a:off x="2804541" y="3820858"/>
            <a:ext cx="2639567" cy="20542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>
          <a:xfrm>
            <a:off x="412432" y="3820858"/>
            <a:ext cx="1897189" cy="20542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>
          <a:xfrm>
            <a:off x="5939028" y="3820858"/>
            <a:ext cx="1897189" cy="20542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 folHlink="folHlink" hlink="hlink" accent1="accent1" accent2="accent2" accent3="accent3" accent4="accent4" accent5="accent5" accent6="accent6" tx2="dk2" bg2="lt2" tx1="dk1" bg1="lt1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.xml"/><Relationship Id="rId3" Type="http://schemas.openxmlformats.org/officeDocument/2006/relationships/slide" Target="slide1.xml"/></Relationships>
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.xml"/><Relationship Id="rId3" Type="http://schemas.openxmlformats.org/officeDocument/2006/relationships/slide" Target="slide2.xml"/></Relationships>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1911"/>
            <a:ext cx="8244205" cy="4102100"/>
          </a:xfrm>
          <a:custGeom>
            <a:avLst/>
            <a:gdLst/>
            <a:ahLst/>
            <a:cxnLst/>
            <a:rect l="l" t="t" r="r" b="b"/>
            <a:pathLst>
              <a:path w="8244205" h="4102100">
                <a:moveTo>
                  <a:pt x="1109446" y="3924300"/>
                </a:moveTo>
                <a:lnTo>
                  <a:pt x="808126" y="3924300"/>
                </a:lnTo>
                <a:lnTo>
                  <a:pt x="237256" y="4102093"/>
                </a:lnTo>
                <a:lnTo>
                  <a:pt x="538576" y="4102093"/>
                </a:lnTo>
                <a:lnTo>
                  <a:pt x="1109446" y="3924300"/>
                </a:lnTo>
              </a:path>
              <a:path w="8244205" h="4102100">
                <a:moveTo>
                  <a:pt x="1766646" y="3924300"/>
                </a:moveTo>
                <a:lnTo>
                  <a:pt x="1465313" y="3924300"/>
                </a:lnTo>
                <a:lnTo>
                  <a:pt x="894455" y="4102093"/>
                </a:lnTo>
                <a:lnTo>
                  <a:pt x="1195776" y="4102093"/>
                </a:lnTo>
                <a:lnTo>
                  <a:pt x="1766646" y="3924300"/>
                </a:lnTo>
              </a:path>
              <a:path w="8244205" h="4102100">
                <a:moveTo>
                  <a:pt x="2423833" y="3924300"/>
                </a:moveTo>
                <a:lnTo>
                  <a:pt x="2122525" y="3924300"/>
                </a:lnTo>
                <a:lnTo>
                  <a:pt x="1551642" y="4102093"/>
                </a:lnTo>
                <a:lnTo>
                  <a:pt x="1852963" y="4102093"/>
                </a:lnTo>
                <a:lnTo>
                  <a:pt x="2423833" y="3924300"/>
                </a:lnTo>
              </a:path>
              <a:path w="8244205" h="4102100">
                <a:moveTo>
                  <a:pt x="3081045" y="3924300"/>
                </a:moveTo>
                <a:lnTo>
                  <a:pt x="2779725" y="3924300"/>
                </a:lnTo>
                <a:lnTo>
                  <a:pt x="2208855" y="4102093"/>
                </a:lnTo>
                <a:lnTo>
                  <a:pt x="2510162" y="4102093"/>
                </a:lnTo>
                <a:lnTo>
                  <a:pt x="3081045" y="3924300"/>
                </a:lnTo>
              </a:path>
              <a:path w="8244205" h="4102100">
                <a:moveTo>
                  <a:pt x="3738244" y="3924300"/>
                </a:moveTo>
                <a:lnTo>
                  <a:pt x="3436912" y="3924300"/>
                </a:lnTo>
                <a:lnTo>
                  <a:pt x="2866054" y="4102093"/>
                </a:lnTo>
                <a:lnTo>
                  <a:pt x="3167374" y="4102093"/>
                </a:lnTo>
                <a:lnTo>
                  <a:pt x="3738244" y="3924300"/>
                </a:lnTo>
              </a:path>
              <a:path w="8244205" h="4102100">
                <a:moveTo>
                  <a:pt x="4395431" y="3924300"/>
                </a:moveTo>
                <a:lnTo>
                  <a:pt x="4094111" y="3924300"/>
                </a:lnTo>
                <a:lnTo>
                  <a:pt x="3523241" y="4102093"/>
                </a:lnTo>
                <a:lnTo>
                  <a:pt x="3824561" y="4102093"/>
                </a:lnTo>
                <a:lnTo>
                  <a:pt x="4395431" y="3924300"/>
                </a:lnTo>
              </a:path>
              <a:path w="8244205" h="4102100">
                <a:moveTo>
                  <a:pt x="5052631" y="3924300"/>
                </a:moveTo>
                <a:lnTo>
                  <a:pt x="4751323" y="3924300"/>
                </a:lnTo>
                <a:lnTo>
                  <a:pt x="4180441" y="4102093"/>
                </a:lnTo>
                <a:lnTo>
                  <a:pt x="4481761" y="4102093"/>
                </a:lnTo>
                <a:lnTo>
                  <a:pt x="5052631" y="3924300"/>
                </a:lnTo>
              </a:path>
              <a:path w="8244205" h="4102100">
                <a:moveTo>
                  <a:pt x="5709843" y="3924300"/>
                </a:moveTo>
                <a:lnTo>
                  <a:pt x="5408510" y="3924300"/>
                </a:lnTo>
                <a:lnTo>
                  <a:pt x="4837640" y="4102093"/>
                </a:lnTo>
                <a:lnTo>
                  <a:pt x="5138961" y="4102093"/>
                </a:lnTo>
                <a:lnTo>
                  <a:pt x="5709843" y="3924300"/>
                </a:lnTo>
              </a:path>
              <a:path w="8244205" h="4102100">
                <a:moveTo>
                  <a:pt x="6367030" y="3924300"/>
                </a:moveTo>
                <a:lnTo>
                  <a:pt x="6065710" y="3924300"/>
                </a:lnTo>
                <a:lnTo>
                  <a:pt x="5494840" y="4102093"/>
                </a:lnTo>
                <a:lnTo>
                  <a:pt x="5796160" y="4102093"/>
                </a:lnTo>
                <a:lnTo>
                  <a:pt x="6367030" y="3924300"/>
                </a:lnTo>
              </a:path>
              <a:path w="8244205" h="4102100">
                <a:moveTo>
                  <a:pt x="7024217" y="3924300"/>
                </a:moveTo>
                <a:lnTo>
                  <a:pt x="6722910" y="3924300"/>
                </a:lnTo>
                <a:lnTo>
                  <a:pt x="6152040" y="4102093"/>
                </a:lnTo>
                <a:lnTo>
                  <a:pt x="6453360" y="4102093"/>
                </a:lnTo>
                <a:lnTo>
                  <a:pt x="7024217" y="3924300"/>
                </a:lnTo>
              </a:path>
              <a:path w="8244205" h="4102100">
                <a:moveTo>
                  <a:pt x="7681417" y="3924300"/>
                </a:moveTo>
                <a:lnTo>
                  <a:pt x="7380109" y="3924300"/>
                </a:lnTo>
                <a:lnTo>
                  <a:pt x="6809226" y="4102093"/>
                </a:lnTo>
                <a:lnTo>
                  <a:pt x="7110547" y="4102093"/>
                </a:lnTo>
                <a:lnTo>
                  <a:pt x="7681417" y="3924300"/>
                </a:lnTo>
              </a:path>
              <a:path w="8244205" h="4102100">
                <a:moveTo>
                  <a:pt x="8244001" y="3860800"/>
                </a:moveTo>
                <a:lnTo>
                  <a:pt x="8064004" y="3924300"/>
                </a:lnTo>
                <a:lnTo>
                  <a:pt x="8037309" y="3924300"/>
                </a:lnTo>
                <a:lnTo>
                  <a:pt x="7466426" y="4102093"/>
                </a:lnTo>
                <a:lnTo>
                  <a:pt x="7767748" y="4102093"/>
                </a:lnTo>
                <a:lnTo>
                  <a:pt x="8244001" y="3962400"/>
                </a:lnTo>
                <a:lnTo>
                  <a:pt x="8244001" y="3860800"/>
                </a:lnTo>
              </a:path>
              <a:path w="8244205" h="4102100">
                <a:moveTo>
                  <a:pt x="8244001" y="4076700"/>
                </a:moveTo>
                <a:lnTo>
                  <a:pt x="8123635" y="4102093"/>
                </a:lnTo>
                <a:lnTo>
                  <a:pt x="8244001" y="4102093"/>
                </a:lnTo>
                <a:lnTo>
                  <a:pt x="8244001" y="4076700"/>
                </a:lnTo>
              </a:path>
              <a:path w="8244205" h="4102100">
                <a:moveTo>
                  <a:pt x="452259" y="3924300"/>
                </a:moveTo>
                <a:lnTo>
                  <a:pt x="180009" y="3924300"/>
                </a:lnTo>
                <a:lnTo>
                  <a:pt x="3" y="3975098"/>
                </a:lnTo>
                <a:lnTo>
                  <a:pt x="3" y="4076698"/>
                </a:lnTo>
                <a:lnTo>
                  <a:pt x="452259" y="3924300"/>
                </a:lnTo>
              </a:path>
              <a:path w="8244205" h="4102100">
                <a:moveTo>
                  <a:pt x="180009" y="3708400"/>
                </a:moveTo>
                <a:lnTo>
                  <a:pt x="3" y="3771898"/>
                </a:lnTo>
                <a:lnTo>
                  <a:pt x="3" y="3860798"/>
                </a:lnTo>
                <a:lnTo>
                  <a:pt x="180009" y="3810000"/>
                </a:lnTo>
                <a:lnTo>
                  <a:pt x="180009" y="3708400"/>
                </a:lnTo>
              </a:path>
              <a:path w="8244205" h="4102100">
                <a:moveTo>
                  <a:pt x="8244001" y="3657600"/>
                </a:moveTo>
                <a:lnTo>
                  <a:pt x="8064004" y="3708400"/>
                </a:lnTo>
                <a:lnTo>
                  <a:pt x="8064004" y="3810000"/>
                </a:lnTo>
                <a:lnTo>
                  <a:pt x="8244001" y="3746500"/>
                </a:lnTo>
                <a:lnTo>
                  <a:pt x="8244001" y="3657600"/>
                </a:lnTo>
              </a:path>
              <a:path w="8244205" h="4102100">
                <a:moveTo>
                  <a:pt x="180009" y="3505200"/>
                </a:moveTo>
                <a:lnTo>
                  <a:pt x="3" y="3555998"/>
                </a:lnTo>
                <a:lnTo>
                  <a:pt x="3" y="3657598"/>
                </a:lnTo>
                <a:lnTo>
                  <a:pt x="180009" y="3594100"/>
                </a:lnTo>
                <a:lnTo>
                  <a:pt x="180009" y="3505200"/>
                </a:lnTo>
              </a:path>
              <a:path w="8244205" h="4102100">
                <a:moveTo>
                  <a:pt x="8244001" y="3454400"/>
                </a:moveTo>
                <a:lnTo>
                  <a:pt x="8064004" y="3505200"/>
                </a:lnTo>
                <a:lnTo>
                  <a:pt x="8064004" y="3606800"/>
                </a:lnTo>
                <a:lnTo>
                  <a:pt x="8244001" y="3543300"/>
                </a:lnTo>
                <a:lnTo>
                  <a:pt x="8244001" y="3454400"/>
                </a:lnTo>
              </a:path>
              <a:path w="8244205" h="4102100">
                <a:moveTo>
                  <a:pt x="180009" y="3302000"/>
                </a:moveTo>
                <a:lnTo>
                  <a:pt x="3" y="3352798"/>
                </a:lnTo>
                <a:lnTo>
                  <a:pt x="3" y="3454398"/>
                </a:lnTo>
                <a:lnTo>
                  <a:pt x="180009" y="3390900"/>
                </a:lnTo>
                <a:lnTo>
                  <a:pt x="180009" y="3302000"/>
                </a:lnTo>
              </a:path>
              <a:path w="8244205" h="4102100">
                <a:moveTo>
                  <a:pt x="8244001" y="3238500"/>
                </a:moveTo>
                <a:lnTo>
                  <a:pt x="8064004" y="3302000"/>
                </a:lnTo>
                <a:lnTo>
                  <a:pt x="8064004" y="3390900"/>
                </a:lnTo>
                <a:lnTo>
                  <a:pt x="8244001" y="3340100"/>
                </a:lnTo>
                <a:lnTo>
                  <a:pt x="8244001" y="3238500"/>
                </a:lnTo>
              </a:path>
              <a:path w="8244205" h="4102100">
                <a:moveTo>
                  <a:pt x="180009" y="3086100"/>
                </a:moveTo>
                <a:lnTo>
                  <a:pt x="3" y="3149598"/>
                </a:lnTo>
                <a:lnTo>
                  <a:pt x="3" y="3238498"/>
                </a:lnTo>
                <a:lnTo>
                  <a:pt x="180009" y="3187700"/>
                </a:lnTo>
                <a:lnTo>
                  <a:pt x="180009" y="3086100"/>
                </a:lnTo>
              </a:path>
              <a:path w="8244205" h="4102100">
                <a:moveTo>
                  <a:pt x="8244001" y="3035300"/>
                </a:moveTo>
                <a:lnTo>
                  <a:pt x="8064004" y="3086100"/>
                </a:lnTo>
                <a:lnTo>
                  <a:pt x="8064004" y="3187700"/>
                </a:lnTo>
                <a:lnTo>
                  <a:pt x="8244001" y="3124200"/>
                </a:lnTo>
                <a:lnTo>
                  <a:pt x="8244001" y="3035300"/>
                </a:lnTo>
              </a:path>
              <a:path w="8244205" h="4102100">
                <a:moveTo>
                  <a:pt x="180009" y="2882900"/>
                </a:moveTo>
                <a:lnTo>
                  <a:pt x="3" y="2933698"/>
                </a:lnTo>
                <a:lnTo>
                  <a:pt x="3" y="3035298"/>
                </a:lnTo>
                <a:lnTo>
                  <a:pt x="180009" y="2984500"/>
                </a:lnTo>
                <a:lnTo>
                  <a:pt x="180009" y="2882900"/>
                </a:lnTo>
              </a:path>
              <a:path w="8244205" h="4102100">
                <a:moveTo>
                  <a:pt x="8244001" y="2832100"/>
                </a:moveTo>
                <a:lnTo>
                  <a:pt x="8064004" y="2882900"/>
                </a:lnTo>
                <a:lnTo>
                  <a:pt x="8064004" y="2984500"/>
                </a:lnTo>
                <a:lnTo>
                  <a:pt x="8244001" y="2921000"/>
                </a:lnTo>
                <a:lnTo>
                  <a:pt x="8244001" y="2832100"/>
                </a:lnTo>
              </a:path>
              <a:path w="8244205" h="4102100">
                <a:moveTo>
                  <a:pt x="180009" y="2679700"/>
                </a:moveTo>
                <a:lnTo>
                  <a:pt x="3" y="2730498"/>
                </a:lnTo>
                <a:lnTo>
                  <a:pt x="3" y="2832098"/>
                </a:lnTo>
                <a:lnTo>
                  <a:pt x="180009" y="2768600"/>
                </a:lnTo>
                <a:lnTo>
                  <a:pt x="180009" y="2679700"/>
                </a:lnTo>
              </a:path>
              <a:path w="8244205" h="4102100">
                <a:moveTo>
                  <a:pt x="8244001" y="2616200"/>
                </a:moveTo>
                <a:lnTo>
                  <a:pt x="8064004" y="2679700"/>
                </a:lnTo>
                <a:lnTo>
                  <a:pt x="8064004" y="2768600"/>
                </a:lnTo>
                <a:lnTo>
                  <a:pt x="8244001" y="2717800"/>
                </a:lnTo>
                <a:lnTo>
                  <a:pt x="8244001" y="2616200"/>
                </a:lnTo>
              </a:path>
              <a:path w="8244205" h="4102100">
                <a:moveTo>
                  <a:pt x="180009" y="2463800"/>
                </a:moveTo>
                <a:lnTo>
                  <a:pt x="3" y="2527298"/>
                </a:lnTo>
                <a:lnTo>
                  <a:pt x="3" y="2616198"/>
                </a:lnTo>
                <a:lnTo>
                  <a:pt x="180009" y="2565400"/>
                </a:lnTo>
                <a:lnTo>
                  <a:pt x="180009" y="2463800"/>
                </a:lnTo>
              </a:path>
              <a:path w="8244205" h="4102100">
                <a:moveTo>
                  <a:pt x="8244001" y="2413000"/>
                </a:moveTo>
                <a:lnTo>
                  <a:pt x="8064004" y="2463800"/>
                </a:lnTo>
                <a:lnTo>
                  <a:pt x="8064004" y="2565400"/>
                </a:lnTo>
                <a:lnTo>
                  <a:pt x="8244001" y="2501900"/>
                </a:lnTo>
                <a:lnTo>
                  <a:pt x="8244001" y="2413000"/>
                </a:lnTo>
              </a:path>
              <a:path w="8244205" h="4102100">
                <a:moveTo>
                  <a:pt x="180009" y="2260600"/>
                </a:moveTo>
                <a:lnTo>
                  <a:pt x="3" y="2324098"/>
                </a:lnTo>
                <a:lnTo>
                  <a:pt x="3" y="2412998"/>
                </a:lnTo>
                <a:lnTo>
                  <a:pt x="180009" y="2362200"/>
                </a:lnTo>
                <a:lnTo>
                  <a:pt x="180009" y="2260600"/>
                </a:lnTo>
              </a:path>
              <a:path w="8244205" h="4102100">
                <a:moveTo>
                  <a:pt x="8244001" y="2209800"/>
                </a:moveTo>
                <a:lnTo>
                  <a:pt x="8064004" y="2260600"/>
                </a:lnTo>
                <a:lnTo>
                  <a:pt x="8064004" y="2362200"/>
                </a:lnTo>
                <a:lnTo>
                  <a:pt x="8244001" y="2298700"/>
                </a:lnTo>
                <a:lnTo>
                  <a:pt x="8244001" y="2209800"/>
                </a:lnTo>
              </a:path>
              <a:path w="8244205" h="4102100">
                <a:moveTo>
                  <a:pt x="180009" y="2057400"/>
                </a:moveTo>
                <a:lnTo>
                  <a:pt x="3" y="2108198"/>
                </a:lnTo>
                <a:lnTo>
                  <a:pt x="3" y="2209798"/>
                </a:lnTo>
                <a:lnTo>
                  <a:pt x="180009" y="2146300"/>
                </a:lnTo>
                <a:lnTo>
                  <a:pt x="180009" y="2057400"/>
                </a:lnTo>
              </a:path>
              <a:path w="8244205" h="4102100">
                <a:moveTo>
                  <a:pt x="8244001" y="1993900"/>
                </a:moveTo>
                <a:lnTo>
                  <a:pt x="8064004" y="2057400"/>
                </a:lnTo>
                <a:lnTo>
                  <a:pt x="8064004" y="2146300"/>
                </a:lnTo>
                <a:lnTo>
                  <a:pt x="8244001" y="2095500"/>
                </a:lnTo>
                <a:lnTo>
                  <a:pt x="8244001" y="1993900"/>
                </a:lnTo>
              </a:path>
              <a:path w="8244205" h="4102100">
                <a:moveTo>
                  <a:pt x="180009" y="1841500"/>
                </a:moveTo>
                <a:lnTo>
                  <a:pt x="3" y="1904998"/>
                </a:lnTo>
                <a:lnTo>
                  <a:pt x="3" y="1993898"/>
                </a:lnTo>
                <a:lnTo>
                  <a:pt x="180009" y="1943100"/>
                </a:lnTo>
                <a:lnTo>
                  <a:pt x="180009" y="1841500"/>
                </a:lnTo>
              </a:path>
              <a:path w="8244205" h="4102100">
                <a:moveTo>
                  <a:pt x="8244001" y="1790700"/>
                </a:moveTo>
                <a:lnTo>
                  <a:pt x="8064004" y="1854200"/>
                </a:lnTo>
                <a:lnTo>
                  <a:pt x="8064004" y="1943100"/>
                </a:lnTo>
                <a:lnTo>
                  <a:pt x="8244001" y="1892300"/>
                </a:lnTo>
                <a:lnTo>
                  <a:pt x="8244001" y="1790700"/>
                </a:lnTo>
              </a:path>
              <a:path w="8244205" h="4102100">
                <a:moveTo>
                  <a:pt x="180009" y="1638300"/>
                </a:moveTo>
                <a:lnTo>
                  <a:pt x="3" y="1701798"/>
                </a:lnTo>
                <a:lnTo>
                  <a:pt x="3" y="1790698"/>
                </a:lnTo>
                <a:lnTo>
                  <a:pt x="180009" y="1739900"/>
                </a:lnTo>
                <a:lnTo>
                  <a:pt x="180009" y="1638300"/>
                </a:lnTo>
              </a:path>
              <a:path w="8244205" h="4102100">
                <a:moveTo>
                  <a:pt x="8244001" y="1587500"/>
                </a:moveTo>
                <a:lnTo>
                  <a:pt x="8064004" y="1638300"/>
                </a:lnTo>
                <a:lnTo>
                  <a:pt x="8064004" y="1739900"/>
                </a:lnTo>
                <a:lnTo>
                  <a:pt x="8244001" y="1676400"/>
                </a:lnTo>
                <a:lnTo>
                  <a:pt x="8244001" y="1587500"/>
                </a:lnTo>
              </a:path>
              <a:path w="8244205" h="4102100">
                <a:moveTo>
                  <a:pt x="180009" y="1435100"/>
                </a:moveTo>
                <a:lnTo>
                  <a:pt x="3" y="1485898"/>
                </a:lnTo>
                <a:lnTo>
                  <a:pt x="3" y="1587498"/>
                </a:lnTo>
                <a:lnTo>
                  <a:pt x="180009" y="1524000"/>
                </a:lnTo>
                <a:lnTo>
                  <a:pt x="180009" y="1435100"/>
                </a:lnTo>
              </a:path>
              <a:path w="8244205" h="4102100">
                <a:moveTo>
                  <a:pt x="8244001" y="1371600"/>
                </a:moveTo>
                <a:lnTo>
                  <a:pt x="8064004" y="1435100"/>
                </a:lnTo>
                <a:lnTo>
                  <a:pt x="8064004" y="1524000"/>
                </a:lnTo>
                <a:lnTo>
                  <a:pt x="8244001" y="1473200"/>
                </a:lnTo>
                <a:lnTo>
                  <a:pt x="8244001" y="1371600"/>
                </a:lnTo>
              </a:path>
              <a:path w="8244205" h="4102100">
                <a:moveTo>
                  <a:pt x="180009" y="1219200"/>
                </a:moveTo>
                <a:lnTo>
                  <a:pt x="3" y="1282698"/>
                </a:lnTo>
                <a:lnTo>
                  <a:pt x="3" y="1371598"/>
                </a:lnTo>
                <a:lnTo>
                  <a:pt x="180009" y="1320800"/>
                </a:lnTo>
                <a:lnTo>
                  <a:pt x="180009" y="1219200"/>
                </a:lnTo>
              </a:path>
              <a:path w="8244205" h="4102100">
                <a:moveTo>
                  <a:pt x="8244001" y="1168400"/>
                </a:moveTo>
                <a:lnTo>
                  <a:pt x="8064004" y="1231900"/>
                </a:lnTo>
                <a:lnTo>
                  <a:pt x="8064004" y="1320800"/>
                </a:lnTo>
                <a:lnTo>
                  <a:pt x="8244001" y="1270000"/>
                </a:lnTo>
                <a:lnTo>
                  <a:pt x="8244001" y="1168400"/>
                </a:lnTo>
              </a:path>
              <a:path w="8244205" h="4102100">
                <a:moveTo>
                  <a:pt x="180009" y="1016000"/>
                </a:moveTo>
                <a:lnTo>
                  <a:pt x="3" y="1079498"/>
                </a:lnTo>
                <a:lnTo>
                  <a:pt x="3" y="1168398"/>
                </a:lnTo>
                <a:lnTo>
                  <a:pt x="180009" y="1117600"/>
                </a:lnTo>
                <a:lnTo>
                  <a:pt x="180009" y="1016000"/>
                </a:lnTo>
              </a:path>
              <a:path w="8244205" h="4102100">
                <a:moveTo>
                  <a:pt x="8244001" y="965200"/>
                </a:moveTo>
                <a:lnTo>
                  <a:pt x="8064004" y="1016000"/>
                </a:lnTo>
                <a:lnTo>
                  <a:pt x="8064004" y="1117600"/>
                </a:lnTo>
                <a:lnTo>
                  <a:pt x="8244001" y="1054100"/>
                </a:lnTo>
                <a:lnTo>
                  <a:pt x="8244001" y="965200"/>
                </a:lnTo>
              </a:path>
              <a:path w="8244205" h="4102100">
                <a:moveTo>
                  <a:pt x="180009" y="812800"/>
                </a:moveTo>
                <a:lnTo>
                  <a:pt x="3" y="863598"/>
                </a:lnTo>
                <a:lnTo>
                  <a:pt x="3" y="965198"/>
                </a:lnTo>
                <a:lnTo>
                  <a:pt x="180009" y="901700"/>
                </a:lnTo>
                <a:lnTo>
                  <a:pt x="180009" y="812800"/>
                </a:lnTo>
              </a:path>
              <a:path w="8244205" h="4102100">
                <a:moveTo>
                  <a:pt x="8244001" y="749300"/>
                </a:moveTo>
                <a:lnTo>
                  <a:pt x="8064004" y="812800"/>
                </a:lnTo>
                <a:lnTo>
                  <a:pt x="8064004" y="901700"/>
                </a:lnTo>
                <a:lnTo>
                  <a:pt x="8244001" y="850900"/>
                </a:lnTo>
                <a:lnTo>
                  <a:pt x="8244001" y="749300"/>
                </a:lnTo>
              </a:path>
              <a:path w="8244205" h="4102100">
                <a:moveTo>
                  <a:pt x="180009" y="609600"/>
                </a:moveTo>
                <a:lnTo>
                  <a:pt x="3" y="660398"/>
                </a:lnTo>
                <a:lnTo>
                  <a:pt x="3" y="749298"/>
                </a:lnTo>
                <a:lnTo>
                  <a:pt x="180009" y="698500"/>
                </a:lnTo>
                <a:lnTo>
                  <a:pt x="180009" y="609600"/>
                </a:lnTo>
              </a:path>
              <a:path w="8244205" h="4102100">
                <a:moveTo>
                  <a:pt x="8244001" y="546100"/>
                </a:moveTo>
                <a:lnTo>
                  <a:pt x="8064004" y="609600"/>
                </a:lnTo>
                <a:lnTo>
                  <a:pt x="8064004" y="698500"/>
                </a:lnTo>
                <a:lnTo>
                  <a:pt x="8244001" y="647700"/>
                </a:lnTo>
                <a:lnTo>
                  <a:pt x="8244001" y="546100"/>
                </a:lnTo>
              </a:path>
              <a:path w="8244205" h="4102100">
                <a:moveTo>
                  <a:pt x="180009" y="393700"/>
                </a:moveTo>
                <a:lnTo>
                  <a:pt x="3" y="457198"/>
                </a:lnTo>
                <a:lnTo>
                  <a:pt x="3" y="546098"/>
                </a:lnTo>
                <a:lnTo>
                  <a:pt x="180009" y="495300"/>
                </a:lnTo>
                <a:lnTo>
                  <a:pt x="180009" y="393700"/>
                </a:lnTo>
              </a:path>
              <a:path w="8244205" h="4102100">
                <a:moveTo>
                  <a:pt x="8244001" y="342900"/>
                </a:moveTo>
                <a:lnTo>
                  <a:pt x="8064004" y="393700"/>
                </a:lnTo>
                <a:lnTo>
                  <a:pt x="8064004" y="495300"/>
                </a:lnTo>
                <a:lnTo>
                  <a:pt x="8244001" y="431800"/>
                </a:lnTo>
                <a:lnTo>
                  <a:pt x="8244001" y="342900"/>
                </a:lnTo>
              </a:path>
              <a:path w="8244205" h="4102100">
                <a:moveTo>
                  <a:pt x="1725231" y="0"/>
                </a:moveTo>
                <a:lnTo>
                  <a:pt x="1423911" y="0"/>
                </a:lnTo>
                <a:lnTo>
                  <a:pt x="282143" y="368300"/>
                </a:lnTo>
                <a:lnTo>
                  <a:pt x="583463" y="368300"/>
                </a:lnTo>
                <a:lnTo>
                  <a:pt x="1725231" y="0"/>
                </a:lnTo>
              </a:path>
              <a:path w="8244205" h="4102100">
                <a:moveTo>
                  <a:pt x="2382443" y="0"/>
                </a:moveTo>
                <a:lnTo>
                  <a:pt x="2081110" y="0"/>
                </a:lnTo>
                <a:lnTo>
                  <a:pt x="939342" y="368300"/>
                </a:lnTo>
                <a:lnTo>
                  <a:pt x="1240662" y="368300"/>
                </a:lnTo>
                <a:lnTo>
                  <a:pt x="2382443" y="0"/>
                </a:lnTo>
              </a:path>
              <a:path w="8244205" h="4102100">
                <a:moveTo>
                  <a:pt x="3039643" y="0"/>
                </a:moveTo>
                <a:lnTo>
                  <a:pt x="2738310" y="0"/>
                </a:lnTo>
                <a:lnTo>
                  <a:pt x="1596542" y="368300"/>
                </a:lnTo>
                <a:lnTo>
                  <a:pt x="1897862" y="368300"/>
                </a:lnTo>
                <a:lnTo>
                  <a:pt x="3039643" y="0"/>
                </a:lnTo>
              </a:path>
              <a:path w="8244205" h="4102100">
                <a:moveTo>
                  <a:pt x="3696830" y="0"/>
                </a:moveTo>
                <a:lnTo>
                  <a:pt x="3395497" y="0"/>
                </a:lnTo>
                <a:lnTo>
                  <a:pt x="2253741" y="368300"/>
                </a:lnTo>
                <a:lnTo>
                  <a:pt x="2555049" y="368300"/>
                </a:lnTo>
                <a:lnTo>
                  <a:pt x="3696830" y="0"/>
                </a:lnTo>
              </a:path>
              <a:path w="8244205" h="4102100">
                <a:moveTo>
                  <a:pt x="4354017" y="0"/>
                </a:moveTo>
                <a:lnTo>
                  <a:pt x="4052709" y="0"/>
                </a:lnTo>
                <a:lnTo>
                  <a:pt x="2910941" y="368300"/>
                </a:lnTo>
                <a:lnTo>
                  <a:pt x="3212261" y="368300"/>
                </a:lnTo>
                <a:lnTo>
                  <a:pt x="4354017" y="0"/>
                </a:lnTo>
              </a:path>
              <a:path w="8244205" h="4102100">
                <a:moveTo>
                  <a:pt x="5011229" y="0"/>
                </a:moveTo>
                <a:lnTo>
                  <a:pt x="4709909" y="0"/>
                </a:lnTo>
                <a:lnTo>
                  <a:pt x="3568128" y="368300"/>
                </a:lnTo>
                <a:lnTo>
                  <a:pt x="3869448" y="368300"/>
                </a:lnTo>
                <a:lnTo>
                  <a:pt x="5011229" y="0"/>
                </a:lnTo>
              </a:path>
              <a:path w="8244205" h="4102100">
                <a:moveTo>
                  <a:pt x="5668429" y="0"/>
                </a:moveTo>
                <a:lnTo>
                  <a:pt x="5367096" y="0"/>
                </a:lnTo>
                <a:lnTo>
                  <a:pt x="4225328" y="368300"/>
                </a:lnTo>
                <a:lnTo>
                  <a:pt x="4526648" y="368300"/>
                </a:lnTo>
                <a:lnTo>
                  <a:pt x="5668429" y="0"/>
                </a:lnTo>
              </a:path>
              <a:path w="8244205" h="4102100">
                <a:moveTo>
                  <a:pt x="6325615" y="0"/>
                </a:moveTo>
                <a:lnTo>
                  <a:pt x="6024295" y="0"/>
                </a:lnTo>
                <a:lnTo>
                  <a:pt x="4882527" y="368300"/>
                </a:lnTo>
                <a:lnTo>
                  <a:pt x="5183835" y="368300"/>
                </a:lnTo>
                <a:lnTo>
                  <a:pt x="6325615" y="0"/>
                </a:lnTo>
              </a:path>
              <a:path w="8244205" h="4102100">
                <a:moveTo>
                  <a:pt x="6982815" y="0"/>
                </a:moveTo>
                <a:lnTo>
                  <a:pt x="6681508" y="0"/>
                </a:lnTo>
                <a:lnTo>
                  <a:pt x="5539727" y="368300"/>
                </a:lnTo>
                <a:lnTo>
                  <a:pt x="5841047" y="368300"/>
                </a:lnTo>
                <a:lnTo>
                  <a:pt x="6982815" y="0"/>
                </a:lnTo>
              </a:path>
              <a:path w="8244205" h="4102100">
                <a:moveTo>
                  <a:pt x="7640015" y="0"/>
                </a:moveTo>
                <a:lnTo>
                  <a:pt x="7338694" y="0"/>
                </a:lnTo>
                <a:lnTo>
                  <a:pt x="6196914" y="368300"/>
                </a:lnTo>
                <a:lnTo>
                  <a:pt x="6498234" y="368300"/>
                </a:lnTo>
                <a:lnTo>
                  <a:pt x="7640015" y="0"/>
                </a:lnTo>
              </a:path>
              <a:path w="8244205" h="4102100">
                <a:moveTo>
                  <a:pt x="8244001" y="0"/>
                </a:moveTo>
                <a:lnTo>
                  <a:pt x="7995894" y="0"/>
                </a:lnTo>
                <a:lnTo>
                  <a:pt x="6854113" y="368300"/>
                </a:lnTo>
                <a:lnTo>
                  <a:pt x="7155433" y="368300"/>
                </a:lnTo>
                <a:lnTo>
                  <a:pt x="8244001" y="25400"/>
                </a:lnTo>
                <a:lnTo>
                  <a:pt x="8244001" y="0"/>
                </a:lnTo>
              </a:path>
              <a:path w="8244205" h="4102100">
                <a:moveTo>
                  <a:pt x="8244001" y="139700"/>
                </a:moveTo>
                <a:lnTo>
                  <a:pt x="7511313" y="368300"/>
                </a:lnTo>
                <a:lnTo>
                  <a:pt x="7812620" y="368300"/>
                </a:lnTo>
                <a:lnTo>
                  <a:pt x="8244001" y="228600"/>
                </a:lnTo>
                <a:lnTo>
                  <a:pt x="8244001" y="139700"/>
                </a:lnTo>
              </a:path>
              <a:path w="8244205" h="4102100">
                <a:moveTo>
                  <a:pt x="1068044" y="0"/>
                </a:moveTo>
                <a:lnTo>
                  <a:pt x="766711" y="0"/>
                </a:lnTo>
                <a:lnTo>
                  <a:pt x="3" y="241298"/>
                </a:lnTo>
                <a:lnTo>
                  <a:pt x="3" y="342898"/>
                </a:lnTo>
                <a:lnTo>
                  <a:pt x="1068044" y="0"/>
                </a:lnTo>
              </a:path>
              <a:path w="8244205" h="4102100">
                <a:moveTo>
                  <a:pt x="410844" y="0"/>
                </a:moveTo>
                <a:lnTo>
                  <a:pt x="109512" y="0"/>
                </a:lnTo>
                <a:lnTo>
                  <a:pt x="3" y="38098"/>
                </a:lnTo>
                <a:lnTo>
                  <a:pt x="3" y="139698"/>
                </a:lnTo>
                <a:lnTo>
                  <a:pt x="410844" y="0"/>
                </a:lnTo>
              </a:path>
            </a:pathLst>
          </a:custGeom>
          <a:solidFill>
            <a:srgbClr val="EC008C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255174" y="667928"/>
            <a:ext cx="0" cy="3025775"/>
          </a:xfrm>
          <a:custGeom>
            <a:avLst/>
            <a:gdLst/>
            <a:ahLst/>
            <a:cxnLst/>
            <a:rect l="l" t="t" r="r" b="b"/>
            <a:pathLst>
              <a:path w="0" h="3025775">
                <a:moveTo>
                  <a:pt x="0" y="0"/>
                </a:moveTo>
                <a:lnTo>
                  <a:pt x="0" y="3025736"/>
                </a:lnTo>
              </a:path>
            </a:pathLst>
          </a:custGeom>
          <a:ln w="6350">
            <a:solidFill>
              <a:srgbClr val="EC008C"/>
            </a:solidFill>
            <a:prstDash val="lgDash"/>
          </a:ln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487184" y="3848830"/>
            <a:ext cx="7346950" cy="0"/>
          </a:xfrm>
          <a:custGeom>
            <a:avLst/>
            <a:gdLst/>
            <a:ahLst/>
            <a:cxnLst/>
            <a:rect l="l" t="t" r="r" b="b"/>
            <a:pathLst>
              <a:path w="7346950" h="0">
                <a:moveTo>
                  <a:pt x="0" y="0"/>
                </a:moveTo>
                <a:lnTo>
                  <a:pt x="7346962" y="0"/>
                </a:lnTo>
              </a:path>
            </a:pathLst>
          </a:custGeom>
          <a:ln w="6350">
            <a:solidFill>
              <a:srgbClr val="EC008C"/>
            </a:solidFill>
            <a:prstDash val="lgDash"/>
          </a:ln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7988824" y="590344"/>
            <a:ext cx="0" cy="3025775"/>
          </a:xfrm>
          <a:custGeom>
            <a:avLst/>
            <a:gdLst/>
            <a:ahLst/>
            <a:cxnLst/>
            <a:rect l="l" t="t" r="r" b="b"/>
            <a:pathLst>
              <a:path w="0" h="3025775">
                <a:moveTo>
                  <a:pt x="0" y="3025736"/>
                </a:moveTo>
                <a:lnTo>
                  <a:pt x="0" y="0"/>
                </a:lnTo>
              </a:path>
            </a:pathLst>
          </a:custGeom>
          <a:ln w="6350">
            <a:solidFill>
              <a:srgbClr val="EC008C"/>
            </a:solidFill>
            <a:prstDash val="lgDash"/>
          </a:ln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409853" y="435179"/>
            <a:ext cx="7346950" cy="0"/>
          </a:xfrm>
          <a:custGeom>
            <a:avLst/>
            <a:gdLst/>
            <a:ahLst/>
            <a:cxnLst/>
            <a:rect l="l" t="t" r="r" b="b"/>
            <a:pathLst>
              <a:path w="7346950" h="0">
                <a:moveTo>
                  <a:pt x="7346962" y="0"/>
                </a:moveTo>
                <a:lnTo>
                  <a:pt x="0" y="0"/>
                </a:lnTo>
              </a:path>
            </a:pathLst>
          </a:custGeom>
          <a:ln w="6350">
            <a:solidFill>
              <a:srgbClr val="EC008C"/>
            </a:solidFill>
            <a:prstDash val="lgDash"/>
          </a:ln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/>
          <p:nvPr/>
        </p:nvSpPr>
        <p:spPr>
          <a:xfrm>
            <a:off x="255174" y="3771247"/>
            <a:ext cx="77470" cy="78105"/>
          </a:xfrm>
          <a:custGeom>
            <a:avLst/>
            <a:gdLst/>
            <a:ahLst/>
            <a:cxnLst/>
            <a:rect l="l" t="t" r="r" b="b"/>
            <a:pathLst>
              <a:path w="77470" h="78104">
                <a:moveTo>
                  <a:pt x="0" y="0"/>
                </a:moveTo>
                <a:lnTo>
                  <a:pt x="0" y="77584"/>
                </a:lnTo>
                <a:lnTo>
                  <a:pt x="77330" y="77584"/>
                </a:lnTo>
              </a:path>
            </a:pathLst>
          </a:custGeom>
          <a:ln w="6350">
            <a:solidFill>
              <a:srgbClr val="EC008C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/>
          <p:nvPr/>
        </p:nvSpPr>
        <p:spPr>
          <a:xfrm>
            <a:off x="7911483" y="3771247"/>
            <a:ext cx="77470" cy="78105"/>
          </a:xfrm>
          <a:custGeom>
            <a:avLst/>
            <a:gdLst/>
            <a:ahLst/>
            <a:cxnLst/>
            <a:rect l="l" t="t" r="r" b="b"/>
            <a:pathLst>
              <a:path w="77470" h="78104">
                <a:moveTo>
                  <a:pt x="0" y="77584"/>
                </a:moveTo>
                <a:lnTo>
                  <a:pt x="77342" y="77584"/>
                </a:lnTo>
                <a:lnTo>
                  <a:pt x="77342" y="0"/>
                </a:lnTo>
              </a:path>
            </a:pathLst>
          </a:custGeom>
          <a:ln w="6349">
            <a:solidFill>
              <a:srgbClr val="EC008C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/>
          <p:nvPr/>
        </p:nvSpPr>
        <p:spPr>
          <a:xfrm>
            <a:off x="7911483" y="435185"/>
            <a:ext cx="77470" cy="78105"/>
          </a:xfrm>
          <a:custGeom>
            <a:avLst/>
            <a:gdLst/>
            <a:ahLst/>
            <a:cxnLst/>
            <a:rect l="l" t="t" r="r" b="b"/>
            <a:pathLst>
              <a:path w="77470" h="78104">
                <a:moveTo>
                  <a:pt x="77342" y="77571"/>
                </a:moveTo>
                <a:lnTo>
                  <a:pt x="77342" y="0"/>
                </a:lnTo>
                <a:lnTo>
                  <a:pt x="0" y="0"/>
                </a:lnTo>
              </a:path>
            </a:pathLst>
          </a:custGeom>
          <a:ln w="6350">
            <a:solidFill>
              <a:srgbClr val="EC008C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0" name="object 10"/>
          <p:cNvSpPr/>
          <p:nvPr/>
        </p:nvSpPr>
        <p:spPr>
          <a:xfrm>
            <a:off x="255174" y="435185"/>
            <a:ext cx="77470" cy="78105"/>
          </a:xfrm>
          <a:custGeom>
            <a:avLst/>
            <a:gdLst/>
            <a:ahLst/>
            <a:cxnLst/>
            <a:rect l="l" t="t" r="r" b="b"/>
            <a:pathLst>
              <a:path w="77470" h="78104">
                <a:moveTo>
                  <a:pt x="77330" y="0"/>
                </a:moveTo>
                <a:lnTo>
                  <a:pt x="0" y="0"/>
                </a:lnTo>
                <a:lnTo>
                  <a:pt x="0" y="77571"/>
                </a:lnTo>
              </a:path>
            </a:pathLst>
          </a:custGeom>
          <a:ln w="6349">
            <a:solidFill>
              <a:srgbClr val="EC008C"/>
            </a:solidFill>
          </a:ln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Microsoft Office PowerPoint</Application>
  <PresentationFormat>On-screen Show (4:3)</PresentationFormat>
  <ScaleCrop>false</ScaleCrop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C65-Kuvert_4c_beidseitig_haftfix_PDF-Vorlage.indd</dc:title>
  <dcterms:created xsi:type="dcterms:W3CDTF">2019-05-14T13:31:40Z</dcterms:created>
  <dcterms:modified xsi:type="dcterms:W3CDTF">2019-05-14T13:31:40Z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2019-05-13T00:00:00Z</vt:filetime>
  </property>
  <property fmtid="{D5CDD505-2E9C-101B-9397-08002B2CF9AE}" pid="3" name="LastSaved">
    <vt:filetime>2019-05-14T00:00:00Z</vt:filetime>
  </property>
</Properties>
</file>