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8382000" cy="11811000"/>
  <p:notesSz cx="8382000" cy="11811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29126" y="3661410"/>
            <a:ext cx="7130097" cy="24803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58252" y="6614160"/>
            <a:ext cx="5871845" cy="2952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19417" y="2716530"/>
            <a:ext cx="3648932" cy="779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320000" y="2716530"/>
            <a:ext cx="3648932" cy="779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341303" y="1908003"/>
            <a:ext cx="3393440" cy="1836420"/>
          </a:xfrm>
          <a:custGeom>
            <a:avLst/>
            <a:gdLst/>
            <a:ahLst/>
            <a:cxnLst/>
            <a:rect l="l" t="t" r="r" b="b"/>
            <a:pathLst>
              <a:path w="3393440" h="1836420">
                <a:moveTo>
                  <a:pt x="3290699" y="0"/>
                </a:moveTo>
                <a:lnTo>
                  <a:pt x="3180031" y="0"/>
                </a:lnTo>
                <a:lnTo>
                  <a:pt x="0" y="1835994"/>
                </a:lnTo>
                <a:lnTo>
                  <a:pt x="342328" y="1835994"/>
                </a:lnTo>
                <a:lnTo>
                  <a:pt x="3393226" y="74561"/>
                </a:lnTo>
                <a:lnTo>
                  <a:pt x="3382839" y="49532"/>
                </a:lnTo>
                <a:lnTo>
                  <a:pt x="3363975" y="25388"/>
                </a:lnTo>
                <a:lnTo>
                  <a:pt x="3334104" y="7190"/>
                </a:lnTo>
                <a:lnTo>
                  <a:pt x="3290699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3923995" y="1908003"/>
            <a:ext cx="3199130" cy="1819910"/>
          </a:xfrm>
          <a:custGeom>
            <a:avLst/>
            <a:gdLst/>
            <a:ahLst/>
            <a:cxnLst/>
            <a:rect l="l" t="t" r="r" b="b"/>
            <a:pathLst>
              <a:path w="3199129" h="1819910">
                <a:moveTo>
                  <a:pt x="3198518" y="0"/>
                </a:moveTo>
                <a:lnTo>
                  <a:pt x="2856190" y="0"/>
                </a:lnTo>
                <a:lnTo>
                  <a:pt x="0" y="1649017"/>
                </a:lnTo>
                <a:lnTo>
                  <a:pt x="0" y="1727994"/>
                </a:lnTo>
                <a:lnTo>
                  <a:pt x="1007" y="1765263"/>
                </a:lnTo>
                <a:lnTo>
                  <a:pt x="5829" y="1785697"/>
                </a:lnTo>
                <a:lnTo>
                  <a:pt x="19652" y="1801389"/>
                </a:lnTo>
                <a:lnTo>
                  <a:pt x="46569" y="1819783"/>
                </a:lnTo>
                <a:lnTo>
                  <a:pt x="3198518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3924004" y="1908003"/>
            <a:ext cx="2457450" cy="1419225"/>
          </a:xfrm>
          <a:custGeom>
            <a:avLst/>
            <a:gdLst/>
            <a:ahLst/>
            <a:cxnLst/>
            <a:rect l="l" t="t" r="r" b="b"/>
            <a:pathLst>
              <a:path w="2457450" h="1419225">
                <a:moveTo>
                  <a:pt x="2457361" y="0"/>
                </a:moveTo>
                <a:lnTo>
                  <a:pt x="2115032" y="0"/>
                </a:lnTo>
                <a:lnTo>
                  <a:pt x="0" y="1221117"/>
                </a:lnTo>
                <a:lnTo>
                  <a:pt x="0" y="1418767"/>
                </a:lnTo>
                <a:lnTo>
                  <a:pt x="24573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3924001" y="1908003"/>
            <a:ext cx="1716405" cy="991235"/>
          </a:xfrm>
          <a:custGeom>
            <a:avLst/>
            <a:gdLst/>
            <a:ahLst/>
            <a:cxnLst/>
            <a:rect l="l" t="t" r="r" b="b"/>
            <a:pathLst>
              <a:path w="1716404" h="991235">
                <a:moveTo>
                  <a:pt x="1716214" y="0"/>
                </a:moveTo>
                <a:lnTo>
                  <a:pt x="1373886" y="0"/>
                </a:lnTo>
                <a:lnTo>
                  <a:pt x="0" y="793216"/>
                </a:lnTo>
                <a:lnTo>
                  <a:pt x="0" y="990854"/>
                </a:lnTo>
                <a:lnTo>
                  <a:pt x="1716214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3924005" y="1908003"/>
            <a:ext cx="975360" cy="563245"/>
          </a:xfrm>
          <a:custGeom>
            <a:avLst/>
            <a:gdLst/>
            <a:ahLst/>
            <a:cxnLst/>
            <a:rect l="l" t="t" r="r" b="b"/>
            <a:pathLst>
              <a:path w="975360" h="563244">
                <a:moveTo>
                  <a:pt x="975055" y="0"/>
                </a:moveTo>
                <a:lnTo>
                  <a:pt x="632739" y="0"/>
                </a:lnTo>
                <a:lnTo>
                  <a:pt x="0" y="365315"/>
                </a:lnTo>
                <a:lnTo>
                  <a:pt x="0" y="562952"/>
                </a:lnTo>
                <a:lnTo>
                  <a:pt x="975055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3924005" y="1908003"/>
            <a:ext cx="234315" cy="135255"/>
          </a:xfrm>
          <a:custGeom>
            <a:avLst/>
            <a:gdLst/>
            <a:ahLst/>
            <a:cxnLst/>
            <a:rect l="l" t="t" r="r" b="b"/>
            <a:pathLst>
              <a:path w="234314" h="135255">
                <a:moveTo>
                  <a:pt x="233908" y="0"/>
                </a:moveTo>
                <a:lnTo>
                  <a:pt x="108000" y="0"/>
                </a:lnTo>
                <a:lnTo>
                  <a:pt x="45562" y="1687"/>
                </a:lnTo>
                <a:lnTo>
                  <a:pt x="13500" y="13500"/>
                </a:lnTo>
                <a:lnTo>
                  <a:pt x="1687" y="45562"/>
                </a:lnTo>
                <a:lnTo>
                  <a:pt x="0" y="108000"/>
                </a:lnTo>
                <a:lnTo>
                  <a:pt x="0" y="135051"/>
                </a:lnTo>
                <a:lnTo>
                  <a:pt x="233908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5082456" y="2209662"/>
            <a:ext cx="2658110" cy="1534795"/>
          </a:xfrm>
          <a:custGeom>
            <a:avLst/>
            <a:gdLst/>
            <a:ahLst/>
            <a:cxnLst/>
            <a:rect l="l" t="t" r="r" b="b"/>
            <a:pathLst>
              <a:path w="2658109" h="1534795">
                <a:moveTo>
                  <a:pt x="2657546" y="0"/>
                </a:moveTo>
                <a:lnTo>
                  <a:pt x="0" y="1534335"/>
                </a:lnTo>
                <a:lnTo>
                  <a:pt x="342315" y="1534335"/>
                </a:lnTo>
                <a:lnTo>
                  <a:pt x="2657546" y="197637"/>
                </a:lnTo>
                <a:lnTo>
                  <a:pt x="2657546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5823585" y="2637561"/>
            <a:ext cx="1916430" cy="1106805"/>
          </a:xfrm>
          <a:custGeom>
            <a:avLst/>
            <a:gdLst/>
            <a:ahLst/>
            <a:cxnLst/>
            <a:rect l="l" t="t" r="r" b="b"/>
            <a:pathLst>
              <a:path w="1916429" h="1106804">
                <a:moveTo>
                  <a:pt x="1916416" y="0"/>
                </a:moveTo>
                <a:lnTo>
                  <a:pt x="0" y="1106436"/>
                </a:lnTo>
                <a:lnTo>
                  <a:pt x="342328" y="1106436"/>
                </a:lnTo>
                <a:lnTo>
                  <a:pt x="1916416" y="197637"/>
                </a:lnTo>
                <a:lnTo>
                  <a:pt x="1916416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6564756" y="3065469"/>
            <a:ext cx="1175385" cy="678815"/>
          </a:xfrm>
          <a:custGeom>
            <a:avLst/>
            <a:gdLst/>
            <a:ahLst/>
            <a:cxnLst/>
            <a:rect l="l" t="t" r="r" b="b"/>
            <a:pathLst>
              <a:path w="1175384" h="678814">
                <a:moveTo>
                  <a:pt x="1175245" y="0"/>
                </a:moveTo>
                <a:lnTo>
                  <a:pt x="0" y="678528"/>
                </a:lnTo>
                <a:lnTo>
                  <a:pt x="342315" y="678528"/>
                </a:lnTo>
                <a:lnTo>
                  <a:pt x="1175245" y="197637"/>
                </a:lnTo>
                <a:lnTo>
                  <a:pt x="1175245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7305895" y="3493365"/>
            <a:ext cx="434340" cy="250825"/>
          </a:xfrm>
          <a:custGeom>
            <a:avLst/>
            <a:gdLst/>
            <a:ahLst/>
            <a:cxnLst/>
            <a:rect l="l" t="t" r="r" b="b"/>
            <a:pathLst>
              <a:path w="434340" h="250825">
                <a:moveTo>
                  <a:pt x="434107" y="0"/>
                </a:moveTo>
                <a:lnTo>
                  <a:pt x="0" y="250631"/>
                </a:lnTo>
                <a:lnTo>
                  <a:pt x="326106" y="250631"/>
                </a:lnTo>
                <a:lnTo>
                  <a:pt x="414472" y="208978"/>
                </a:lnTo>
                <a:lnTo>
                  <a:pt x="432676" y="163208"/>
                </a:lnTo>
                <a:lnTo>
                  <a:pt x="434107" y="142633"/>
                </a:lnTo>
                <a:lnTo>
                  <a:pt x="434107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4031998" y="2016002"/>
            <a:ext cx="3600450" cy="1620520"/>
          </a:xfrm>
          <a:custGeom>
            <a:avLst/>
            <a:gdLst/>
            <a:ahLst/>
            <a:cxnLst/>
            <a:rect l="l" t="t" r="r" b="b"/>
            <a:pathLst>
              <a:path w="3600450" h="1620520">
                <a:moveTo>
                  <a:pt x="3492004" y="0"/>
                </a:moveTo>
                <a:lnTo>
                  <a:pt x="108000" y="0"/>
                </a:lnTo>
                <a:lnTo>
                  <a:pt x="45562" y="1687"/>
                </a:lnTo>
                <a:lnTo>
                  <a:pt x="13500" y="13500"/>
                </a:lnTo>
                <a:lnTo>
                  <a:pt x="1687" y="45562"/>
                </a:lnTo>
                <a:lnTo>
                  <a:pt x="0" y="108000"/>
                </a:lnTo>
                <a:lnTo>
                  <a:pt x="0" y="1511998"/>
                </a:lnTo>
                <a:lnTo>
                  <a:pt x="1687" y="1574436"/>
                </a:lnTo>
                <a:lnTo>
                  <a:pt x="13500" y="1606499"/>
                </a:lnTo>
                <a:lnTo>
                  <a:pt x="45562" y="1618311"/>
                </a:lnTo>
                <a:lnTo>
                  <a:pt x="108000" y="1619999"/>
                </a:lnTo>
                <a:lnTo>
                  <a:pt x="3492004" y="1619999"/>
                </a:lnTo>
                <a:lnTo>
                  <a:pt x="3554442" y="1618311"/>
                </a:lnTo>
                <a:lnTo>
                  <a:pt x="3586505" y="1606499"/>
                </a:lnTo>
                <a:lnTo>
                  <a:pt x="3598317" y="1574436"/>
                </a:lnTo>
                <a:lnTo>
                  <a:pt x="3600005" y="1511998"/>
                </a:lnTo>
                <a:lnTo>
                  <a:pt x="3600005" y="108000"/>
                </a:lnTo>
                <a:lnTo>
                  <a:pt x="3598317" y="45562"/>
                </a:lnTo>
                <a:lnTo>
                  <a:pt x="3586505" y="13500"/>
                </a:lnTo>
                <a:lnTo>
                  <a:pt x="3554442" y="1687"/>
                </a:lnTo>
                <a:lnTo>
                  <a:pt x="3492004" y="0"/>
                </a:lnTo>
                <a:close/>
              </a:path>
            </a:pathLst>
          </a:custGeom>
          <a:solidFill>
            <a:srgbClr val="E2E3E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7113257" y="2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61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6372113" y="2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61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bk object 29"/>
          <p:cNvSpPr/>
          <p:nvPr/>
        </p:nvSpPr>
        <p:spPr>
          <a:xfrm>
            <a:off x="5630962" y="2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61" y="0"/>
                </a:moveTo>
                <a:lnTo>
                  <a:pt x="748233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bk object 30"/>
          <p:cNvSpPr/>
          <p:nvPr/>
        </p:nvSpPr>
        <p:spPr>
          <a:xfrm>
            <a:off x="4889803" y="2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74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28" y="432003"/>
                </a:lnTo>
                <a:lnTo>
                  <a:pt x="1090574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bk object 31"/>
          <p:cNvSpPr/>
          <p:nvPr/>
        </p:nvSpPr>
        <p:spPr>
          <a:xfrm>
            <a:off x="4148666" y="2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61" y="0"/>
                </a:moveTo>
                <a:lnTo>
                  <a:pt x="748233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bk object 32"/>
          <p:cNvSpPr/>
          <p:nvPr/>
        </p:nvSpPr>
        <p:spPr>
          <a:xfrm>
            <a:off x="3407519" y="2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61" y="0"/>
                </a:moveTo>
                <a:lnTo>
                  <a:pt x="748233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bk object 33"/>
          <p:cNvSpPr/>
          <p:nvPr/>
        </p:nvSpPr>
        <p:spPr>
          <a:xfrm>
            <a:off x="2666369" y="2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29" h="432434">
                <a:moveTo>
                  <a:pt x="1090561" y="0"/>
                </a:moveTo>
                <a:lnTo>
                  <a:pt x="748233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bk object 34"/>
          <p:cNvSpPr/>
          <p:nvPr/>
        </p:nvSpPr>
        <p:spPr>
          <a:xfrm>
            <a:off x="1925215" y="2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30" h="432434">
                <a:moveTo>
                  <a:pt x="1090561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15" y="432003"/>
                </a:lnTo>
                <a:lnTo>
                  <a:pt x="109056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bk object 35"/>
          <p:cNvSpPr/>
          <p:nvPr/>
        </p:nvSpPr>
        <p:spPr>
          <a:xfrm>
            <a:off x="1184073" y="2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30" h="432434">
                <a:moveTo>
                  <a:pt x="1090549" y="0"/>
                </a:moveTo>
                <a:lnTo>
                  <a:pt x="748233" y="0"/>
                </a:lnTo>
                <a:lnTo>
                  <a:pt x="0" y="432003"/>
                </a:lnTo>
                <a:lnTo>
                  <a:pt x="342303" y="432003"/>
                </a:lnTo>
                <a:lnTo>
                  <a:pt x="1090549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bk object 36"/>
          <p:cNvSpPr/>
          <p:nvPr/>
        </p:nvSpPr>
        <p:spPr>
          <a:xfrm>
            <a:off x="442904" y="2"/>
            <a:ext cx="1090930" cy="432434"/>
          </a:xfrm>
          <a:custGeom>
            <a:avLst/>
            <a:gdLst/>
            <a:ahLst/>
            <a:cxnLst/>
            <a:rect l="l" t="t" r="r" b="b"/>
            <a:pathLst>
              <a:path w="1090930" h="432434">
                <a:moveTo>
                  <a:pt x="1090574" y="0"/>
                </a:moveTo>
                <a:lnTo>
                  <a:pt x="748245" y="0"/>
                </a:lnTo>
                <a:lnTo>
                  <a:pt x="0" y="432003"/>
                </a:lnTo>
                <a:lnTo>
                  <a:pt x="342328" y="432003"/>
                </a:lnTo>
                <a:lnTo>
                  <a:pt x="1090574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bk object 37"/>
          <p:cNvSpPr/>
          <p:nvPr/>
        </p:nvSpPr>
        <p:spPr>
          <a:xfrm>
            <a:off x="-3" y="2"/>
            <a:ext cx="792480" cy="432434"/>
          </a:xfrm>
          <a:custGeom>
            <a:avLst/>
            <a:gdLst/>
            <a:ahLst/>
            <a:cxnLst/>
            <a:rect l="l" t="t" r="r" b="b"/>
            <a:pathLst>
              <a:path w="792480" h="432434">
                <a:moveTo>
                  <a:pt x="792340" y="0"/>
                </a:moveTo>
                <a:lnTo>
                  <a:pt x="450024" y="0"/>
                </a:lnTo>
                <a:lnTo>
                  <a:pt x="0" y="259816"/>
                </a:lnTo>
                <a:lnTo>
                  <a:pt x="0" y="432003"/>
                </a:lnTo>
                <a:lnTo>
                  <a:pt x="44094" y="432003"/>
                </a:lnTo>
                <a:lnTo>
                  <a:pt x="792340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bk object 38"/>
          <p:cNvSpPr/>
          <p:nvPr/>
        </p:nvSpPr>
        <p:spPr>
          <a:xfrm>
            <a:off x="0" y="2"/>
            <a:ext cx="51435" cy="29845"/>
          </a:xfrm>
          <a:custGeom>
            <a:avLst/>
            <a:gdLst/>
            <a:ahLst/>
            <a:cxnLst/>
            <a:rect l="l" t="t" r="r" b="b"/>
            <a:pathLst>
              <a:path w="51435" h="29845">
                <a:moveTo>
                  <a:pt x="51181" y="0"/>
                </a:moveTo>
                <a:lnTo>
                  <a:pt x="0" y="0"/>
                </a:lnTo>
                <a:lnTo>
                  <a:pt x="0" y="29552"/>
                </a:lnTo>
                <a:lnTo>
                  <a:pt x="51181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bk object 39"/>
          <p:cNvSpPr/>
          <p:nvPr/>
        </p:nvSpPr>
        <p:spPr>
          <a:xfrm>
            <a:off x="7854407" y="123932"/>
            <a:ext cx="534035" cy="308610"/>
          </a:xfrm>
          <a:custGeom>
            <a:avLst/>
            <a:gdLst/>
            <a:ahLst/>
            <a:cxnLst/>
            <a:rect l="l" t="t" r="r" b="b"/>
            <a:pathLst>
              <a:path w="534034" h="308609">
                <a:moveTo>
                  <a:pt x="533590" y="0"/>
                </a:moveTo>
                <a:lnTo>
                  <a:pt x="0" y="308063"/>
                </a:lnTo>
                <a:lnTo>
                  <a:pt x="342328" y="308063"/>
                </a:lnTo>
                <a:lnTo>
                  <a:pt x="533590" y="197637"/>
                </a:lnTo>
                <a:lnTo>
                  <a:pt x="533590" y="0"/>
                </a:lnTo>
                <a:close/>
              </a:path>
            </a:pathLst>
          </a:custGeom>
          <a:solidFill>
            <a:srgbClr val="F696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9417" y="472440"/>
            <a:ext cx="7549515" cy="1889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9417" y="2716530"/>
            <a:ext cx="7549515" cy="779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852039" y="10984230"/>
            <a:ext cx="2684272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19417" y="10984230"/>
            <a:ext cx="1929320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039612" y="10984230"/>
            <a:ext cx="1929320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C4-Fensterkuvert_4c_Kleinauflage_PDF-Vorlage.indd</dc:title>
  <dcterms:created xsi:type="dcterms:W3CDTF">2017-01-04T14:59:23Z</dcterms:created>
  <dcterms:modified xsi:type="dcterms:W3CDTF">2017-01-04T14:59:23Z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2017-01-04T00:00:00Z</vt:filetime>
  </property>
  <property fmtid="{D5CDD505-2E9C-101B-9397-08002B2CF9AE}" pid="3" name="Creator">
    <vt:lpwstr>Adobe InDesign CC 2017 (Windows)</vt:lpwstr>
  </property>
  <property fmtid="{D5CDD505-2E9C-101B-9397-08002B2CF9AE}" pid="4" name="LastSaved">
    <vt:filetime>2017-01-04T00:00:00Z</vt:filetime>
  </property>
</Properties>
</file>