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</p:sldIdLst>
  <p:sldSz cx="7924800" cy="3962400"/>
  <p:notesSz cx="7924800" cy="3962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
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/Relationships>
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/Relationships>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94360" y="1228344"/>
            <a:ext cx="6736080" cy="8321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88720" y="2218944"/>
            <a:ext cx="5547359" cy="990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96240" y="911352"/>
            <a:ext cx="3447288" cy="26151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81271" y="911352"/>
            <a:ext cx="3447288" cy="26151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0295"/>
            <a:ext cx="7920355" cy="3949700"/>
          </a:xfrm>
          <a:custGeom>
            <a:avLst/>
            <a:gdLst/>
            <a:ahLst/>
            <a:cxnLst/>
            <a:rect l="l" t="t" r="r" b="b"/>
            <a:pathLst>
              <a:path w="7920355" h="3949700">
                <a:moveTo>
                  <a:pt x="676465" y="3771900"/>
                </a:moveTo>
                <a:lnTo>
                  <a:pt x="389737" y="3771900"/>
                </a:lnTo>
                <a:lnTo>
                  <a:pt x="2" y="3898899"/>
                </a:lnTo>
                <a:lnTo>
                  <a:pt x="2" y="3949700"/>
                </a:lnTo>
                <a:lnTo>
                  <a:pt x="105575" y="3949700"/>
                </a:lnTo>
                <a:lnTo>
                  <a:pt x="676465" y="3771900"/>
                </a:lnTo>
              </a:path>
              <a:path w="7920355" h="3949700">
                <a:moveTo>
                  <a:pt x="1301838" y="3771900"/>
                </a:moveTo>
                <a:lnTo>
                  <a:pt x="1015098" y="3771900"/>
                </a:lnTo>
                <a:lnTo>
                  <a:pt x="444207" y="3949700"/>
                </a:lnTo>
                <a:lnTo>
                  <a:pt x="730935" y="3949700"/>
                </a:lnTo>
                <a:lnTo>
                  <a:pt x="1301838" y="3771900"/>
                </a:lnTo>
              </a:path>
              <a:path w="7920355" h="3949700">
                <a:moveTo>
                  <a:pt x="1927199" y="3771900"/>
                </a:moveTo>
                <a:lnTo>
                  <a:pt x="1640471" y="3771900"/>
                </a:lnTo>
                <a:lnTo>
                  <a:pt x="1069581" y="3949700"/>
                </a:lnTo>
                <a:lnTo>
                  <a:pt x="1356309" y="3949700"/>
                </a:lnTo>
                <a:lnTo>
                  <a:pt x="1927199" y="3771900"/>
                </a:lnTo>
              </a:path>
              <a:path w="7920355" h="3949700">
                <a:moveTo>
                  <a:pt x="2552560" y="3771900"/>
                </a:moveTo>
                <a:lnTo>
                  <a:pt x="2265832" y="3771900"/>
                </a:lnTo>
                <a:lnTo>
                  <a:pt x="1694929" y="3949700"/>
                </a:lnTo>
                <a:lnTo>
                  <a:pt x="1981669" y="3949700"/>
                </a:lnTo>
                <a:lnTo>
                  <a:pt x="2552560" y="3771900"/>
                </a:lnTo>
              </a:path>
              <a:path w="7920355" h="3949700">
                <a:moveTo>
                  <a:pt x="3177921" y="3771900"/>
                </a:moveTo>
                <a:lnTo>
                  <a:pt x="2891193" y="3771900"/>
                </a:lnTo>
                <a:lnTo>
                  <a:pt x="2320302" y="3949700"/>
                </a:lnTo>
                <a:lnTo>
                  <a:pt x="2607030" y="3949700"/>
                </a:lnTo>
                <a:lnTo>
                  <a:pt x="3177921" y="3771900"/>
                </a:lnTo>
              </a:path>
              <a:path w="7920355" h="3949700">
                <a:moveTo>
                  <a:pt x="3803294" y="3771900"/>
                </a:moveTo>
                <a:lnTo>
                  <a:pt x="3516553" y="3771900"/>
                </a:lnTo>
                <a:lnTo>
                  <a:pt x="2945676" y="3949700"/>
                </a:lnTo>
                <a:lnTo>
                  <a:pt x="3232391" y="3949700"/>
                </a:lnTo>
                <a:lnTo>
                  <a:pt x="3803294" y="3771900"/>
                </a:lnTo>
              </a:path>
              <a:path w="7920355" h="3949700">
                <a:moveTo>
                  <a:pt x="4428642" y="3771900"/>
                </a:moveTo>
                <a:lnTo>
                  <a:pt x="4141927" y="3771900"/>
                </a:lnTo>
                <a:lnTo>
                  <a:pt x="3571036" y="3949700"/>
                </a:lnTo>
                <a:lnTo>
                  <a:pt x="3857764" y="3949700"/>
                </a:lnTo>
                <a:lnTo>
                  <a:pt x="4428642" y="3771900"/>
                </a:lnTo>
              </a:path>
              <a:path w="7920355" h="3949700">
                <a:moveTo>
                  <a:pt x="5054015" y="3771900"/>
                </a:moveTo>
                <a:lnTo>
                  <a:pt x="4767287" y="3771900"/>
                </a:lnTo>
                <a:lnTo>
                  <a:pt x="4196397" y="3949700"/>
                </a:lnTo>
                <a:lnTo>
                  <a:pt x="4483125" y="3949700"/>
                </a:lnTo>
                <a:lnTo>
                  <a:pt x="5054015" y="3771900"/>
                </a:lnTo>
              </a:path>
              <a:path w="7920355" h="3949700">
                <a:moveTo>
                  <a:pt x="5679389" y="3771900"/>
                </a:moveTo>
                <a:lnTo>
                  <a:pt x="5392648" y="3771900"/>
                </a:lnTo>
                <a:lnTo>
                  <a:pt x="4821758" y="3949700"/>
                </a:lnTo>
                <a:lnTo>
                  <a:pt x="5108486" y="3949700"/>
                </a:lnTo>
                <a:lnTo>
                  <a:pt x="5679389" y="3771900"/>
                </a:lnTo>
              </a:path>
              <a:path w="7920355" h="3949700">
                <a:moveTo>
                  <a:pt x="6304749" y="3771900"/>
                </a:moveTo>
                <a:lnTo>
                  <a:pt x="6018022" y="3771900"/>
                </a:lnTo>
                <a:lnTo>
                  <a:pt x="5447131" y="3949700"/>
                </a:lnTo>
                <a:lnTo>
                  <a:pt x="5733846" y="3949700"/>
                </a:lnTo>
                <a:lnTo>
                  <a:pt x="6304749" y="3771900"/>
                </a:lnTo>
              </a:path>
              <a:path w="7920355" h="3949700">
                <a:moveTo>
                  <a:pt x="6930110" y="3771900"/>
                </a:moveTo>
                <a:lnTo>
                  <a:pt x="6643382" y="3771900"/>
                </a:lnTo>
                <a:lnTo>
                  <a:pt x="6072492" y="3949700"/>
                </a:lnTo>
                <a:lnTo>
                  <a:pt x="6359220" y="3949700"/>
                </a:lnTo>
                <a:lnTo>
                  <a:pt x="6930110" y="3771900"/>
                </a:lnTo>
              </a:path>
              <a:path w="7920355" h="3949700">
                <a:moveTo>
                  <a:pt x="7555471" y="3771900"/>
                </a:moveTo>
                <a:lnTo>
                  <a:pt x="7268756" y="3771900"/>
                </a:lnTo>
                <a:lnTo>
                  <a:pt x="6697853" y="3949700"/>
                </a:lnTo>
                <a:lnTo>
                  <a:pt x="6984580" y="3949700"/>
                </a:lnTo>
                <a:lnTo>
                  <a:pt x="7555471" y="3771900"/>
                </a:lnTo>
              </a:path>
              <a:path w="7920355" h="3949700">
                <a:moveTo>
                  <a:pt x="7919999" y="3771900"/>
                </a:moveTo>
                <a:lnTo>
                  <a:pt x="7323213" y="3949700"/>
                </a:lnTo>
                <a:lnTo>
                  <a:pt x="7609954" y="3949700"/>
                </a:lnTo>
                <a:lnTo>
                  <a:pt x="7919999" y="3860800"/>
                </a:lnTo>
                <a:lnTo>
                  <a:pt x="7919999" y="3771900"/>
                </a:lnTo>
              </a:path>
              <a:path w="7920355" h="3949700">
                <a:moveTo>
                  <a:pt x="179997" y="3644900"/>
                </a:moveTo>
                <a:lnTo>
                  <a:pt x="2" y="3695699"/>
                </a:lnTo>
                <a:lnTo>
                  <a:pt x="2" y="3797299"/>
                </a:lnTo>
                <a:lnTo>
                  <a:pt x="179997" y="3733800"/>
                </a:lnTo>
                <a:lnTo>
                  <a:pt x="179997" y="3644900"/>
                </a:lnTo>
              </a:path>
              <a:path w="7920355" h="3949700">
                <a:moveTo>
                  <a:pt x="7919999" y="3568700"/>
                </a:moveTo>
                <a:lnTo>
                  <a:pt x="7740002" y="3632200"/>
                </a:lnTo>
                <a:lnTo>
                  <a:pt x="7740002" y="3721100"/>
                </a:lnTo>
                <a:lnTo>
                  <a:pt x="7919999" y="3657600"/>
                </a:lnTo>
                <a:lnTo>
                  <a:pt x="7919999" y="3568700"/>
                </a:lnTo>
              </a:path>
              <a:path w="7920355" h="3949700">
                <a:moveTo>
                  <a:pt x="179997" y="3441700"/>
                </a:moveTo>
                <a:lnTo>
                  <a:pt x="2" y="3505199"/>
                </a:lnTo>
                <a:lnTo>
                  <a:pt x="2" y="3594099"/>
                </a:lnTo>
                <a:lnTo>
                  <a:pt x="179997" y="3543300"/>
                </a:lnTo>
                <a:lnTo>
                  <a:pt x="179997" y="3441700"/>
                </a:lnTo>
              </a:path>
              <a:path w="7920355" h="3949700">
                <a:moveTo>
                  <a:pt x="7919999" y="3378200"/>
                </a:moveTo>
                <a:lnTo>
                  <a:pt x="7740002" y="3429000"/>
                </a:lnTo>
                <a:lnTo>
                  <a:pt x="7740002" y="3517900"/>
                </a:lnTo>
                <a:lnTo>
                  <a:pt x="7919999" y="3467100"/>
                </a:lnTo>
                <a:lnTo>
                  <a:pt x="7919999" y="3378200"/>
                </a:lnTo>
              </a:path>
              <a:path w="7920355" h="3949700">
                <a:moveTo>
                  <a:pt x="179997" y="3251200"/>
                </a:moveTo>
                <a:lnTo>
                  <a:pt x="2" y="3301999"/>
                </a:lnTo>
                <a:lnTo>
                  <a:pt x="2" y="3403599"/>
                </a:lnTo>
                <a:lnTo>
                  <a:pt x="179997" y="3340100"/>
                </a:lnTo>
                <a:lnTo>
                  <a:pt x="179997" y="3251200"/>
                </a:lnTo>
              </a:path>
              <a:path w="7920355" h="3949700">
                <a:moveTo>
                  <a:pt x="7919999" y="3175000"/>
                </a:moveTo>
                <a:lnTo>
                  <a:pt x="7740002" y="3238500"/>
                </a:lnTo>
                <a:lnTo>
                  <a:pt x="7740002" y="3327400"/>
                </a:lnTo>
                <a:lnTo>
                  <a:pt x="7919999" y="3263900"/>
                </a:lnTo>
                <a:lnTo>
                  <a:pt x="7919999" y="3175000"/>
                </a:lnTo>
              </a:path>
              <a:path w="7920355" h="3949700">
                <a:moveTo>
                  <a:pt x="179997" y="3048000"/>
                </a:moveTo>
                <a:lnTo>
                  <a:pt x="2" y="3111499"/>
                </a:lnTo>
                <a:lnTo>
                  <a:pt x="2" y="3200399"/>
                </a:lnTo>
                <a:lnTo>
                  <a:pt x="179997" y="3149600"/>
                </a:lnTo>
                <a:lnTo>
                  <a:pt x="179997" y="3048000"/>
                </a:lnTo>
              </a:path>
              <a:path w="7920355" h="3949700">
                <a:moveTo>
                  <a:pt x="7919999" y="2984500"/>
                </a:moveTo>
                <a:lnTo>
                  <a:pt x="7740002" y="3035300"/>
                </a:lnTo>
                <a:lnTo>
                  <a:pt x="7740002" y="3124200"/>
                </a:lnTo>
                <a:lnTo>
                  <a:pt x="7919999" y="3073400"/>
                </a:lnTo>
                <a:lnTo>
                  <a:pt x="7919999" y="2984500"/>
                </a:lnTo>
              </a:path>
              <a:path w="7920355" h="3949700">
                <a:moveTo>
                  <a:pt x="179997" y="2857500"/>
                </a:moveTo>
                <a:lnTo>
                  <a:pt x="2" y="2908299"/>
                </a:lnTo>
                <a:lnTo>
                  <a:pt x="2" y="2997199"/>
                </a:lnTo>
                <a:lnTo>
                  <a:pt x="179997" y="2946400"/>
                </a:lnTo>
                <a:lnTo>
                  <a:pt x="179997" y="2857500"/>
                </a:lnTo>
              </a:path>
              <a:path w="7920355" h="3949700">
                <a:moveTo>
                  <a:pt x="7919999" y="2781300"/>
                </a:moveTo>
                <a:lnTo>
                  <a:pt x="7740002" y="2844800"/>
                </a:lnTo>
                <a:lnTo>
                  <a:pt x="7740002" y="2933700"/>
                </a:lnTo>
                <a:lnTo>
                  <a:pt x="7919999" y="2870200"/>
                </a:lnTo>
                <a:lnTo>
                  <a:pt x="7919999" y="2781300"/>
                </a:lnTo>
              </a:path>
              <a:path w="7920355" h="3949700">
                <a:moveTo>
                  <a:pt x="179997" y="2654300"/>
                </a:moveTo>
                <a:lnTo>
                  <a:pt x="2" y="2717799"/>
                </a:lnTo>
                <a:lnTo>
                  <a:pt x="2" y="2806699"/>
                </a:lnTo>
                <a:lnTo>
                  <a:pt x="179997" y="2743200"/>
                </a:lnTo>
                <a:lnTo>
                  <a:pt x="179997" y="2654300"/>
                </a:lnTo>
              </a:path>
              <a:path w="7920355" h="3949700">
                <a:moveTo>
                  <a:pt x="7919999" y="2590800"/>
                </a:moveTo>
                <a:lnTo>
                  <a:pt x="7740002" y="2641600"/>
                </a:lnTo>
                <a:lnTo>
                  <a:pt x="7740002" y="2730500"/>
                </a:lnTo>
                <a:lnTo>
                  <a:pt x="7919999" y="2679700"/>
                </a:lnTo>
                <a:lnTo>
                  <a:pt x="7919999" y="2590800"/>
                </a:lnTo>
              </a:path>
              <a:path w="7920355" h="3949700">
                <a:moveTo>
                  <a:pt x="179997" y="2463800"/>
                </a:moveTo>
                <a:lnTo>
                  <a:pt x="2" y="2514599"/>
                </a:lnTo>
                <a:lnTo>
                  <a:pt x="2" y="2603499"/>
                </a:lnTo>
                <a:lnTo>
                  <a:pt x="179997" y="2552700"/>
                </a:lnTo>
                <a:lnTo>
                  <a:pt x="179997" y="2463800"/>
                </a:lnTo>
              </a:path>
              <a:path w="7920355" h="3949700">
                <a:moveTo>
                  <a:pt x="7919999" y="2387600"/>
                </a:moveTo>
                <a:lnTo>
                  <a:pt x="7740002" y="2438400"/>
                </a:lnTo>
                <a:lnTo>
                  <a:pt x="7740002" y="2540000"/>
                </a:lnTo>
                <a:lnTo>
                  <a:pt x="7919999" y="2476500"/>
                </a:lnTo>
                <a:lnTo>
                  <a:pt x="7919999" y="2387600"/>
                </a:lnTo>
              </a:path>
              <a:path w="7920355" h="3949700">
                <a:moveTo>
                  <a:pt x="179997" y="2260600"/>
                </a:moveTo>
                <a:lnTo>
                  <a:pt x="2" y="2324099"/>
                </a:lnTo>
                <a:lnTo>
                  <a:pt x="2" y="2412999"/>
                </a:lnTo>
                <a:lnTo>
                  <a:pt x="179997" y="2349500"/>
                </a:lnTo>
                <a:lnTo>
                  <a:pt x="179997" y="2260600"/>
                </a:lnTo>
              </a:path>
              <a:path w="7920355" h="3949700">
                <a:moveTo>
                  <a:pt x="7919999" y="2184400"/>
                </a:moveTo>
                <a:lnTo>
                  <a:pt x="7740002" y="2247900"/>
                </a:lnTo>
                <a:lnTo>
                  <a:pt x="7740002" y="2336800"/>
                </a:lnTo>
                <a:lnTo>
                  <a:pt x="7919999" y="2286000"/>
                </a:lnTo>
                <a:lnTo>
                  <a:pt x="7919999" y="2184400"/>
                </a:lnTo>
              </a:path>
              <a:path w="7920355" h="3949700">
                <a:moveTo>
                  <a:pt x="179997" y="2070100"/>
                </a:moveTo>
                <a:lnTo>
                  <a:pt x="2" y="2120899"/>
                </a:lnTo>
                <a:lnTo>
                  <a:pt x="2" y="2209799"/>
                </a:lnTo>
                <a:lnTo>
                  <a:pt x="179997" y="2159000"/>
                </a:lnTo>
                <a:lnTo>
                  <a:pt x="179997" y="2070100"/>
                </a:lnTo>
              </a:path>
              <a:path w="7920355" h="3949700">
                <a:moveTo>
                  <a:pt x="7919999" y="1993900"/>
                </a:moveTo>
                <a:lnTo>
                  <a:pt x="7740002" y="2044700"/>
                </a:lnTo>
                <a:lnTo>
                  <a:pt x="7740002" y="2146300"/>
                </a:lnTo>
                <a:lnTo>
                  <a:pt x="7919999" y="2082800"/>
                </a:lnTo>
                <a:lnTo>
                  <a:pt x="7919999" y="1993900"/>
                </a:lnTo>
              </a:path>
              <a:path w="7920355" h="3949700">
                <a:moveTo>
                  <a:pt x="179997" y="1866900"/>
                </a:moveTo>
                <a:lnTo>
                  <a:pt x="2" y="1930399"/>
                </a:lnTo>
                <a:lnTo>
                  <a:pt x="2" y="2019299"/>
                </a:lnTo>
                <a:lnTo>
                  <a:pt x="179997" y="1955800"/>
                </a:lnTo>
                <a:lnTo>
                  <a:pt x="179997" y="1866900"/>
                </a:lnTo>
              </a:path>
              <a:path w="7920355" h="3949700">
                <a:moveTo>
                  <a:pt x="7919999" y="1790700"/>
                </a:moveTo>
                <a:lnTo>
                  <a:pt x="7740002" y="1854200"/>
                </a:lnTo>
                <a:lnTo>
                  <a:pt x="7740002" y="1943100"/>
                </a:lnTo>
                <a:lnTo>
                  <a:pt x="7919999" y="1892300"/>
                </a:lnTo>
                <a:lnTo>
                  <a:pt x="7919999" y="1790700"/>
                </a:lnTo>
              </a:path>
              <a:path w="7920355" h="3949700">
                <a:moveTo>
                  <a:pt x="179997" y="1676400"/>
                </a:moveTo>
                <a:lnTo>
                  <a:pt x="2" y="1727199"/>
                </a:lnTo>
                <a:lnTo>
                  <a:pt x="2" y="1816099"/>
                </a:lnTo>
                <a:lnTo>
                  <a:pt x="179997" y="1765300"/>
                </a:lnTo>
                <a:lnTo>
                  <a:pt x="179997" y="1676400"/>
                </a:lnTo>
              </a:path>
              <a:path w="7920355" h="3949700">
                <a:moveTo>
                  <a:pt x="7919999" y="1600200"/>
                </a:moveTo>
                <a:lnTo>
                  <a:pt x="7740002" y="1651000"/>
                </a:lnTo>
                <a:lnTo>
                  <a:pt x="7740002" y="1739900"/>
                </a:lnTo>
                <a:lnTo>
                  <a:pt x="7919999" y="1689100"/>
                </a:lnTo>
                <a:lnTo>
                  <a:pt x="7919999" y="1600200"/>
                </a:lnTo>
              </a:path>
              <a:path w="7920355" h="3949700">
                <a:moveTo>
                  <a:pt x="179997" y="1473200"/>
                </a:moveTo>
                <a:lnTo>
                  <a:pt x="2" y="1536699"/>
                </a:lnTo>
                <a:lnTo>
                  <a:pt x="2" y="1625599"/>
                </a:lnTo>
                <a:lnTo>
                  <a:pt x="179997" y="1562100"/>
                </a:lnTo>
                <a:lnTo>
                  <a:pt x="179997" y="1473200"/>
                </a:lnTo>
              </a:path>
              <a:path w="7920355" h="3949700">
                <a:moveTo>
                  <a:pt x="7919999" y="1397000"/>
                </a:moveTo>
                <a:lnTo>
                  <a:pt x="7740002" y="1460500"/>
                </a:lnTo>
                <a:lnTo>
                  <a:pt x="7740002" y="1549400"/>
                </a:lnTo>
                <a:lnTo>
                  <a:pt x="7919999" y="1485900"/>
                </a:lnTo>
                <a:lnTo>
                  <a:pt x="7919999" y="1397000"/>
                </a:lnTo>
              </a:path>
              <a:path w="7920355" h="3949700">
                <a:moveTo>
                  <a:pt x="179997" y="1282700"/>
                </a:moveTo>
                <a:lnTo>
                  <a:pt x="2" y="1333499"/>
                </a:lnTo>
                <a:lnTo>
                  <a:pt x="2" y="1422399"/>
                </a:lnTo>
                <a:lnTo>
                  <a:pt x="179997" y="1371600"/>
                </a:lnTo>
                <a:lnTo>
                  <a:pt x="179997" y="1282700"/>
                </a:lnTo>
              </a:path>
              <a:path w="7920355" h="3949700">
                <a:moveTo>
                  <a:pt x="7919999" y="1206500"/>
                </a:moveTo>
                <a:lnTo>
                  <a:pt x="7740002" y="1257300"/>
                </a:lnTo>
                <a:lnTo>
                  <a:pt x="7740002" y="1346200"/>
                </a:lnTo>
                <a:lnTo>
                  <a:pt x="7919999" y="1295400"/>
                </a:lnTo>
                <a:lnTo>
                  <a:pt x="7919999" y="1206500"/>
                </a:lnTo>
              </a:path>
              <a:path w="7920355" h="3949700">
                <a:moveTo>
                  <a:pt x="179997" y="1079500"/>
                </a:moveTo>
                <a:lnTo>
                  <a:pt x="2" y="1142999"/>
                </a:lnTo>
                <a:lnTo>
                  <a:pt x="2" y="1231899"/>
                </a:lnTo>
                <a:lnTo>
                  <a:pt x="179997" y="1168400"/>
                </a:lnTo>
                <a:lnTo>
                  <a:pt x="179997" y="1079500"/>
                </a:lnTo>
              </a:path>
              <a:path w="7920355" h="3949700">
                <a:moveTo>
                  <a:pt x="7919999" y="1003300"/>
                </a:moveTo>
                <a:lnTo>
                  <a:pt x="7740002" y="1066800"/>
                </a:lnTo>
                <a:lnTo>
                  <a:pt x="7740002" y="1155700"/>
                </a:lnTo>
                <a:lnTo>
                  <a:pt x="7919999" y="1092200"/>
                </a:lnTo>
                <a:lnTo>
                  <a:pt x="7919999" y="1003300"/>
                </a:lnTo>
              </a:path>
              <a:path w="7920355" h="3949700">
                <a:moveTo>
                  <a:pt x="179997" y="889000"/>
                </a:moveTo>
                <a:lnTo>
                  <a:pt x="2" y="939799"/>
                </a:lnTo>
                <a:lnTo>
                  <a:pt x="2" y="1028699"/>
                </a:lnTo>
                <a:lnTo>
                  <a:pt x="179997" y="977900"/>
                </a:lnTo>
                <a:lnTo>
                  <a:pt x="179997" y="889000"/>
                </a:lnTo>
              </a:path>
              <a:path w="7920355" h="3949700">
                <a:moveTo>
                  <a:pt x="7919999" y="812800"/>
                </a:moveTo>
                <a:lnTo>
                  <a:pt x="7740002" y="863600"/>
                </a:lnTo>
                <a:lnTo>
                  <a:pt x="7740002" y="952500"/>
                </a:lnTo>
                <a:lnTo>
                  <a:pt x="7919999" y="901700"/>
                </a:lnTo>
                <a:lnTo>
                  <a:pt x="7919999" y="812800"/>
                </a:lnTo>
              </a:path>
              <a:path w="7920355" h="3949700">
                <a:moveTo>
                  <a:pt x="179997" y="685800"/>
                </a:moveTo>
                <a:lnTo>
                  <a:pt x="2" y="749299"/>
                </a:lnTo>
                <a:lnTo>
                  <a:pt x="2" y="838199"/>
                </a:lnTo>
                <a:lnTo>
                  <a:pt x="179997" y="774700"/>
                </a:lnTo>
                <a:lnTo>
                  <a:pt x="179997" y="685800"/>
                </a:lnTo>
              </a:path>
              <a:path w="7920355" h="3949700">
                <a:moveTo>
                  <a:pt x="7919999" y="609600"/>
                </a:moveTo>
                <a:lnTo>
                  <a:pt x="7740002" y="673100"/>
                </a:lnTo>
                <a:lnTo>
                  <a:pt x="7740002" y="762000"/>
                </a:lnTo>
                <a:lnTo>
                  <a:pt x="7919999" y="698500"/>
                </a:lnTo>
                <a:lnTo>
                  <a:pt x="7919999" y="609600"/>
                </a:lnTo>
              </a:path>
              <a:path w="7920355" h="3949700">
                <a:moveTo>
                  <a:pt x="179997" y="495300"/>
                </a:moveTo>
                <a:lnTo>
                  <a:pt x="2" y="546099"/>
                </a:lnTo>
                <a:lnTo>
                  <a:pt x="2" y="634999"/>
                </a:lnTo>
                <a:lnTo>
                  <a:pt x="179997" y="584200"/>
                </a:lnTo>
                <a:lnTo>
                  <a:pt x="179997" y="495300"/>
                </a:lnTo>
              </a:path>
              <a:path w="7920355" h="3949700">
                <a:moveTo>
                  <a:pt x="7919999" y="419100"/>
                </a:moveTo>
                <a:lnTo>
                  <a:pt x="7740002" y="469900"/>
                </a:lnTo>
                <a:lnTo>
                  <a:pt x="7740002" y="558800"/>
                </a:lnTo>
                <a:lnTo>
                  <a:pt x="7919999" y="508000"/>
                </a:lnTo>
                <a:lnTo>
                  <a:pt x="7919999" y="419100"/>
                </a:lnTo>
              </a:path>
              <a:path w="7920355" h="3949700">
                <a:moveTo>
                  <a:pt x="1408569" y="0"/>
                </a:moveTo>
                <a:lnTo>
                  <a:pt x="1121829" y="0"/>
                </a:lnTo>
                <a:lnTo>
                  <a:pt x="2" y="355599"/>
                </a:lnTo>
                <a:lnTo>
                  <a:pt x="2" y="444499"/>
                </a:lnTo>
                <a:lnTo>
                  <a:pt x="179997" y="381000"/>
                </a:lnTo>
                <a:lnTo>
                  <a:pt x="179997" y="355600"/>
                </a:lnTo>
                <a:lnTo>
                  <a:pt x="266788" y="355600"/>
                </a:lnTo>
                <a:lnTo>
                  <a:pt x="1408569" y="0"/>
                </a:lnTo>
              </a:path>
              <a:path w="7920355" h="3949700">
                <a:moveTo>
                  <a:pt x="7919999" y="215900"/>
                </a:moveTo>
                <a:lnTo>
                  <a:pt x="7484414" y="355600"/>
                </a:lnTo>
                <a:lnTo>
                  <a:pt x="7740002" y="355600"/>
                </a:lnTo>
                <a:lnTo>
                  <a:pt x="7740002" y="368300"/>
                </a:lnTo>
                <a:lnTo>
                  <a:pt x="7919999" y="304800"/>
                </a:lnTo>
                <a:lnTo>
                  <a:pt x="7919999" y="215900"/>
                </a:lnTo>
              </a:path>
              <a:path w="7920355" h="3949700">
                <a:moveTo>
                  <a:pt x="2033930" y="0"/>
                </a:moveTo>
                <a:lnTo>
                  <a:pt x="1747189" y="0"/>
                </a:lnTo>
                <a:lnTo>
                  <a:pt x="605421" y="355600"/>
                </a:lnTo>
                <a:lnTo>
                  <a:pt x="892149" y="355600"/>
                </a:lnTo>
                <a:lnTo>
                  <a:pt x="2033930" y="0"/>
                </a:lnTo>
              </a:path>
              <a:path w="7920355" h="3949700">
                <a:moveTo>
                  <a:pt x="2659278" y="0"/>
                </a:moveTo>
                <a:lnTo>
                  <a:pt x="2372563" y="0"/>
                </a:lnTo>
                <a:lnTo>
                  <a:pt x="1230782" y="355600"/>
                </a:lnTo>
                <a:lnTo>
                  <a:pt x="1517523" y="355600"/>
                </a:lnTo>
                <a:lnTo>
                  <a:pt x="2659278" y="0"/>
                </a:lnTo>
              </a:path>
              <a:path w="7920355" h="3949700">
                <a:moveTo>
                  <a:pt x="3284651" y="0"/>
                </a:moveTo>
                <a:lnTo>
                  <a:pt x="2997923" y="0"/>
                </a:lnTo>
                <a:lnTo>
                  <a:pt x="1856155" y="355600"/>
                </a:lnTo>
                <a:lnTo>
                  <a:pt x="2142871" y="355600"/>
                </a:lnTo>
                <a:lnTo>
                  <a:pt x="3284651" y="0"/>
                </a:lnTo>
              </a:path>
              <a:path w="7920355" h="3949700">
                <a:moveTo>
                  <a:pt x="3910012" y="0"/>
                </a:moveTo>
                <a:lnTo>
                  <a:pt x="3623284" y="0"/>
                </a:lnTo>
                <a:lnTo>
                  <a:pt x="2481516" y="355600"/>
                </a:lnTo>
                <a:lnTo>
                  <a:pt x="2768244" y="355600"/>
                </a:lnTo>
                <a:lnTo>
                  <a:pt x="3910012" y="0"/>
                </a:lnTo>
              </a:path>
              <a:path w="7920355" h="3949700">
                <a:moveTo>
                  <a:pt x="4535385" y="0"/>
                </a:moveTo>
                <a:lnTo>
                  <a:pt x="4248645" y="0"/>
                </a:lnTo>
                <a:lnTo>
                  <a:pt x="3106877" y="355600"/>
                </a:lnTo>
                <a:lnTo>
                  <a:pt x="3393605" y="355600"/>
                </a:lnTo>
                <a:lnTo>
                  <a:pt x="4535385" y="0"/>
                </a:lnTo>
              </a:path>
              <a:path w="7920355" h="3949700">
                <a:moveTo>
                  <a:pt x="5160733" y="0"/>
                </a:moveTo>
                <a:lnTo>
                  <a:pt x="4874018" y="0"/>
                </a:lnTo>
                <a:lnTo>
                  <a:pt x="3732237" y="355600"/>
                </a:lnTo>
                <a:lnTo>
                  <a:pt x="4018978" y="355600"/>
                </a:lnTo>
                <a:lnTo>
                  <a:pt x="5160733" y="0"/>
                </a:lnTo>
              </a:path>
              <a:path w="7920355" h="3949700">
                <a:moveTo>
                  <a:pt x="5786107" y="0"/>
                </a:moveTo>
                <a:lnTo>
                  <a:pt x="5499379" y="0"/>
                </a:lnTo>
                <a:lnTo>
                  <a:pt x="4357611" y="355600"/>
                </a:lnTo>
                <a:lnTo>
                  <a:pt x="4644326" y="355600"/>
                </a:lnTo>
                <a:lnTo>
                  <a:pt x="5786107" y="0"/>
                </a:lnTo>
              </a:path>
              <a:path w="7920355" h="3949700">
                <a:moveTo>
                  <a:pt x="6411468" y="0"/>
                </a:moveTo>
                <a:lnTo>
                  <a:pt x="6124740" y="0"/>
                </a:lnTo>
                <a:lnTo>
                  <a:pt x="4982972" y="355600"/>
                </a:lnTo>
                <a:lnTo>
                  <a:pt x="5269699" y="355600"/>
                </a:lnTo>
                <a:lnTo>
                  <a:pt x="6411468" y="0"/>
                </a:lnTo>
              </a:path>
              <a:path w="7920355" h="3949700">
                <a:moveTo>
                  <a:pt x="7036841" y="0"/>
                </a:moveTo>
                <a:lnTo>
                  <a:pt x="6750088" y="0"/>
                </a:lnTo>
                <a:lnTo>
                  <a:pt x="5608320" y="355600"/>
                </a:lnTo>
                <a:lnTo>
                  <a:pt x="5895060" y="355600"/>
                </a:lnTo>
                <a:lnTo>
                  <a:pt x="7036841" y="0"/>
                </a:lnTo>
              </a:path>
              <a:path w="7920355" h="3949700">
                <a:moveTo>
                  <a:pt x="7662189" y="0"/>
                </a:moveTo>
                <a:lnTo>
                  <a:pt x="7375461" y="0"/>
                </a:lnTo>
                <a:lnTo>
                  <a:pt x="6233680" y="355600"/>
                </a:lnTo>
                <a:lnTo>
                  <a:pt x="6520421" y="355600"/>
                </a:lnTo>
                <a:lnTo>
                  <a:pt x="7662189" y="0"/>
                </a:lnTo>
              </a:path>
              <a:path w="7920355" h="3949700">
                <a:moveTo>
                  <a:pt x="7919999" y="25400"/>
                </a:moveTo>
                <a:lnTo>
                  <a:pt x="6859054" y="355600"/>
                </a:lnTo>
                <a:lnTo>
                  <a:pt x="7145769" y="355600"/>
                </a:lnTo>
                <a:lnTo>
                  <a:pt x="7919999" y="114300"/>
                </a:lnTo>
                <a:lnTo>
                  <a:pt x="7919999" y="25400"/>
                </a:lnTo>
              </a:path>
              <a:path w="7920355" h="3949700">
                <a:moveTo>
                  <a:pt x="783196" y="0"/>
                </a:moveTo>
                <a:lnTo>
                  <a:pt x="496468" y="0"/>
                </a:lnTo>
                <a:lnTo>
                  <a:pt x="2" y="152399"/>
                </a:lnTo>
                <a:lnTo>
                  <a:pt x="2" y="241299"/>
                </a:lnTo>
                <a:lnTo>
                  <a:pt x="783196" y="0"/>
                </a:lnTo>
              </a:path>
              <a:path w="7920355" h="3949700">
                <a:moveTo>
                  <a:pt x="157835" y="0"/>
                </a:moveTo>
                <a:lnTo>
                  <a:pt x="2" y="0"/>
                </a:lnTo>
                <a:lnTo>
                  <a:pt x="2" y="50799"/>
                </a:lnTo>
                <a:lnTo>
                  <a:pt x="157835" y="0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722543" y="870752"/>
            <a:ext cx="3096260" cy="609600"/>
          </a:xfrm>
          <a:custGeom>
            <a:avLst/>
            <a:gdLst/>
            <a:ahLst/>
            <a:cxnLst/>
            <a:rect l="l" t="t" r="r" b="b"/>
            <a:pathLst>
              <a:path w="3096260" h="609600">
                <a:moveTo>
                  <a:pt x="0" y="0"/>
                </a:moveTo>
                <a:lnTo>
                  <a:pt x="85115" y="28360"/>
                </a:lnTo>
                <a:lnTo>
                  <a:pt x="182711" y="59961"/>
                </a:lnTo>
                <a:lnTo>
                  <a:pt x="291931" y="94298"/>
                </a:lnTo>
                <a:lnTo>
                  <a:pt x="411917" y="130871"/>
                </a:lnTo>
                <a:lnTo>
                  <a:pt x="541812" y="169174"/>
                </a:lnTo>
                <a:lnTo>
                  <a:pt x="680758" y="208706"/>
                </a:lnTo>
                <a:lnTo>
                  <a:pt x="827898" y="248965"/>
                </a:lnTo>
                <a:lnTo>
                  <a:pt x="982374" y="289446"/>
                </a:lnTo>
                <a:lnTo>
                  <a:pt x="1143329" y="329647"/>
                </a:lnTo>
                <a:lnTo>
                  <a:pt x="1309904" y="369065"/>
                </a:lnTo>
                <a:lnTo>
                  <a:pt x="1481244" y="407197"/>
                </a:lnTo>
                <a:lnTo>
                  <a:pt x="1656490" y="443541"/>
                </a:lnTo>
                <a:lnTo>
                  <a:pt x="1834785" y="477594"/>
                </a:lnTo>
                <a:lnTo>
                  <a:pt x="2015270" y="508852"/>
                </a:lnTo>
                <a:lnTo>
                  <a:pt x="2197090" y="536813"/>
                </a:lnTo>
                <a:lnTo>
                  <a:pt x="2379386" y="560974"/>
                </a:lnTo>
                <a:lnTo>
                  <a:pt x="2561301" y="580832"/>
                </a:lnTo>
                <a:lnTo>
                  <a:pt x="2741977" y="595885"/>
                </a:lnTo>
                <a:lnTo>
                  <a:pt x="2920557" y="605629"/>
                </a:lnTo>
                <a:lnTo>
                  <a:pt x="3096183" y="609561"/>
                </a:lnTo>
              </a:path>
            </a:pathLst>
          </a:custGeom>
          <a:ln w="6349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4203725" y="857904"/>
            <a:ext cx="3020060" cy="619760"/>
          </a:xfrm>
          <a:custGeom>
            <a:avLst/>
            <a:gdLst/>
            <a:ahLst/>
            <a:cxnLst/>
            <a:rect l="l" t="t" r="r" b="b"/>
            <a:pathLst>
              <a:path w="3020059" h="619760">
                <a:moveTo>
                  <a:pt x="0" y="619379"/>
                </a:moveTo>
                <a:lnTo>
                  <a:pt x="164634" y="611001"/>
                </a:lnTo>
                <a:lnTo>
                  <a:pt x="333937" y="597273"/>
                </a:lnTo>
                <a:lnTo>
                  <a:pt x="506891" y="578688"/>
                </a:lnTo>
                <a:lnTo>
                  <a:pt x="682477" y="555742"/>
                </a:lnTo>
                <a:lnTo>
                  <a:pt x="859679" y="528932"/>
                </a:lnTo>
                <a:lnTo>
                  <a:pt x="1037479" y="498752"/>
                </a:lnTo>
                <a:lnTo>
                  <a:pt x="1214859" y="465698"/>
                </a:lnTo>
                <a:lnTo>
                  <a:pt x="1390800" y="430267"/>
                </a:lnTo>
                <a:lnTo>
                  <a:pt x="1564287" y="392953"/>
                </a:lnTo>
                <a:lnTo>
                  <a:pt x="1734300" y="354252"/>
                </a:lnTo>
                <a:lnTo>
                  <a:pt x="1899823" y="314659"/>
                </a:lnTo>
                <a:lnTo>
                  <a:pt x="2059837" y="274672"/>
                </a:lnTo>
                <a:lnTo>
                  <a:pt x="2213325" y="234784"/>
                </a:lnTo>
                <a:lnTo>
                  <a:pt x="2359270" y="195491"/>
                </a:lnTo>
                <a:lnTo>
                  <a:pt x="2496653" y="157290"/>
                </a:lnTo>
                <a:lnTo>
                  <a:pt x="2624456" y="120676"/>
                </a:lnTo>
                <a:lnTo>
                  <a:pt x="2741663" y="86144"/>
                </a:lnTo>
                <a:lnTo>
                  <a:pt x="2847256" y="54190"/>
                </a:lnTo>
                <a:lnTo>
                  <a:pt x="2940216" y="25310"/>
                </a:lnTo>
                <a:lnTo>
                  <a:pt x="3019526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403327" y="428942"/>
            <a:ext cx="7030720" cy="3175"/>
          </a:xfrm>
          <a:custGeom>
            <a:avLst/>
            <a:gdLst/>
            <a:ahLst/>
            <a:cxnLst/>
            <a:rect l="l" t="t" r="r" b="b"/>
            <a:pathLst>
              <a:path w="7030720" h="3175">
                <a:moveTo>
                  <a:pt x="7030135" y="0"/>
                </a:moveTo>
                <a:lnTo>
                  <a:pt x="0" y="2997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251501" y="558034"/>
            <a:ext cx="58419" cy="92710"/>
          </a:xfrm>
          <a:custGeom>
            <a:avLst/>
            <a:gdLst/>
            <a:ahLst/>
            <a:cxnLst/>
            <a:rect l="l" t="t" r="r" b="b"/>
            <a:pathLst>
              <a:path w="58420" h="92709">
                <a:moveTo>
                  <a:pt x="0" y="0"/>
                </a:moveTo>
                <a:lnTo>
                  <a:pt x="889" y="42011"/>
                </a:lnTo>
                <a:lnTo>
                  <a:pt x="29948" y="67886"/>
                </a:lnTo>
                <a:lnTo>
                  <a:pt x="48912" y="84400"/>
                </a:lnTo>
                <a:lnTo>
                  <a:pt x="58289" y="92441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444465" y="753461"/>
            <a:ext cx="134620" cy="67310"/>
          </a:xfrm>
          <a:custGeom>
            <a:avLst/>
            <a:gdLst/>
            <a:ahLst/>
            <a:cxnLst/>
            <a:rect l="l" t="t" r="r" b="b"/>
            <a:pathLst>
              <a:path w="134620" h="67309">
                <a:moveTo>
                  <a:pt x="0" y="0"/>
                </a:moveTo>
                <a:lnTo>
                  <a:pt x="32369" y="20468"/>
                </a:lnTo>
                <a:lnTo>
                  <a:pt x="70794" y="42213"/>
                </a:lnTo>
                <a:lnTo>
                  <a:pt x="116536" y="60539"/>
                </a:lnTo>
                <a:lnTo>
                  <a:pt x="134195" y="67042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3892388" y="1479529"/>
            <a:ext cx="153035" cy="0"/>
          </a:xfrm>
          <a:custGeom>
            <a:avLst/>
            <a:gdLst/>
            <a:ahLst/>
            <a:cxnLst/>
            <a:rect l="l" t="t" r="r" b="b"/>
            <a:pathLst>
              <a:path w="153035" h="0">
                <a:moveTo>
                  <a:pt x="0" y="0"/>
                </a:moveTo>
                <a:lnTo>
                  <a:pt x="152477" y="0"/>
                </a:lnTo>
              </a:path>
            </a:pathLst>
          </a:custGeom>
          <a:ln w="3175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7298515" y="763548"/>
            <a:ext cx="151765" cy="69850"/>
          </a:xfrm>
          <a:custGeom>
            <a:avLst/>
            <a:gdLst/>
            <a:ahLst/>
            <a:cxnLst/>
            <a:rect l="l" t="t" r="r" b="b"/>
            <a:pathLst>
              <a:path w="151765" h="69850">
                <a:moveTo>
                  <a:pt x="0" y="69554"/>
                </a:moveTo>
                <a:lnTo>
                  <a:pt x="44348" y="54324"/>
                </a:lnTo>
                <a:lnTo>
                  <a:pt x="85759" y="37126"/>
                </a:lnTo>
                <a:lnTo>
                  <a:pt x="120389" y="18155"/>
                </a:lnTo>
                <a:lnTo>
                  <a:pt x="141338" y="6033"/>
                </a:lnTo>
                <a:lnTo>
                  <a:pt x="151345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7587974" y="428837"/>
            <a:ext cx="80645" cy="210185"/>
          </a:xfrm>
          <a:custGeom>
            <a:avLst/>
            <a:gdLst/>
            <a:ahLst/>
            <a:cxnLst/>
            <a:rect l="l" t="t" r="r" b="b"/>
            <a:pathLst>
              <a:path w="80645" h="210184">
                <a:moveTo>
                  <a:pt x="14998" y="209740"/>
                </a:moveTo>
                <a:lnTo>
                  <a:pt x="47993" y="175087"/>
                </a:lnTo>
                <a:lnTo>
                  <a:pt x="75167" y="145364"/>
                </a:lnTo>
                <a:lnTo>
                  <a:pt x="80022" y="3162"/>
                </a:lnTo>
                <a:lnTo>
                  <a:pt x="77254" y="0"/>
                </a:lnTo>
                <a:lnTo>
                  <a:pt x="0" y="38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bk object 25"/>
          <p:cNvSpPr/>
          <p:nvPr/>
        </p:nvSpPr>
        <p:spPr>
          <a:xfrm>
            <a:off x="248822" y="431961"/>
            <a:ext cx="77470" cy="42545"/>
          </a:xfrm>
          <a:custGeom>
            <a:avLst/>
            <a:gdLst/>
            <a:ahLst/>
            <a:cxnLst/>
            <a:rect l="l" t="t" r="r" b="b"/>
            <a:pathLst>
              <a:path w="77470" h="42545">
                <a:moveTo>
                  <a:pt x="77254" y="0"/>
                </a:moveTo>
                <a:lnTo>
                  <a:pt x="0" y="38"/>
                </a:lnTo>
                <a:lnTo>
                  <a:pt x="888" y="42049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bk object 26"/>
          <p:cNvSpPr/>
          <p:nvPr/>
        </p:nvSpPr>
        <p:spPr>
          <a:xfrm>
            <a:off x="7667999" y="1004039"/>
            <a:ext cx="0" cy="2558415"/>
          </a:xfrm>
          <a:custGeom>
            <a:avLst/>
            <a:gdLst/>
            <a:ahLst/>
            <a:cxnLst/>
            <a:rect l="l" t="t" r="r" b="b"/>
            <a:pathLst>
              <a:path w="0" h="2558415">
                <a:moveTo>
                  <a:pt x="0" y="0"/>
                </a:moveTo>
                <a:lnTo>
                  <a:pt x="0" y="2557805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bk object 27"/>
          <p:cNvSpPr/>
          <p:nvPr/>
        </p:nvSpPr>
        <p:spPr>
          <a:xfrm>
            <a:off x="406495" y="3708000"/>
            <a:ext cx="7030084" cy="0"/>
          </a:xfrm>
          <a:custGeom>
            <a:avLst/>
            <a:gdLst/>
            <a:ahLst/>
            <a:cxnLst/>
            <a:rect l="l" t="t" r="r" b="b"/>
            <a:pathLst>
              <a:path w="7030084" h="0">
                <a:moveTo>
                  <a:pt x="7029754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bk object 28"/>
          <p:cNvSpPr/>
          <p:nvPr/>
        </p:nvSpPr>
        <p:spPr>
          <a:xfrm>
            <a:off x="251999" y="981196"/>
            <a:ext cx="0" cy="2486660"/>
          </a:xfrm>
          <a:custGeom>
            <a:avLst/>
            <a:gdLst/>
            <a:ahLst/>
            <a:cxnLst/>
            <a:rect l="l" t="t" r="r" b="b"/>
            <a:pathLst>
              <a:path w="0" h="2486660">
                <a:moveTo>
                  <a:pt x="0" y="2486202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bk object 29"/>
          <p:cNvSpPr/>
          <p:nvPr/>
        </p:nvSpPr>
        <p:spPr>
          <a:xfrm>
            <a:off x="609959" y="1001337"/>
            <a:ext cx="3201670" cy="633730"/>
          </a:xfrm>
          <a:custGeom>
            <a:avLst/>
            <a:gdLst/>
            <a:ahLst/>
            <a:cxnLst/>
            <a:rect l="l" t="t" r="r" b="b"/>
            <a:pathLst>
              <a:path w="3201670" h="633730">
                <a:moveTo>
                  <a:pt x="0" y="0"/>
                </a:moveTo>
                <a:lnTo>
                  <a:pt x="91256" y="30173"/>
                </a:lnTo>
                <a:lnTo>
                  <a:pt x="195608" y="63435"/>
                </a:lnTo>
                <a:lnTo>
                  <a:pt x="312080" y="99296"/>
                </a:lnTo>
                <a:lnTo>
                  <a:pt x="439697" y="137269"/>
                </a:lnTo>
                <a:lnTo>
                  <a:pt x="577483" y="176866"/>
                </a:lnTo>
                <a:lnTo>
                  <a:pt x="724464" y="217598"/>
                </a:lnTo>
                <a:lnTo>
                  <a:pt x="879664" y="258976"/>
                </a:lnTo>
                <a:lnTo>
                  <a:pt x="1042108" y="300513"/>
                </a:lnTo>
                <a:lnTo>
                  <a:pt x="1210820" y="341719"/>
                </a:lnTo>
                <a:lnTo>
                  <a:pt x="1384827" y="382108"/>
                </a:lnTo>
                <a:lnTo>
                  <a:pt x="1563151" y="421189"/>
                </a:lnTo>
                <a:lnTo>
                  <a:pt x="1744818" y="458476"/>
                </a:lnTo>
                <a:lnTo>
                  <a:pt x="1928853" y="493479"/>
                </a:lnTo>
                <a:lnTo>
                  <a:pt x="2114281" y="525711"/>
                </a:lnTo>
                <a:lnTo>
                  <a:pt x="2300126" y="554683"/>
                </a:lnTo>
                <a:lnTo>
                  <a:pt x="2485413" y="579907"/>
                </a:lnTo>
                <a:lnTo>
                  <a:pt x="2669168" y="600894"/>
                </a:lnTo>
                <a:lnTo>
                  <a:pt x="2850413" y="617156"/>
                </a:lnTo>
                <a:lnTo>
                  <a:pt x="3028176" y="628205"/>
                </a:lnTo>
                <a:lnTo>
                  <a:pt x="3201479" y="633552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bk object 30"/>
          <p:cNvSpPr/>
          <p:nvPr/>
        </p:nvSpPr>
        <p:spPr>
          <a:xfrm>
            <a:off x="4188681" y="999961"/>
            <a:ext cx="3125470" cy="633095"/>
          </a:xfrm>
          <a:custGeom>
            <a:avLst/>
            <a:gdLst/>
            <a:ahLst/>
            <a:cxnLst/>
            <a:rect l="l" t="t" r="r" b="b"/>
            <a:pathLst>
              <a:path w="3125470" h="633094">
                <a:moveTo>
                  <a:pt x="0" y="632498"/>
                </a:moveTo>
                <a:lnTo>
                  <a:pt x="170816" y="623772"/>
                </a:lnTo>
                <a:lnTo>
                  <a:pt x="346687" y="609463"/>
                </a:lnTo>
                <a:lnTo>
                  <a:pt x="526514" y="590099"/>
                </a:lnTo>
                <a:lnTo>
                  <a:pt x="709200" y="566208"/>
                </a:lnTo>
                <a:lnTo>
                  <a:pt x="893647" y="538320"/>
                </a:lnTo>
                <a:lnTo>
                  <a:pt x="1078758" y="506964"/>
                </a:lnTo>
                <a:lnTo>
                  <a:pt x="1263435" y="472669"/>
                </a:lnTo>
                <a:lnTo>
                  <a:pt x="1446580" y="435963"/>
                </a:lnTo>
                <a:lnTo>
                  <a:pt x="1627096" y="397375"/>
                </a:lnTo>
                <a:lnTo>
                  <a:pt x="1803885" y="357435"/>
                </a:lnTo>
                <a:lnTo>
                  <a:pt x="1975850" y="316671"/>
                </a:lnTo>
                <a:lnTo>
                  <a:pt x="2141893" y="275612"/>
                </a:lnTo>
                <a:lnTo>
                  <a:pt x="2300916" y="234787"/>
                </a:lnTo>
                <a:lnTo>
                  <a:pt x="2451822" y="194726"/>
                </a:lnTo>
                <a:lnTo>
                  <a:pt x="2593513" y="155956"/>
                </a:lnTo>
                <a:lnTo>
                  <a:pt x="2724892" y="119007"/>
                </a:lnTo>
                <a:lnTo>
                  <a:pt x="2844860" y="84408"/>
                </a:lnTo>
                <a:lnTo>
                  <a:pt x="2952321" y="52688"/>
                </a:lnTo>
                <a:lnTo>
                  <a:pt x="3046177" y="24375"/>
                </a:lnTo>
                <a:lnTo>
                  <a:pt x="312533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bk object 31"/>
          <p:cNvSpPr/>
          <p:nvPr/>
        </p:nvSpPr>
        <p:spPr>
          <a:xfrm>
            <a:off x="7667999" y="784799"/>
            <a:ext cx="0" cy="73660"/>
          </a:xfrm>
          <a:custGeom>
            <a:avLst/>
            <a:gdLst/>
            <a:ahLst/>
            <a:cxnLst/>
            <a:rect l="l" t="t" r="r" b="b"/>
            <a:pathLst>
              <a:path w="0" h="73659">
                <a:moveTo>
                  <a:pt x="0" y="0"/>
                </a:moveTo>
                <a:lnTo>
                  <a:pt x="0" y="73075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bk object 32"/>
          <p:cNvSpPr/>
          <p:nvPr/>
        </p:nvSpPr>
        <p:spPr>
          <a:xfrm>
            <a:off x="7590745" y="3634920"/>
            <a:ext cx="77470" cy="73660"/>
          </a:xfrm>
          <a:custGeom>
            <a:avLst/>
            <a:gdLst/>
            <a:ahLst/>
            <a:cxnLst/>
            <a:rect l="l" t="t" r="r" b="b"/>
            <a:pathLst>
              <a:path w="77470" h="73660">
                <a:moveTo>
                  <a:pt x="77254" y="0"/>
                </a:moveTo>
                <a:lnTo>
                  <a:pt x="77254" y="73075"/>
                </a:lnTo>
                <a:lnTo>
                  <a:pt x="0" y="73075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bk object 33"/>
          <p:cNvSpPr/>
          <p:nvPr/>
        </p:nvSpPr>
        <p:spPr>
          <a:xfrm>
            <a:off x="251999" y="3627795"/>
            <a:ext cx="77470" cy="80645"/>
          </a:xfrm>
          <a:custGeom>
            <a:avLst/>
            <a:gdLst/>
            <a:ahLst/>
            <a:cxnLst/>
            <a:rect l="l" t="t" r="r" b="b"/>
            <a:pathLst>
              <a:path w="77470" h="80645">
                <a:moveTo>
                  <a:pt x="77254" y="80200"/>
                </a:moveTo>
                <a:lnTo>
                  <a:pt x="0" y="80200"/>
                </a:ln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bk object 34"/>
          <p:cNvSpPr/>
          <p:nvPr/>
        </p:nvSpPr>
        <p:spPr>
          <a:xfrm>
            <a:off x="251999" y="820803"/>
            <a:ext cx="29209" cy="80645"/>
          </a:xfrm>
          <a:custGeom>
            <a:avLst/>
            <a:gdLst/>
            <a:ahLst/>
            <a:cxnLst/>
            <a:rect l="l" t="t" r="r" b="b"/>
            <a:pathLst>
              <a:path w="29210" h="80644">
                <a:moveTo>
                  <a:pt x="0" y="80200"/>
                </a:moveTo>
                <a:lnTo>
                  <a:pt x="0" y="0"/>
                </a:lnTo>
                <a:lnTo>
                  <a:pt x="10977" y="10072"/>
                </a:lnTo>
                <a:lnTo>
                  <a:pt x="20502" y="18636"/>
                </a:lnTo>
                <a:lnTo>
                  <a:pt x="29086" y="26064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bk object 35"/>
          <p:cNvSpPr/>
          <p:nvPr/>
        </p:nvSpPr>
        <p:spPr>
          <a:xfrm>
            <a:off x="358311" y="898756"/>
            <a:ext cx="100330" cy="48895"/>
          </a:xfrm>
          <a:custGeom>
            <a:avLst/>
            <a:gdLst/>
            <a:ahLst/>
            <a:cxnLst/>
            <a:rect l="l" t="t" r="r" b="b"/>
            <a:pathLst>
              <a:path w="100329" h="48894">
                <a:moveTo>
                  <a:pt x="0" y="0"/>
                </a:moveTo>
                <a:lnTo>
                  <a:pt x="9687" y="5868"/>
                </a:lnTo>
                <a:lnTo>
                  <a:pt x="20288" y="12289"/>
                </a:lnTo>
                <a:lnTo>
                  <a:pt x="31877" y="19315"/>
                </a:lnTo>
                <a:lnTo>
                  <a:pt x="73321" y="38303"/>
                </a:lnTo>
                <a:lnTo>
                  <a:pt x="86165" y="43446"/>
                </a:lnTo>
                <a:lnTo>
                  <a:pt x="100206" y="48876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bk object 36"/>
          <p:cNvSpPr/>
          <p:nvPr/>
        </p:nvSpPr>
        <p:spPr>
          <a:xfrm>
            <a:off x="3887577" y="1634854"/>
            <a:ext cx="141605" cy="0"/>
          </a:xfrm>
          <a:custGeom>
            <a:avLst/>
            <a:gdLst/>
            <a:ahLst/>
            <a:cxnLst/>
            <a:rect l="l" t="t" r="r" b="b"/>
            <a:pathLst>
              <a:path w="141604" h="0">
                <a:moveTo>
                  <a:pt x="0" y="0"/>
                </a:moveTo>
                <a:lnTo>
                  <a:pt x="141519" y="0"/>
                </a:lnTo>
              </a:path>
            </a:pathLst>
          </a:custGeom>
          <a:ln w="3175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bk object 37"/>
          <p:cNvSpPr/>
          <p:nvPr/>
        </p:nvSpPr>
        <p:spPr>
          <a:xfrm>
            <a:off x="7384916" y="920283"/>
            <a:ext cx="119380" cy="57785"/>
          </a:xfrm>
          <a:custGeom>
            <a:avLst/>
            <a:gdLst/>
            <a:ahLst/>
            <a:cxnLst/>
            <a:rect l="l" t="t" r="r" b="b"/>
            <a:pathLst>
              <a:path w="119379" h="57784">
                <a:moveTo>
                  <a:pt x="0" y="57364"/>
                </a:moveTo>
                <a:lnTo>
                  <a:pt x="45796" y="42600"/>
                </a:lnTo>
                <a:lnTo>
                  <a:pt x="89593" y="20508"/>
                </a:lnTo>
                <a:lnTo>
                  <a:pt x="110061" y="6516"/>
                </a:lnTo>
                <a:lnTo>
                  <a:pt x="119262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bk object 38"/>
          <p:cNvSpPr/>
          <p:nvPr/>
        </p:nvSpPr>
        <p:spPr>
          <a:xfrm>
            <a:off x="7619904" y="784904"/>
            <a:ext cx="48260" cy="48260"/>
          </a:xfrm>
          <a:custGeom>
            <a:avLst/>
            <a:gdLst/>
            <a:ahLst/>
            <a:cxnLst/>
            <a:rect l="l" t="t" r="r" b="b"/>
            <a:pathLst>
              <a:path w="48259" h="48259">
                <a:moveTo>
                  <a:pt x="0" y="47748"/>
                </a:moveTo>
                <a:lnTo>
                  <a:pt x="22268" y="28569"/>
                </a:lnTo>
                <a:lnTo>
                  <a:pt x="36317" y="15141"/>
                </a:lnTo>
                <a:lnTo>
                  <a:pt x="44041" y="6527"/>
                </a:lnTo>
                <a:lnTo>
                  <a:pt x="47332" y="1791"/>
                </a:lnTo>
                <a:lnTo>
                  <a:pt x="48082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6240" y="158495"/>
            <a:ext cx="7132319" cy="6339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6240" y="911352"/>
            <a:ext cx="7132319" cy="26151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94432" y="3685032"/>
            <a:ext cx="2535935" cy="198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96240" y="3685032"/>
            <a:ext cx="1822704" cy="198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705856" y="3685032"/>
            <a:ext cx="1822704" cy="198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slide" Target="slide1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slide" Target="slide2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5174" y="588439"/>
            <a:ext cx="0" cy="3014345"/>
          </a:xfrm>
          <a:custGeom>
            <a:avLst/>
            <a:gdLst/>
            <a:ahLst/>
            <a:cxnLst/>
            <a:rect l="l" t="t" r="r" b="b"/>
            <a:pathLst>
              <a:path w="0" h="3014345">
                <a:moveTo>
                  <a:pt x="0" y="0"/>
                </a:moveTo>
                <a:lnTo>
                  <a:pt x="0" y="3014205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09541" y="3704825"/>
            <a:ext cx="7152640" cy="0"/>
          </a:xfrm>
          <a:custGeom>
            <a:avLst/>
            <a:gdLst/>
            <a:ahLst/>
            <a:cxnLst/>
            <a:rect l="l" t="t" r="r" b="b"/>
            <a:pathLst>
              <a:path w="7152640" h="0">
                <a:moveTo>
                  <a:pt x="0" y="0"/>
                </a:moveTo>
                <a:lnTo>
                  <a:pt x="7152373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664824" y="537354"/>
            <a:ext cx="0" cy="3014345"/>
          </a:xfrm>
          <a:custGeom>
            <a:avLst/>
            <a:gdLst/>
            <a:ahLst/>
            <a:cxnLst/>
            <a:rect l="l" t="t" r="r" b="b"/>
            <a:pathLst>
              <a:path w="0" h="3014345">
                <a:moveTo>
                  <a:pt x="0" y="3014205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58084" y="435174"/>
            <a:ext cx="7152640" cy="0"/>
          </a:xfrm>
          <a:custGeom>
            <a:avLst/>
            <a:gdLst/>
            <a:ahLst/>
            <a:cxnLst/>
            <a:rect l="l" t="t" r="r" b="b"/>
            <a:pathLst>
              <a:path w="7152640" h="0">
                <a:moveTo>
                  <a:pt x="7152373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55174" y="3653736"/>
            <a:ext cx="52069" cy="51435"/>
          </a:xfrm>
          <a:custGeom>
            <a:avLst/>
            <a:gdLst/>
            <a:ahLst/>
            <a:cxnLst/>
            <a:rect l="l" t="t" r="r" b="b"/>
            <a:pathLst>
              <a:path w="52070" h="51435">
                <a:moveTo>
                  <a:pt x="0" y="0"/>
                </a:moveTo>
                <a:lnTo>
                  <a:pt x="0" y="51092"/>
                </a:lnTo>
                <a:lnTo>
                  <a:pt x="51460" y="51092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7613363" y="3653736"/>
            <a:ext cx="52069" cy="51435"/>
          </a:xfrm>
          <a:custGeom>
            <a:avLst/>
            <a:gdLst/>
            <a:ahLst/>
            <a:cxnLst/>
            <a:rect l="l" t="t" r="r" b="b"/>
            <a:pathLst>
              <a:path w="52070" h="51435">
                <a:moveTo>
                  <a:pt x="0" y="51092"/>
                </a:moveTo>
                <a:lnTo>
                  <a:pt x="51460" y="51092"/>
                </a:lnTo>
                <a:lnTo>
                  <a:pt x="51460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613363" y="435175"/>
            <a:ext cx="52069" cy="51435"/>
          </a:xfrm>
          <a:custGeom>
            <a:avLst/>
            <a:gdLst/>
            <a:ahLst/>
            <a:cxnLst/>
            <a:rect l="l" t="t" r="r" b="b"/>
            <a:pathLst>
              <a:path w="52070" h="51434">
                <a:moveTo>
                  <a:pt x="51460" y="51092"/>
                </a:moveTo>
                <a:lnTo>
                  <a:pt x="51460" y="0"/>
                </a:lnTo>
                <a:lnTo>
                  <a:pt x="0" y="0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55174" y="435175"/>
            <a:ext cx="52069" cy="51435"/>
          </a:xfrm>
          <a:custGeom>
            <a:avLst/>
            <a:gdLst/>
            <a:ahLst/>
            <a:cxnLst/>
            <a:rect l="l" t="t" r="r" b="b"/>
            <a:pathLst>
              <a:path w="52070" h="51434">
                <a:moveTo>
                  <a:pt x="51460" y="0"/>
                </a:moveTo>
                <a:lnTo>
                  <a:pt x="0" y="0"/>
                </a:lnTo>
                <a:lnTo>
                  <a:pt x="0" y="51092"/>
                </a:lnTo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0" y="10295"/>
            <a:ext cx="7920355" cy="3949700"/>
          </a:xfrm>
          <a:custGeom>
            <a:avLst/>
            <a:gdLst/>
            <a:ahLst/>
            <a:cxnLst/>
            <a:rect l="l" t="t" r="r" b="b"/>
            <a:pathLst>
              <a:path w="7920355" h="3949700">
                <a:moveTo>
                  <a:pt x="676465" y="3771900"/>
                </a:moveTo>
                <a:lnTo>
                  <a:pt x="389737" y="3771900"/>
                </a:lnTo>
                <a:lnTo>
                  <a:pt x="2" y="3898899"/>
                </a:lnTo>
                <a:lnTo>
                  <a:pt x="2" y="3949700"/>
                </a:lnTo>
                <a:lnTo>
                  <a:pt x="105575" y="3949700"/>
                </a:lnTo>
                <a:lnTo>
                  <a:pt x="676465" y="3771900"/>
                </a:lnTo>
              </a:path>
              <a:path w="7920355" h="3949700">
                <a:moveTo>
                  <a:pt x="1301838" y="3771900"/>
                </a:moveTo>
                <a:lnTo>
                  <a:pt x="1015098" y="3771900"/>
                </a:lnTo>
                <a:lnTo>
                  <a:pt x="444207" y="3949700"/>
                </a:lnTo>
                <a:lnTo>
                  <a:pt x="730935" y="3949700"/>
                </a:lnTo>
                <a:lnTo>
                  <a:pt x="1301838" y="3771900"/>
                </a:lnTo>
              </a:path>
              <a:path w="7920355" h="3949700">
                <a:moveTo>
                  <a:pt x="1927199" y="3771900"/>
                </a:moveTo>
                <a:lnTo>
                  <a:pt x="1640471" y="3771900"/>
                </a:lnTo>
                <a:lnTo>
                  <a:pt x="1069581" y="3949700"/>
                </a:lnTo>
                <a:lnTo>
                  <a:pt x="1356309" y="3949700"/>
                </a:lnTo>
                <a:lnTo>
                  <a:pt x="1927199" y="3771900"/>
                </a:lnTo>
              </a:path>
              <a:path w="7920355" h="3949700">
                <a:moveTo>
                  <a:pt x="2552560" y="3771900"/>
                </a:moveTo>
                <a:lnTo>
                  <a:pt x="2265832" y="3771900"/>
                </a:lnTo>
                <a:lnTo>
                  <a:pt x="1694929" y="3949700"/>
                </a:lnTo>
                <a:lnTo>
                  <a:pt x="1981669" y="3949700"/>
                </a:lnTo>
                <a:lnTo>
                  <a:pt x="2552560" y="3771900"/>
                </a:lnTo>
              </a:path>
              <a:path w="7920355" h="3949700">
                <a:moveTo>
                  <a:pt x="3177921" y="3771900"/>
                </a:moveTo>
                <a:lnTo>
                  <a:pt x="2891193" y="3771900"/>
                </a:lnTo>
                <a:lnTo>
                  <a:pt x="2320302" y="3949700"/>
                </a:lnTo>
                <a:lnTo>
                  <a:pt x="2607030" y="3949700"/>
                </a:lnTo>
                <a:lnTo>
                  <a:pt x="3177921" y="3771900"/>
                </a:lnTo>
              </a:path>
              <a:path w="7920355" h="3949700">
                <a:moveTo>
                  <a:pt x="3803294" y="3771900"/>
                </a:moveTo>
                <a:lnTo>
                  <a:pt x="3516553" y="3771900"/>
                </a:lnTo>
                <a:lnTo>
                  <a:pt x="2945676" y="3949700"/>
                </a:lnTo>
                <a:lnTo>
                  <a:pt x="3232391" y="3949700"/>
                </a:lnTo>
                <a:lnTo>
                  <a:pt x="3803294" y="3771900"/>
                </a:lnTo>
              </a:path>
              <a:path w="7920355" h="3949700">
                <a:moveTo>
                  <a:pt x="4428642" y="3771900"/>
                </a:moveTo>
                <a:lnTo>
                  <a:pt x="4141927" y="3771900"/>
                </a:lnTo>
                <a:lnTo>
                  <a:pt x="3571036" y="3949700"/>
                </a:lnTo>
                <a:lnTo>
                  <a:pt x="3857764" y="3949700"/>
                </a:lnTo>
                <a:lnTo>
                  <a:pt x="4428642" y="3771900"/>
                </a:lnTo>
              </a:path>
              <a:path w="7920355" h="3949700">
                <a:moveTo>
                  <a:pt x="5054015" y="3771900"/>
                </a:moveTo>
                <a:lnTo>
                  <a:pt x="4767287" y="3771900"/>
                </a:lnTo>
                <a:lnTo>
                  <a:pt x="4196397" y="3949700"/>
                </a:lnTo>
                <a:lnTo>
                  <a:pt x="4483125" y="3949700"/>
                </a:lnTo>
                <a:lnTo>
                  <a:pt x="5054015" y="3771900"/>
                </a:lnTo>
              </a:path>
              <a:path w="7920355" h="3949700">
                <a:moveTo>
                  <a:pt x="5679389" y="3771900"/>
                </a:moveTo>
                <a:lnTo>
                  <a:pt x="5392648" y="3771900"/>
                </a:lnTo>
                <a:lnTo>
                  <a:pt x="4821758" y="3949700"/>
                </a:lnTo>
                <a:lnTo>
                  <a:pt x="5108486" y="3949700"/>
                </a:lnTo>
                <a:lnTo>
                  <a:pt x="5679389" y="3771900"/>
                </a:lnTo>
              </a:path>
              <a:path w="7920355" h="3949700">
                <a:moveTo>
                  <a:pt x="6304749" y="3771900"/>
                </a:moveTo>
                <a:lnTo>
                  <a:pt x="6018022" y="3771900"/>
                </a:lnTo>
                <a:lnTo>
                  <a:pt x="5447131" y="3949700"/>
                </a:lnTo>
                <a:lnTo>
                  <a:pt x="5733846" y="3949700"/>
                </a:lnTo>
                <a:lnTo>
                  <a:pt x="6304749" y="3771900"/>
                </a:lnTo>
              </a:path>
              <a:path w="7920355" h="3949700">
                <a:moveTo>
                  <a:pt x="6930110" y="3771900"/>
                </a:moveTo>
                <a:lnTo>
                  <a:pt x="6643382" y="3771900"/>
                </a:lnTo>
                <a:lnTo>
                  <a:pt x="6072492" y="3949700"/>
                </a:lnTo>
                <a:lnTo>
                  <a:pt x="6359220" y="3949700"/>
                </a:lnTo>
                <a:lnTo>
                  <a:pt x="6930110" y="3771900"/>
                </a:lnTo>
              </a:path>
              <a:path w="7920355" h="3949700">
                <a:moveTo>
                  <a:pt x="7555471" y="3771900"/>
                </a:moveTo>
                <a:lnTo>
                  <a:pt x="7268756" y="3771900"/>
                </a:lnTo>
                <a:lnTo>
                  <a:pt x="6697853" y="3949700"/>
                </a:lnTo>
                <a:lnTo>
                  <a:pt x="6984580" y="3949700"/>
                </a:lnTo>
                <a:lnTo>
                  <a:pt x="7555471" y="3771900"/>
                </a:lnTo>
              </a:path>
              <a:path w="7920355" h="3949700">
                <a:moveTo>
                  <a:pt x="7919999" y="3771900"/>
                </a:moveTo>
                <a:lnTo>
                  <a:pt x="7323213" y="3949700"/>
                </a:lnTo>
                <a:lnTo>
                  <a:pt x="7609954" y="3949700"/>
                </a:lnTo>
                <a:lnTo>
                  <a:pt x="7919999" y="3860800"/>
                </a:lnTo>
                <a:lnTo>
                  <a:pt x="7919999" y="3771900"/>
                </a:lnTo>
              </a:path>
              <a:path w="7920355" h="3949700">
                <a:moveTo>
                  <a:pt x="179997" y="3644900"/>
                </a:moveTo>
                <a:lnTo>
                  <a:pt x="2" y="3695699"/>
                </a:lnTo>
                <a:lnTo>
                  <a:pt x="2" y="3797299"/>
                </a:lnTo>
                <a:lnTo>
                  <a:pt x="179997" y="3733800"/>
                </a:lnTo>
                <a:lnTo>
                  <a:pt x="179997" y="3644900"/>
                </a:lnTo>
              </a:path>
              <a:path w="7920355" h="3949700">
                <a:moveTo>
                  <a:pt x="7919999" y="3568700"/>
                </a:moveTo>
                <a:lnTo>
                  <a:pt x="7740002" y="3632200"/>
                </a:lnTo>
                <a:lnTo>
                  <a:pt x="7740002" y="3721100"/>
                </a:lnTo>
                <a:lnTo>
                  <a:pt x="7919999" y="3657600"/>
                </a:lnTo>
                <a:lnTo>
                  <a:pt x="7919999" y="3568700"/>
                </a:lnTo>
              </a:path>
              <a:path w="7920355" h="3949700">
                <a:moveTo>
                  <a:pt x="179997" y="3441700"/>
                </a:moveTo>
                <a:lnTo>
                  <a:pt x="2" y="3505199"/>
                </a:lnTo>
                <a:lnTo>
                  <a:pt x="2" y="3594099"/>
                </a:lnTo>
                <a:lnTo>
                  <a:pt x="179997" y="3543300"/>
                </a:lnTo>
                <a:lnTo>
                  <a:pt x="179997" y="3441700"/>
                </a:lnTo>
              </a:path>
              <a:path w="7920355" h="3949700">
                <a:moveTo>
                  <a:pt x="7919999" y="3378200"/>
                </a:moveTo>
                <a:lnTo>
                  <a:pt x="7740002" y="3429000"/>
                </a:lnTo>
                <a:lnTo>
                  <a:pt x="7740002" y="3517900"/>
                </a:lnTo>
                <a:lnTo>
                  <a:pt x="7919999" y="3467100"/>
                </a:lnTo>
                <a:lnTo>
                  <a:pt x="7919999" y="3378200"/>
                </a:lnTo>
              </a:path>
              <a:path w="7920355" h="3949700">
                <a:moveTo>
                  <a:pt x="179997" y="3251200"/>
                </a:moveTo>
                <a:lnTo>
                  <a:pt x="2" y="3301999"/>
                </a:lnTo>
                <a:lnTo>
                  <a:pt x="2" y="3403599"/>
                </a:lnTo>
                <a:lnTo>
                  <a:pt x="179997" y="3340100"/>
                </a:lnTo>
                <a:lnTo>
                  <a:pt x="179997" y="3251200"/>
                </a:lnTo>
              </a:path>
              <a:path w="7920355" h="3949700">
                <a:moveTo>
                  <a:pt x="7919999" y="3175000"/>
                </a:moveTo>
                <a:lnTo>
                  <a:pt x="7740002" y="3238500"/>
                </a:lnTo>
                <a:lnTo>
                  <a:pt x="7740002" y="3327400"/>
                </a:lnTo>
                <a:lnTo>
                  <a:pt x="7919999" y="3263900"/>
                </a:lnTo>
                <a:lnTo>
                  <a:pt x="7919999" y="3175000"/>
                </a:lnTo>
              </a:path>
              <a:path w="7920355" h="3949700">
                <a:moveTo>
                  <a:pt x="179997" y="3048000"/>
                </a:moveTo>
                <a:lnTo>
                  <a:pt x="2" y="3111499"/>
                </a:lnTo>
                <a:lnTo>
                  <a:pt x="2" y="3200399"/>
                </a:lnTo>
                <a:lnTo>
                  <a:pt x="179997" y="3149600"/>
                </a:lnTo>
                <a:lnTo>
                  <a:pt x="179997" y="3048000"/>
                </a:lnTo>
              </a:path>
              <a:path w="7920355" h="3949700">
                <a:moveTo>
                  <a:pt x="7919999" y="2984500"/>
                </a:moveTo>
                <a:lnTo>
                  <a:pt x="7740002" y="3035300"/>
                </a:lnTo>
                <a:lnTo>
                  <a:pt x="7740002" y="3124200"/>
                </a:lnTo>
                <a:lnTo>
                  <a:pt x="7919999" y="3073400"/>
                </a:lnTo>
                <a:lnTo>
                  <a:pt x="7919999" y="2984500"/>
                </a:lnTo>
              </a:path>
              <a:path w="7920355" h="3949700">
                <a:moveTo>
                  <a:pt x="179997" y="2857500"/>
                </a:moveTo>
                <a:lnTo>
                  <a:pt x="2" y="2908299"/>
                </a:lnTo>
                <a:lnTo>
                  <a:pt x="2" y="2997199"/>
                </a:lnTo>
                <a:lnTo>
                  <a:pt x="179997" y="2946400"/>
                </a:lnTo>
                <a:lnTo>
                  <a:pt x="179997" y="2857500"/>
                </a:lnTo>
              </a:path>
              <a:path w="7920355" h="3949700">
                <a:moveTo>
                  <a:pt x="7919999" y="2781300"/>
                </a:moveTo>
                <a:lnTo>
                  <a:pt x="7740002" y="2844800"/>
                </a:lnTo>
                <a:lnTo>
                  <a:pt x="7740002" y="2933700"/>
                </a:lnTo>
                <a:lnTo>
                  <a:pt x="7919999" y="2870200"/>
                </a:lnTo>
                <a:lnTo>
                  <a:pt x="7919999" y="2781300"/>
                </a:lnTo>
              </a:path>
              <a:path w="7920355" h="3949700">
                <a:moveTo>
                  <a:pt x="179997" y="2654300"/>
                </a:moveTo>
                <a:lnTo>
                  <a:pt x="2" y="2717799"/>
                </a:lnTo>
                <a:lnTo>
                  <a:pt x="2" y="2806699"/>
                </a:lnTo>
                <a:lnTo>
                  <a:pt x="179997" y="2743200"/>
                </a:lnTo>
                <a:lnTo>
                  <a:pt x="179997" y="2654300"/>
                </a:lnTo>
              </a:path>
              <a:path w="7920355" h="3949700">
                <a:moveTo>
                  <a:pt x="7919999" y="2590800"/>
                </a:moveTo>
                <a:lnTo>
                  <a:pt x="7740002" y="2641600"/>
                </a:lnTo>
                <a:lnTo>
                  <a:pt x="7740002" y="2730500"/>
                </a:lnTo>
                <a:lnTo>
                  <a:pt x="7919999" y="2679700"/>
                </a:lnTo>
                <a:lnTo>
                  <a:pt x="7919999" y="2590800"/>
                </a:lnTo>
              </a:path>
              <a:path w="7920355" h="3949700">
                <a:moveTo>
                  <a:pt x="179997" y="2463800"/>
                </a:moveTo>
                <a:lnTo>
                  <a:pt x="2" y="2514599"/>
                </a:lnTo>
                <a:lnTo>
                  <a:pt x="2" y="2603499"/>
                </a:lnTo>
                <a:lnTo>
                  <a:pt x="179997" y="2552700"/>
                </a:lnTo>
                <a:lnTo>
                  <a:pt x="179997" y="2463800"/>
                </a:lnTo>
              </a:path>
              <a:path w="7920355" h="3949700">
                <a:moveTo>
                  <a:pt x="7919999" y="2387600"/>
                </a:moveTo>
                <a:lnTo>
                  <a:pt x="7740002" y="2438400"/>
                </a:lnTo>
                <a:lnTo>
                  <a:pt x="7740002" y="2540000"/>
                </a:lnTo>
                <a:lnTo>
                  <a:pt x="7919999" y="2476500"/>
                </a:lnTo>
                <a:lnTo>
                  <a:pt x="7919999" y="2387600"/>
                </a:lnTo>
              </a:path>
              <a:path w="7920355" h="3949700">
                <a:moveTo>
                  <a:pt x="179997" y="2260600"/>
                </a:moveTo>
                <a:lnTo>
                  <a:pt x="2" y="2324099"/>
                </a:lnTo>
                <a:lnTo>
                  <a:pt x="2" y="2412999"/>
                </a:lnTo>
                <a:lnTo>
                  <a:pt x="179997" y="2349500"/>
                </a:lnTo>
                <a:lnTo>
                  <a:pt x="179997" y="2260600"/>
                </a:lnTo>
              </a:path>
              <a:path w="7920355" h="3949700">
                <a:moveTo>
                  <a:pt x="7919999" y="2184400"/>
                </a:moveTo>
                <a:lnTo>
                  <a:pt x="7740002" y="2247900"/>
                </a:lnTo>
                <a:lnTo>
                  <a:pt x="7740002" y="2336800"/>
                </a:lnTo>
                <a:lnTo>
                  <a:pt x="7919999" y="2286000"/>
                </a:lnTo>
                <a:lnTo>
                  <a:pt x="7919999" y="2184400"/>
                </a:lnTo>
              </a:path>
              <a:path w="7920355" h="3949700">
                <a:moveTo>
                  <a:pt x="179997" y="2070100"/>
                </a:moveTo>
                <a:lnTo>
                  <a:pt x="2" y="2120899"/>
                </a:lnTo>
                <a:lnTo>
                  <a:pt x="2" y="2209799"/>
                </a:lnTo>
                <a:lnTo>
                  <a:pt x="179997" y="2159000"/>
                </a:lnTo>
                <a:lnTo>
                  <a:pt x="179997" y="2070100"/>
                </a:lnTo>
              </a:path>
              <a:path w="7920355" h="3949700">
                <a:moveTo>
                  <a:pt x="7919999" y="1993900"/>
                </a:moveTo>
                <a:lnTo>
                  <a:pt x="7740002" y="2044700"/>
                </a:lnTo>
                <a:lnTo>
                  <a:pt x="7740002" y="2146300"/>
                </a:lnTo>
                <a:lnTo>
                  <a:pt x="7919999" y="2082800"/>
                </a:lnTo>
                <a:lnTo>
                  <a:pt x="7919999" y="1993900"/>
                </a:lnTo>
              </a:path>
              <a:path w="7920355" h="3949700">
                <a:moveTo>
                  <a:pt x="179997" y="1866900"/>
                </a:moveTo>
                <a:lnTo>
                  <a:pt x="2" y="1930399"/>
                </a:lnTo>
                <a:lnTo>
                  <a:pt x="2" y="2019299"/>
                </a:lnTo>
                <a:lnTo>
                  <a:pt x="179997" y="1955800"/>
                </a:lnTo>
                <a:lnTo>
                  <a:pt x="179997" y="1866900"/>
                </a:lnTo>
              </a:path>
              <a:path w="7920355" h="3949700">
                <a:moveTo>
                  <a:pt x="7919999" y="1790700"/>
                </a:moveTo>
                <a:lnTo>
                  <a:pt x="7740002" y="1854200"/>
                </a:lnTo>
                <a:lnTo>
                  <a:pt x="7740002" y="1943100"/>
                </a:lnTo>
                <a:lnTo>
                  <a:pt x="7919999" y="1892300"/>
                </a:lnTo>
                <a:lnTo>
                  <a:pt x="7919999" y="1790700"/>
                </a:lnTo>
              </a:path>
              <a:path w="7920355" h="3949700">
                <a:moveTo>
                  <a:pt x="179997" y="1676400"/>
                </a:moveTo>
                <a:lnTo>
                  <a:pt x="2" y="1727199"/>
                </a:lnTo>
                <a:lnTo>
                  <a:pt x="2" y="1816099"/>
                </a:lnTo>
                <a:lnTo>
                  <a:pt x="179997" y="1765300"/>
                </a:lnTo>
                <a:lnTo>
                  <a:pt x="179997" y="1676400"/>
                </a:lnTo>
              </a:path>
              <a:path w="7920355" h="3949700">
                <a:moveTo>
                  <a:pt x="7919999" y="1600200"/>
                </a:moveTo>
                <a:lnTo>
                  <a:pt x="7740002" y="1651000"/>
                </a:lnTo>
                <a:lnTo>
                  <a:pt x="7740002" y="1739900"/>
                </a:lnTo>
                <a:lnTo>
                  <a:pt x="7919999" y="1689100"/>
                </a:lnTo>
                <a:lnTo>
                  <a:pt x="7919999" y="1600200"/>
                </a:lnTo>
              </a:path>
              <a:path w="7920355" h="3949700">
                <a:moveTo>
                  <a:pt x="179997" y="1473200"/>
                </a:moveTo>
                <a:lnTo>
                  <a:pt x="2" y="1536699"/>
                </a:lnTo>
                <a:lnTo>
                  <a:pt x="2" y="1625599"/>
                </a:lnTo>
                <a:lnTo>
                  <a:pt x="179997" y="1562100"/>
                </a:lnTo>
                <a:lnTo>
                  <a:pt x="179997" y="1473200"/>
                </a:lnTo>
              </a:path>
              <a:path w="7920355" h="3949700">
                <a:moveTo>
                  <a:pt x="7919999" y="1397000"/>
                </a:moveTo>
                <a:lnTo>
                  <a:pt x="7740002" y="1460500"/>
                </a:lnTo>
                <a:lnTo>
                  <a:pt x="7740002" y="1549400"/>
                </a:lnTo>
                <a:lnTo>
                  <a:pt x="7919999" y="1485900"/>
                </a:lnTo>
                <a:lnTo>
                  <a:pt x="7919999" y="1397000"/>
                </a:lnTo>
              </a:path>
              <a:path w="7920355" h="3949700">
                <a:moveTo>
                  <a:pt x="179997" y="1282700"/>
                </a:moveTo>
                <a:lnTo>
                  <a:pt x="2" y="1333499"/>
                </a:lnTo>
                <a:lnTo>
                  <a:pt x="2" y="1422399"/>
                </a:lnTo>
                <a:lnTo>
                  <a:pt x="179997" y="1371600"/>
                </a:lnTo>
                <a:lnTo>
                  <a:pt x="179997" y="1282700"/>
                </a:lnTo>
              </a:path>
              <a:path w="7920355" h="3949700">
                <a:moveTo>
                  <a:pt x="7919999" y="1206500"/>
                </a:moveTo>
                <a:lnTo>
                  <a:pt x="7740002" y="1257300"/>
                </a:lnTo>
                <a:lnTo>
                  <a:pt x="7740002" y="1346200"/>
                </a:lnTo>
                <a:lnTo>
                  <a:pt x="7919999" y="1295400"/>
                </a:lnTo>
                <a:lnTo>
                  <a:pt x="7919999" y="1206500"/>
                </a:lnTo>
              </a:path>
              <a:path w="7920355" h="3949700">
                <a:moveTo>
                  <a:pt x="179997" y="1079500"/>
                </a:moveTo>
                <a:lnTo>
                  <a:pt x="2" y="1142999"/>
                </a:lnTo>
                <a:lnTo>
                  <a:pt x="2" y="1231899"/>
                </a:lnTo>
                <a:lnTo>
                  <a:pt x="179997" y="1168400"/>
                </a:lnTo>
                <a:lnTo>
                  <a:pt x="179997" y="1079500"/>
                </a:lnTo>
              </a:path>
              <a:path w="7920355" h="3949700">
                <a:moveTo>
                  <a:pt x="7919999" y="1003300"/>
                </a:moveTo>
                <a:lnTo>
                  <a:pt x="7740002" y="1066800"/>
                </a:lnTo>
                <a:lnTo>
                  <a:pt x="7740002" y="1155700"/>
                </a:lnTo>
                <a:lnTo>
                  <a:pt x="7919999" y="1092200"/>
                </a:lnTo>
                <a:lnTo>
                  <a:pt x="7919999" y="1003300"/>
                </a:lnTo>
              </a:path>
              <a:path w="7920355" h="3949700">
                <a:moveTo>
                  <a:pt x="179997" y="889000"/>
                </a:moveTo>
                <a:lnTo>
                  <a:pt x="2" y="939799"/>
                </a:lnTo>
                <a:lnTo>
                  <a:pt x="2" y="1028699"/>
                </a:lnTo>
                <a:lnTo>
                  <a:pt x="179997" y="977900"/>
                </a:lnTo>
                <a:lnTo>
                  <a:pt x="179997" y="889000"/>
                </a:lnTo>
              </a:path>
              <a:path w="7920355" h="3949700">
                <a:moveTo>
                  <a:pt x="7919999" y="812800"/>
                </a:moveTo>
                <a:lnTo>
                  <a:pt x="7740002" y="863600"/>
                </a:lnTo>
                <a:lnTo>
                  <a:pt x="7740002" y="952500"/>
                </a:lnTo>
                <a:lnTo>
                  <a:pt x="7919999" y="901700"/>
                </a:lnTo>
                <a:lnTo>
                  <a:pt x="7919999" y="812800"/>
                </a:lnTo>
              </a:path>
              <a:path w="7920355" h="3949700">
                <a:moveTo>
                  <a:pt x="179997" y="685800"/>
                </a:moveTo>
                <a:lnTo>
                  <a:pt x="2" y="749299"/>
                </a:lnTo>
                <a:lnTo>
                  <a:pt x="2" y="838199"/>
                </a:lnTo>
                <a:lnTo>
                  <a:pt x="179997" y="774700"/>
                </a:lnTo>
                <a:lnTo>
                  <a:pt x="179997" y="685800"/>
                </a:lnTo>
              </a:path>
              <a:path w="7920355" h="3949700">
                <a:moveTo>
                  <a:pt x="7919999" y="609600"/>
                </a:moveTo>
                <a:lnTo>
                  <a:pt x="7740002" y="673100"/>
                </a:lnTo>
                <a:lnTo>
                  <a:pt x="7740002" y="762000"/>
                </a:lnTo>
                <a:lnTo>
                  <a:pt x="7919999" y="698500"/>
                </a:lnTo>
                <a:lnTo>
                  <a:pt x="7919999" y="609600"/>
                </a:lnTo>
              </a:path>
              <a:path w="7920355" h="3949700">
                <a:moveTo>
                  <a:pt x="179997" y="495300"/>
                </a:moveTo>
                <a:lnTo>
                  <a:pt x="2" y="546099"/>
                </a:lnTo>
                <a:lnTo>
                  <a:pt x="2" y="634999"/>
                </a:lnTo>
                <a:lnTo>
                  <a:pt x="179997" y="584200"/>
                </a:lnTo>
                <a:lnTo>
                  <a:pt x="179997" y="495300"/>
                </a:lnTo>
              </a:path>
              <a:path w="7920355" h="3949700">
                <a:moveTo>
                  <a:pt x="7919999" y="419100"/>
                </a:moveTo>
                <a:lnTo>
                  <a:pt x="7740002" y="469900"/>
                </a:lnTo>
                <a:lnTo>
                  <a:pt x="7740002" y="558800"/>
                </a:lnTo>
                <a:lnTo>
                  <a:pt x="7919999" y="508000"/>
                </a:lnTo>
                <a:lnTo>
                  <a:pt x="7919999" y="419100"/>
                </a:lnTo>
              </a:path>
              <a:path w="7920355" h="3949700">
                <a:moveTo>
                  <a:pt x="1408569" y="0"/>
                </a:moveTo>
                <a:lnTo>
                  <a:pt x="1121829" y="0"/>
                </a:lnTo>
                <a:lnTo>
                  <a:pt x="2" y="355599"/>
                </a:lnTo>
                <a:lnTo>
                  <a:pt x="2" y="444499"/>
                </a:lnTo>
                <a:lnTo>
                  <a:pt x="179997" y="381000"/>
                </a:lnTo>
                <a:lnTo>
                  <a:pt x="179997" y="355600"/>
                </a:lnTo>
                <a:lnTo>
                  <a:pt x="266788" y="355600"/>
                </a:lnTo>
                <a:lnTo>
                  <a:pt x="1408569" y="0"/>
                </a:lnTo>
              </a:path>
              <a:path w="7920355" h="3949700">
                <a:moveTo>
                  <a:pt x="7919999" y="215900"/>
                </a:moveTo>
                <a:lnTo>
                  <a:pt x="7484414" y="355600"/>
                </a:lnTo>
                <a:lnTo>
                  <a:pt x="7740002" y="355600"/>
                </a:lnTo>
                <a:lnTo>
                  <a:pt x="7740002" y="368300"/>
                </a:lnTo>
                <a:lnTo>
                  <a:pt x="7919999" y="304800"/>
                </a:lnTo>
                <a:lnTo>
                  <a:pt x="7919999" y="215900"/>
                </a:lnTo>
              </a:path>
              <a:path w="7920355" h="3949700">
                <a:moveTo>
                  <a:pt x="2033930" y="0"/>
                </a:moveTo>
                <a:lnTo>
                  <a:pt x="1747189" y="0"/>
                </a:lnTo>
                <a:lnTo>
                  <a:pt x="605421" y="355600"/>
                </a:lnTo>
                <a:lnTo>
                  <a:pt x="892149" y="355600"/>
                </a:lnTo>
                <a:lnTo>
                  <a:pt x="2033930" y="0"/>
                </a:lnTo>
              </a:path>
              <a:path w="7920355" h="3949700">
                <a:moveTo>
                  <a:pt x="2659278" y="0"/>
                </a:moveTo>
                <a:lnTo>
                  <a:pt x="2372563" y="0"/>
                </a:lnTo>
                <a:lnTo>
                  <a:pt x="1230782" y="355600"/>
                </a:lnTo>
                <a:lnTo>
                  <a:pt x="1517523" y="355600"/>
                </a:lnTo>
                <a:lnTo>
                  <a:pt x="2659278" y="0"/>
                </a:lnTo>
              </a:path>
              <a:path w="7920355" h="3949700">
                <a:moveTo>
                  <a:pt x="3284651" y="0"/>
                </a:moveTo>
                <a:lnTo>
                  <a:pt x="2997923" y="0"/>
                </a:lnTo>
                <a:lnTo>
                  <a:pt x="1856155" y="355600"/>
                </a:lnTo>
                <a:lnTo>
                  <a:pt x="2142871" y="355600"/>
                </a:lnTo>
                <a:lnTo>
                  <a:pt x="3284651" y="0"/>
                </a:lnTo>
              </a:path>
              <a:path w="7920355" h="3949700">
                <a:moveTo>
                  <a:pt x="3910012" y="0"/>
                </a:moveTo>
                <a:lnTo>
                  <a:pt x="3623284" y="0"/>
                </a:lnTo>
                <a:lnTo>
                  <a:pt x="2481516" y="355600"/>
                </a:lnTo>
                <a:lnTo>
                  <a:pt x="2768244" y="355600"/>
                </a:lnTo>
                <a:lnTo>
                  <a:pt x="3910012" y="0"/>
                </a:lnTo>
              </a:path>
              <a:path w="7920355" h="3949700">
                <a:moveTo>
                  <a:pt x="4535385" y="0"/>
                </a:moveTo>
                <a:lnTo>
                  <a:pt x="4248645" y="0"/>
                </a:lnTo>
                <a:lnTo>
                  <a:pt x="3106877" y="355600"/>
                </a:lnTo>
                <a:lnTo>
                  <a:pt x="3393605" y="355600"/>
                </a:lnTo>
                <a:lnTo>
                  <a:pt x="4535385" y="0"/>
                </a:lnTo>
              </a:path>
              <a:path w="7920355" h="3949700">
                <a:moveTo>
                  <a:pt x="5160733" y="0"/>
                </a:moveTo>
                <a:lnTo>
                  <a:pt x="4874018" y="0"/>
                </a:lnTo>
                <a:lnTo>
                  <a:pt x="3732237" y="355600"/>
                </a:lnTo>
                <a:lnTo>
                  <a:pt x="4018978" y="355600"/>
                </a:lnTo>
                <a:lnTo>
                  <a:pt x="5160733" y="0"/>
                </a:lnTo>
              </a:path>
              <a:path w="7920355" h="3949700">
                <a:moveTo>
                  <a:pt x="5786107" y="0"/>
                </a:moveTo>
                <a:lnTo>
                  <a:pt x="5499379" y="0"/>
                </a:lnTo>
                <a:lnTo>
                  <a:pt x="4357611" y="355600"/>
                </a:lnTo>
                <a:lnTo>
                  <a:pt x="4644326" y="355600"/>
                </a:lnTo>
                <a:lnTo>
                  <a:pt x="5786107" y="0"/>
                </a:lnTo>
              </a:path>
              <a:path w="7920355" h="3949700">
                <a:moveTo>
                  <a:pt x="6411468" y="0"/>
                </a:moveTo>
                <a:lnTo>
                  <a:pt x="6124740" y="0"/>
                </a:lnTo>
                <a:lnTo>
                  <a:pt x="4982972" y="355600"/>
                </a:lnTo>
                <a:lnTo>
                  <a:pt x="5269699" y="355600"/>
                </a:lnTo>
                <a:lnTo>
                  <a:pt x="6411468" y="0"/>
                </a:lnTo>
              </a:path>
              <a:path w="7920355" h="3949700">
                <a:moveTo>
                  <a:pt x="7036841" y="0"/>
                </a:moveTo>
                <a:lnTo>
                  <a:pt x="6750088" y="0"/>
                </a:lnTo>
                <a:lnTo>
                  <a:pt x="5608320" y="355600"/>
                </a:lnTo>
                <a:lnTo>
                  <a:pt x="5895060" y="355600"/>
                </a:lnTo>
                <a:lnTo>
                  <a:pt x="7036841" y="0"/>
                </a:lnTo>
              </a:path>
              <a:path w="7920355" h="3949700">
                <a:moveTo>
                  <a:pt x="7662189" y="0"/>
                </a:moveTo>
                <a:lnTo>
                  <a:pt x="7375461" y="0"/>
                </a:lnTo>
                <a:lnTo>
                  <a:pt x="6233680" y="355600"/>
                </a:lnTo>
                <a:lnTo>
                  <a:pt x="6520421" y="355600"/>
                </a:lnTo>
                <a:lnTo>
                  <a:pt x="7662189" y="0"/>
                </a:lnTo>
              </a:path>
              <a:path w="7920355" h="3949700">
                <a:moveTo>
                  <a:pt x="7919999" y="25400"/>
                </a:moveTo>
                <a:lnTo>
                  <a:pt x="6859054" y="355600"/>
                </a:lnTo>
                <a:lnTo>
                  <a:pt x="7145769" y="355600"/>
                </a:lnTo>
                <a:lnTo>
                  <a:pt x="7919999" y="114300"/>
                </a:lnTo>
                <a:lnTo>
                  <a:pt x="7919999" y="25400"/>
                </a:lnTo>
              </a:path>
              <a:path w="7920355" h="3949700">
                <a:moveTo>
                  <a:pt x="783196" y="0"/>
                </a:moveTo>
                <a:lnTo>
                  <a:pt x="496468" y="0"/>
                </a:lnTo>
                <a:lnTo>
                  <a:pt x="2" y="152399"/>
                </a:lnTo>
                <a:lnTo>
                  <a:pt x="2" y="241299"/>
                </a:lnTo>
                <a:lnTo>
                  <a:pt x="783196" y="0"/>
                </a:lnTo>
              </a:path>
              <a:path w="7920355" h="3949700">
                <a:moveTo>
                  <a:pt x="157835" y="0"/>
                </a:moveTo>
                <a:lnTo>
                  <a:pt x="2" y="0"/>
                </a:lnTo>
                <a:lnTo>
                  <a:pt x="2" y="50799"/>
                </a:lnTo>
                <a:lnTo>
                  <a:pt x="157835" y="0"/>
                </a:lnTo>
              </a:path>
            </a:pathLst>
          </a:custGeom>
          <a:solidFill>
            <a:srgbClr val="EC008C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C56-Kuvert_4c_beidseitig_gummiert_PDF-Vorlage.indd</dc:title>
  <dcterms:created xsi:type="dcterms:W3CDTF">2019-05-14T13:28:40Z</dcterms:created>
  <dcterms:modified xsi:type="dcterms:W3CDTF">2019-05-14T13:28:40Z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2019-05-14T00:00:00Z</vt:filetime>
  </property>
  <property fmtid="{D5CDD505-2E9C-101B-9397-08002B2CF9AE}" pid="3" name="LastSaved">
    <vt:filetime>2019-05-14T00:00:00Z</vt:filetime>
  </property>
</Properties>
</file>