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8382000" cy="5981700"/>
  <p:notesSz cx="8382000" cy="59817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29126" y="1854327"/>
            <a:ext cx="7130097" cy="12561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58252" y="3349752"/>
            <a:ext cx="5871845" cy="149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19417" y="1375791"/>
            <a:ext cx="3648932" cy="3947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320000" y="1375791"/>
            <a:ext cx="3648932" cy="3947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390337" y="1799997"/>
            <a:ext cx="3350895" cy="1836420"/>
          </a:xfrm>
          <a:custGeom>
            <a:avLst/>
            <a:gdLst/>
            <a:ahLst/>
            <a:cxnLst/>
            <a:rect l="l" t="t" r="r" b="b"/>
            <a:pathLst>
              <a:path w="3350895" h="1836420">
                <a:moveTo>
                  <a:pt x="3350374" y="0"/>
                </a:moveTo>
                <a:lnTo>
                  <a:pt x="3180041" y="0"/>
                </a:lnTo>
                <a:lnTo>
                  <a:pt x="0" y="1836000"/>
                </a:lnTo>
                <a:lnTo>
                  <a:pt x="170332" y="1836000"/>
                </a:lnTo>
                <a:lnTo>
                  <a:pt x="3350374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4177882" y="1799997"/>
            <a:ext cx="3194050" cy="1819275"/>
          </a:xfrm>
          <a:custGeom>
            <a:avLst/>
            <a:gdLst/>
            <a:ahLst/>
            <a:cxnLst/>
            <a:rect l="l" t="t" r="r" b="b"/>
            <a:pathLst>
              <a:path w="3194050" h="1819275">
                <a:moveTo>
                  <a:pt x="3194050" y="0"/>
                </a:moveTo>
                <a:lnTo>
                  <a:pt x="3023717" y="0"/>
                </a:lnTo>
                <a:lnTo>
                  <a:pt x="0" y="1745742"/>
                </a:lnTo>
                <a:lnTo>
                  <a:pt x="4096" y="1762931"/>
                </a:lnTo>
                <a:lnTo>
                  <a:pt x="11909" y="1782470"/>
                </a:lnTo>
                <a:lnTo>
                  <a:pt x="24642" y="1801952"/>
                </a:lnTo>
                <a:lnTo>
                  <a:pt x="43497" y="1818970"/>
                </a:lnTo>
                <a:lnTo>
                  <a:pt x="3194050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4176048" y="1799997"/>
            <a:ext cx="2827655" cy="1632585"/>
          </a:xfrm>
          <a:custGeom>
            <a:avLst/>
            <a:gdLst/>
            <a:ahLst/>
            <a:cxnLst/>
            <a:rect l="l" t="t" r="r" b="b"/>
            <a:pathLst>
              <a:path w="2827654" h="1632585">
                <a:moveTo>
                  <a:pt x="2827096" y="0"/>
                </a:moveTo>
                <a:lnTo>
                  <a:pt x="2656763" y="0"/>
                </a:lnTo>
                <a:lnTo>
                  <a:pt x="0" y="1533880"/>
                </a:lnTo>
                <a:lnTo>
                  <a:pt x="0" y="1632229"/>
                </a:lnTo>
                <a:lnTo>
                  <a:pt x="2827096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4176050" y="1799997"/>
            <a:ext cx="2458720" cy="1419860"/>
          </a:xfrm>
          <a:custGeom>
            <a:avLst/>
            <a:gdLst/>
            <a:ahLst/>
            <a:cxnLst/>
            <a:rect l="l" t="t" r="r" b="b"/>
            <a:pathLst>
              <a:path w="2458720" h="1419860">
                <a:moveTo>
                  <a:pt x="2458313" y="0"/>
                </a:moveTo>
                <a:lnTo>
                  <a:pt x="2287981" y="0"/>
                </a:lnTo>
                <a:lnTo>
                  <a:pt x="0" y="1320965"/>
                </a:lnTo>
                <a:lnTo>
                  <a:pt x="0" y="1419313"/>
                </a:lnTo>
                <a:lnTo>
                  <a:pt x="2458313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4176053" y="1799997"/>
            <a:ext cx="2089785" cy="1206500"/>
          </a:xfrm>
          <a:custGeom>
            <a:avLst/>
            <a:gdLst/>
            <a:ahLst/>
            <a:cxnLst/>
            <a:rect l="l" t="t" r="r" b="b"/>
            <a:pathLst>
              <a:path w="2089785" h="1206500">
                <a:moveTo>
                  <a:pt x="2089531" y="0"/>
                </a:moveTo>
                <a:lnTo>
                  <a:pt x="1919198" y="0"/>
                </a:lnTo>
                <a:lnTo>
                  <a:pt x="0" y="1108049"/>
                </a:lnTo>
                <a:lnTo>
                  <a:pt x="0" y="1206398"/>
                </a:lnTo>
                <a:lnTo>
                  <a:pt x="208953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4176048" y="1799997"/>
            <a:ext cx="1720850" cy="993775"/>
          </a:xfrm>
          <a:custGeom>
            <a:avLst/>
            <a:gdLst/>
            <a:ahLst/>
            <a:cxnLst/>
            <a:rect l="l" t="t" r="r" b="b"/>
            <a:pathLst>
              <a:path w="1720850" h="993775">
                <a:moveTo>
                  <a:pt x="1720748" y="0"/>
                </a:moveTo>
                <a:lnTo>
                  <a:pt x="1550416" y="0"/>
                </a:lnTo>
                <a:lnTo>
                  <a:pt x="0" y="895134"/>
                </a:lnTo>
                <a:lnTo>
                  <a:pt x="0" y="993470"/>
                </a:lnTo>
                <a:lnTo>
                  <a:pt x="1720748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4176050" y="1799997"/>
            <a:ext cx="1352550" cy="781050"/>
          </a:xfrm>
          <a:custGeom>
            <a:avLst/>
            <a:gdLst/>
            <a:ahLst/>
            <a:cxnLst/>
            <a:rect l="l" t="t" r="r" b="b"/>
            <a:pathLst>
              <a:path w="1352550" h="781050">
                <a:moveTo>
                  <a:pt x="1351965" y="0"/>
                </a:moveTo>
                <a:lnTo>
                  <a:pt x="1181633" y="0"/>
                </a:lnTo>
                <a:lnTo>
                  <a:pt x="0" y="682218"/>
                </a:lnTo>
                <a:lnTo>
                  <a:pt x="0" y="780554"/>
                </a:lnTo>
                <a:lnTo>
                  <a:pt x="1351965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4176053" y="1799997"/>
            <a:ext cx="983615" cy="567690"/>
          </a:xfrm>
          <a:custGeom>
            <a:avLst/>
            <a:gdLst/>
            <a:ahLst/>
            <a:cxnLst/>
            <a:rect l="l" t="t" r="r" b="b"/>
            <a:pathLst>
              <a:path w="983614" h="567689">
                <a:moveTo>
                  <a:pt x="983183" y="0"/>
                </a:moveTo>
                <a:lnTo>
                  <a:pt x="812850" y="0"/>
                </a:lnTo>
                <a:lnTo>
                  <a:pt x="0" y="469303"/>
                </a:lnTo>
                <a:lnTo>
                  <a:pt x="0" y="567639"/>
                </a:lnTo>
                <a:lnTo>
                  <a:pt x="983183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4176055" y="1799997"/>
            <a:ext cx="614680" cy="354965"/>
          </a:xfrm>
          <a:custGeom>
            <a:avLst/>
            <a:gdLst/>
            <a:ahLst/>
            <a:cxnLst/>
            <a:rect l="l" t="t" r="r" b="b"/>
            <a:pathLst>
              <a:path w="614679" h="354964">
                <a:moveTo>
                  <a:pt x="614400" y="0"/>
                </a:moveTo>
                <a:lnTo>
                  <a:pt x="444055" y="0"/>
                </a:lnTo>
                <a:lnTo>
                  <a:pt x="0" y="256374"/>
                </a:lnTo>
                <a:lnTo>
                  <a:pt x="0" y="354723"/>
                </a:lnTo>
                <a:lnTo>
                  <a:pt x="614400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4176050" y="1799997"/>
            <a:ext cx="245745" cy="142240"/>
          </a:xfrm>
          <a:custGeom>
            <a:avLst/>
            <a:gdLst/>
            <a:ahLst/>
            <a:cxnLst/>
            <a:rect l="l" t="t" r="r" b="b"/>
            <a:pathLst>
              <a:path w="245745" h="142239">
                <a:moveTo>
                  <a:pt x="245617" y="0"/>
                </a:moveTo>
                <a:lnTo>
                  <a:pt x="108000" y="0"/>
                </a:lnTo>
                <a:lnTo>
                  <a:pt x="45562" y="1687"/>
                </a:lnTo>
                <a:lnTo>
                  <a:pt x="13500" y="13500"/>
                </a:lnTo>
                <a:lnTo>
                  <a:pt x="1687" y="45562"/>
                </a:lnTo>
                <a:lnTo>
                  <a:pt x="0" y="108000"/>
                </a:lnTo>
                <a:lnTo>
                  <a:pt x="0" y="141808"/>
                </a:lnTo>
                <a:lnTo>
                  <a:pt x="245617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4759116" y="1807020"/>
            <a:ext cx="3227070" cy="1829435"/>
          </a:xfrm>
          <a:custGeom>
            <a:avLst/>
            <a:gdLst/>
            <a:ahLst/>
            <a:cxnLst/>
            <a:rect l="l" t="t" r="r" b="b"/>
            <a:pathLst>
              <a:path w="3227070" h="1829435">
                <a:moveTo>
                  <a:pt x="3167888" y="0"/>
                </a:moveTo>
                <a:lnTo>
                  <a:pt x="0" y="1828977"/>
                </a:lnTo>
                <a:lnTo>
                  <a:pt x="170332" y="1828977"/>
                </a:lnTo>
                <a:lnTo>
                  <a:pt x="3226523" y="64490"/>
                </a:lnTo>
                <a:lnTo>
                  <a:pt x="3219131" y="46373"/>
                </a:lnTo>
                <a:lnTo>
                  <a:pt x="3207526" y="28321"/>
                </a:lnTo>
                <a:lnTo>
                  <a:pt x="3190760" y="12230"/>
                </a:lnTo>
                <a:lnTo>
                  <a:pt x="3167888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5127908" y="1982378"/>
            <a:ext cx="2864485" cy="1654175"/>
          </a:xfrm>
          <a:custGeom>
            <a:avLst/>
            <a:gdLst/>
            <a:ahLst/>
            <a:cxnLst/>
            <a:rect l="l" t="t" r="r" b="b"/>
            <a:pathLst>
              <a:path w="2864484" h="1654175">
                <a:moveTo>
                  <a:pt x="2864142" y="0"/>
                </a:moveTo>
                <a:lnTo>
                  <a:pt x="0" y="1653616"/>
                </a:lnTo>
                <a:lnTo>
                  <a:pt x="170332" y="1653616"/>
                </a:lnTo>
                <a:lnTo>
                  <a:pt x="2864142" y="98348"/>
                </a:lnTo>
                <a:lnTo>
                  <a:pt x="2864142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5496678" y="2195293"/>
            <a:ext cx="2495550" cy="1440815"/>
          </a:xfrm>
          <a:custGeom>
            <a:avLst/>
            <a:gdLst/>
            <a:ahLst/>
            <a:cxnLst/>
            <a:rect l="l" t="t" r="r" b="b"/>
            <a:pathLst>
              <a:path w="2495550" h="1440814">
                <a:moveTo>
                  <a:pt x="2495372" y="0"/>
                </a:moveTo>
                <a:lnTo>
                  <a:pt x="0" y="1440700"/>
                </a:lnTo>
                <a:lnTo>
                  <a:pt x="170345" y="1440700"/>
                </a:lnTo>
                <a:lnTo>
                  <a:pt x="2495372" y="98348"/>
                </a:lnTo>
                <a:lnTo>
                  <a:pt x="2495372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5865460" y="2408214"/>
            <a:ext cx="2126615" cy="1228090"/>
          </a:xfrm>
          <a:custGeom>
            <a:avLst/>
            <a:gdLst/>
            <a:ahLst/>
            <a:cxnLst/>
            <a:rect l="l" t="t" r="r" b="b"/>
            <a:pathLst>
              <a:path w="2126615" h="1228089">
                <a:moveTo>
                  <a:pt x="2126589" y="0"/>
                </a:moveTo>
                <a:lnTo>
                  <a:pt x="0" y="1227785"/>
                </a:lnTo>
                <a:lnTo>
                  <a:pt x="170332" y="1227785"/>
                </a:lnTo>
                <a:lnTo>
                  <a:pt x="2126589" y="98336"/>
                </a:lnTo>
                <a:lnTo>
                  <a:pt x="2126589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6234243" y="2621132"/>
            <a:ext cx="1758314" cy="1015365"/>
          </a:xfrm>
          <a:custGeom>
            <a:avLst/>
            <a:gdLst/>
            <a:ahLst/>
            <a:cxnLst/>
            <a:rect l="l" t="t" r="r" b="b"/>
            <a:pathLst>
              <a:path w="1758315" h="1015364">
                <a:moveTo>
                  <a:pt x="1757806" y="0"/>
                </a:moveTo>
                <a:lnTo>
                  <a:pt x="0" y="1014869"/>
                </a:lnTo>
                <a:lnTo>
                  <a:pt x="170345" y="1014869"/>
                </a:lnTo>
                <a:lnTo>
                  <a:pt x="1757806" y="98336"/>
                </a:lnTo>
                <a:lnTo>
                  <a:pt x="1757806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6603038" y="2834048"/>
            <a:ext cx="1389380" cy="802005"/>
          </a:xfrm>
          <a:custGeom>
            <a:avLst/>
            <a:gdLst/>
            <a:ahLst/>
            <a:cxnLst/>
            <a:rect l="l" t="t" r="r" b="b"/>
            <a:pathLst>
              <a:path w="1389379" h="802004">
                <a:moveTo>
                  <a:pt x="1389011" y="0"/>
                </a:moveTo>
                <a:lnTo>
                  <a:pt x="0" y="801954"/>
                </a:lnTo>
                <a:lnTo>
                  <a:pt x="170332" y="801954"/>
                </a:lnTo>
                <a:lnTo>
                  <a:pt x="1389011" y="98336"/>
                </a:lnTo>
                <a:lnTo>
                  <a:pt x="138901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6971820" y="3046967"/>
            <a:ext cx="1020444" cy="589280"/>
          </a:xfrm>
          <a:custGeom>
            <a:avLst/>
            <a:gdLst/>
            <a:ahLst/>
            <a:cxnLst/>
            <a:rect l="l" t="t" r="r" b="b"/>
            <a:pathLst>
              <a:path w="1020445" h="589279">
                <a:moveTo>
                  <a:pt x="1020229" y="0"/>
                </a:moveTo>
                <a:lnTo>
                  <a:pt x="0" y="589026"/>
                </a:lnTo>
                <a:lnTo>
                  <a:pt x="170319" y="589026"/>
                </a:lnTo>
                <a:lnTo>
                  <a:pt x="1020229" y="98336"/>
                </a:lnTo>
                <a:lnTo>
                  <a:pt x="1020229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7340603" y="3259882"/>
            <a:ext cx="651510" cy="376555"/>
          </a:xfrm>
          <a:custGeom>
            <a:avLst/>
            <a:gdLst/>
            <a:ahLst/>
            <a:cxnLst/>
            <a:rect l="l" t="t" r="r" b="b"/>
            <a:pathLst>
              <a:path w="651509" h="376554">
                <a:moveTo>
                  <a:pt x="651446" y="0"/>
                </a:moveTo>
                <a:lnTo>
                  <a:pt x="0" y="376110"/>
                </a:lnTo>
                <a:lnTo>
                  <a:pt x="170332" y="376110"/>
                </a:lnTo>
                <a:lnTo>
                  <a:pt x="651446" y="98336"/>
                </a:lnTo>
                <a:lnTo>
                  <a:pt x="651446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7709373" y="3472795"/>
            <a:ext cx="283210" cy="163195"/>
          </a:xfrm>
          <a:custGeom>
            <a:avLst/>
            <a:gdLst/>
            <a:ahLst/>
            <a:cxnLst/>
            <a:rect l="l" t="t" r="r" b="b"/>
            <a:pathLst>
              <a:path w="283209" h="163195">
                <a:moveTo>
                  <a:pt x="282676" y="0"/>
                </a:moveTo>
                <a:lnTo>
                  <a:pt x="0" y="163194"/>
                </a:lnTo>
                <a:lnTo>
                  <a:pt x="170345" y="163194"/>
                </a:lnTo>
                <a:lnTo>
                  <a:pt x="273431" y="103682"/>
                </a:lnTo>
                <a:lnTo>
                  <a:pt x="282676" y="55206"/>
                </a:lnTo>
                <a:lnTo>
                  <a:pt x="282676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4284048" y="1907997"/>
            <a:ext cx="3600450" cy="1620520"/>
          </a:xfrm>
          <a:custGeom>
            <a:avLst/>
            <a:gdLst/>
            <a:ahLst/>
            <a:cxnLst/>
            <a:rect l="l" t="t" r="r" b="b"/>
            <a:pathLst>
              <a:path w="3600450" h="1620520">
                <a:moveTo>
                  <a:pt x="3492004" y="0"/>
                </a:moveTo>
                <a:lnTo>
                  <a:pt x="108000" y="0"/>
                </a:lnTo>
                <a:lnTo>
                  <a:pt x="45562" y="1687"/>
                </a:lnTo>
                <a:lnTo>
                  <a:pt x="13500" y="13500"/>
                </a:lnTo>
                <a:lnTo>
                  <a:pt x="1687" y="45562"/>
                </a:lnTo>
                <a:lnTo>
                  <a:pt x="0" y="108000"/>
                </a:lnTo>
                <a:lnTo>
                  <a:pt x="0" y="1511998"/>
                </a:lnTo>
                <a:lnTo>
                  <a:pt x="1687" y="1574436"/>
                </a:lnTo>
                <a:lnTo>
                  <a:pt x="13500" y="1606499"/>
                </a:lnTo>
                <a:lnTo>
                  <a:pt x="45562" y="1618311"/>
                </a:lnTo>
                <a:lnTo>
                  <a:pt x="108000" y="1619999"/>
                </a:lnTo>
                <a:lnTo>
                  <a:pt x="3492004" y="1619999"/>
                </a:lnTo>
                <a:lnTo>
                  <a:pt x="3554442" y="1618311"/>
                </a:lnTo>
                <a:lnTo>
                  <a:pt x="3586505" y="1606499"/>
                </a:lnTo>
                <a:lnTo>
                  <a:pt x="3598317" y="1574436"/>
                </a:lnTo>
                <a:lnTo>
                  <a:pt x="3600005" y="1511998"/>
                </a:lnTo>
                <a:lnTo>
                  <a:pt x="3600005" y="108000"/>
                </a:lnTo>
                <a:lnTo>
                  <a:pt x="3598317" y="45562"/>
                </a:lnTo>
                <a:lnTo>
                  <a:pt x="3586505" y="13500"/>
                </a:lnTo>
                <a:lnTo>
                  <a:pt x="3554442" y="1687"/>
                </a:lnTo>
                <a:lnTo>
                  <a:pt x="3492004" y="0"/>
                </a:lnTo>
                <a:close/>
              </a:path>
            </a:pathLst>
          </a:custGeom>
          <a:solidFill>
            <a:srgbClr val="E2E3E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7113248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6372099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74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28" y="432003"/>
                </a:lnTo>
                <a:lnTo>
                  <a:pt x="1090574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5630960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33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4889797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74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28" y="432003"/>
                </a:lnTo>
                <a:lnTo>
                  <a:pt x="1090574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bk object 40"/>
          <p:cNvSpPr/>
          <p:nvPr/>
        </p:nvSpPr>
        <p:spPr>
          <a:xfrm>
            <a:off x="4148658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bk object 41"/>
          <p:cNvSpPr/>
          <p:nvPr/>
        </p:nvSpPr>
        <p:spPr>
          <a:xfrm>
            <a:off x="3407506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bk object 42"/>
          <p:cNvSpPr/>
          <p:nvPr/>
        </p:nvSpPr>
        <p:spPr>
          <a:xfrm>
            <a:off x="2666349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74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28" y="432003"/>
                </a:lnTo>
                <a:lnTo>
                  <a:pt x="1090574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bk object 43"/>
          <p:cNvSpPr/>
          <p:nvPr/>
        </p:nvSpPr>
        <p:spPr>
          <a:xfrm>
            <a:off x="1925210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30" h="432434">
                <a:moveTo>
                  <a:pt x="1090561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bk object 44"/>
          <p:cNvSpPr/>
          <p:nvPr/>
        </p:nvSpPr>
        <p:spPr>
          <a:xfrm>
            <a:off x="1184056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30" h="432434">
                <a:moveTo>
                  <a:pt x="1090561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bk object 45"/>
          <p:cNvSpPr/>
          <p:nvPr/>
        </p:nvSpPr>
        <p:spPr>
          <a:xfrm>
            <a:off x="442902" y="0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30" h="432434">
                <a:moveTo>
                  <a:pt x="1090574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28" y="432003"/>
                </a:lnTo>
                <a:lnTo>
                  <a:pt x="1090574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bk object 46"/>
          <p:cNvSpPr/>
          <p:nvPr/>
        </p:nvSpPr>
        <p:spPr>
          <a:xfrm>
            <a:off x="2" y="0"/>
            <a:ext cx="792480" cy="432434"/>
          </a:xfrm>
          <a:custGeom>
            <a:avLst/>
            <a:gdLst/>
            <a:ahLst/>
            <a:cxnLst/>
            <a:rect l="l" t="t" r="r" b="b"/>
            <a:pathLst>
              <a:path w="792480" h="432434">
                <a:moveTo>
                  <a:pt x="792327" y="0"/>
                </a:moveTo>
                <a:lnTo>
                  <a:pt x="449999" y="0"/>
                </a:lnTo>
                <a:lnTo>
                  <a:pt x="0" y="259816"/>
                </a:lnTo>
                <a:lnTo>
                  <a:pt x="0" y="432003"/>
                </a:lnTo>
                <a:lnTo>
                  <a:pt x="44081" y="432003"/>
                </a:lnTo>
                <a:lnTo>
                  <a:pt x="792327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bk object 47"/>
          <p:cNvSpPr/>
          <p:nvPr/>
        </p:nvSpPr>
        <p:spPr>
          <a:xfrm>
            <a:off x="-2" y="0"/>
            <a:ext cx="51435" cy="29845"/>
          </a:xfrm>
          <a:custGeom>
            <a:avLst/>
            <a:gdLst/>
            <a:ahLst/>
            <a:cxnLst/>
            <a:rect l="l" t="t" r="r" b="b"/>
            <a:pathLst>
              <a:path w="51435" h="29845">
                <a:moveTo>
                  <a:pt x="51181" y="0"/>
                </a:moveTo>
                <a:lnTo>
                  <a:pt x="0" y="0"/>
                </a:lnTo>
                <a:lnTo>
                  <a:pt x="0" y="29552"/>
                </a:lnTo>
                <a:lnTo>
                  <a:pt x="5118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bk object 48"/>
          <p:cNvSpPr/>
          <p:nvPr/>
        </p:nvSpPr>
        <p:spPr>
          <a:xfrm>
            <a:off x="7854396" y="123924"/>
            <a:ext cx="534035" cy="308610"/>
          </a:xfrm>
          <a:custGeom>
            <a:avLst/>
            <a:gdLst/>
            <a:ahLst/>
            <a:cxnLst/>
            <a:rect l="l" t="t" r="r" b="b"/>
            <a:pathLst>
              <a:path w="534034" h="308609">
                <a:moveTo>
                  <a:pt x="533603" y="0"/>
                </a:moveTo>
                <a:lnTo>
                  <a:pt x="0" y="308076"/>
                </a:lnTo>
                <a:lnTo>
                  <a:pt x="342328" y="308076"/>
                </a:lnTo>
                <a:lnTo>
                  <a:pt x="533603" y="197637"/>
                </a:lnTo>
                <a:lnTo>
                  <a:pt x="533603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417" y="239268"/>
            <a:ext cx="7549515" cy="9570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9417" y="1375791"/>
            <a:ext cx="7549515" cy="3947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852039" y="5562981"/>
            <a:ext cx="2684272" cy="299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19417" y="5562981"/>
            <a:ext cx="1929320" cy="299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039612" y="5562981"/>
            <a:ext cx="1929320" cy="299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C5-Fensterkuvert_4c_PDF-Vorlage.indd</dc:title>
  <dcterms:created xsi:type="dcterms:W3CDTF">2017-01-04T15:02:19Z</dcterms:created>
  <dcterms:modified xsi:type="dcterms:W3CDTF">2017-01-04T15:02:19Z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2017-01-04T00:00:00Z</vt:filetime>
  </property>
  <property fmtid="{D5CDD505-2E9C-101B-9397-08002B2CF9AE}" pid="3" name="Creator">
    <vt:lpwstr>Adobe InDesign CC 2017 (Windows)</vt:lpwstr>
  </property>
  <property fmtid="{D5CDD505-2E9C-101B-9397-08002B2CF9AE}" pid="4" name="LastSaved">
    <vt:filetime>2017-01-04T00:00:00Z</vt:filetime>
  </property>
</Properties>
</file>