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6"/>
  </p:sldIdLst>
  <p:sldSz cx="8382000" cy="5981700"/>
  <p:notesSz cx="8382000" cy="59817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29126" y="1854327"/>
            <a:ext cx="7130097" cy="125615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258252" y="3349752"/>
            <a:ext cx="5871845" cy="14954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419417" y="1375791"/>
            <a:ext cx="3648932" cy="394792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4320000" y="1375791"/>
            <a:ext cx="3648932" cy="394792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147175" y="660680"/>
            <a:ext cx="0" cy="5066030"/>
          </a:xfrm>
          <a:custGeom>
            <a:avLst/>
            <a:gdLst/>
            <a:ahLst/>
            <a:cxnLst/>
            <a:rect l="l" t="t" r="r" b="b"/>
            <a:pathLst>
              <a:path w="0" h="5066030">
                <a:moveTo>
                  <a:pt x="0" y="0"/>
                </a:moveTo>
                <a:lnTo>
                  <a:pt x="0" y="5065801"/>
                </a:lnTo>
              </a:path>
            </a:pathLst>
          </a:custGeom>
          <a:ln w="6350">
            <a:solidFill>
              <a:srgbClr val="E00082"/>
            </a:solidFill>
            <a:prstDash val="lgDash"/>
          </a:ln>
        </p:spPr>
        <p:txBody>
          <a:bodyPr wrap="square" lIns="0" tIns="0" rIns="0" bIns="0" rtlCol="0"/>
          <a:lstStyle/>
          <a:p/>
        </p:txBody>
      </p:sp>
      <p:sp>
        <p:nvSpPr>
          <p:cNvPr id="17" name="bk object 17"/>
          <p:cNvSpPr/>
          <p:nvPr/>
        </p:nvSpPr>
        <p:spPr>
          <a:xfrm>
            <a:off x="298931" y="5828822"/>
            <a:ext cx="7840980" cy="0"/>
          </a:xfrm>
          <a:custGeom>
            <a:avLst/>
            <a:gdLst/>
            <a:ahLst/>
            <a:cxnLst/>
            <a:rect l="l" t="t" r="r" b="b"/>
            <a:pathLst>
              <a:path w="7840980" h="0">
                <a:moveTo>
                  <a:pt x="0" y="0"/>
                </a:moveTo>
                <a:lnTo>
                  <a:pt x="7840726" y="0"/>
                </a:lnTo>
              </a:path>
            </a:pathLst>
          </a:custGeom>
          <a:ln w="6350">
            <a:solidFill>
              <a:srgbClr val="E00082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18" name="bk object 18"/>
          <p:cNvSpPr/>
          <p:nvPr/>
        </p:nvSpPr>
        <p:spPr>
          <a:xfrm>
            <a:off x="8240825" y="609511"/>
            <a:ext cx="0" cy="5066030"/>
          </a:xfrm>
          <a:custGeom>
            <a:avLst/>
            <a:gdLst/>
            <a:ahLst/>
            <a:cxnLst/>
            <a:rect l="l" t="t" r="r" b="b"/>
            <a:pathLst>
              <a:path w="0" h="5066030">
                <a:moveTo>
                  <a:pt x="0" y="5065801"/>
                </a:moveTo>
                <a:lnTo>
                  <a:pt x="0" y="0"/>
                </a:lnTo>
              </a:path>
            </a:pathLst>
          </a:custGeom>
          <a:ln w="6350">
            <a:solidFill>
              <a:srgbClr val="E00082"/>
            </a:solidFill>
            <a:prstDash val="lgDash"/>
          </a:ln>
        </p:spPr>
        <p:txBody>
          <a:bodyPr wrap="square" lIns="0" tIns="0" rIns="0" bIns="0" rtlCol="0"/>
          <a:lstStyle/>
          <a:p/>
        </p:txBody>
      </p:sp>
      <p:sp>
        <p:nvSpPr>
          <p:cNvPr id="19" name="bk object 19"/>
          <p:cNvSpPr/>
          <p:nvPr/>
        </p:nvSpPr>
        <p:spPr>
          <a:xfrm>
            <a:off x="248343" y="507171"/>
            <a:ext cx="7840980" cy="0"/>
          </a:xfrm>
          <a:custGeom>
            <a:avLst/>
            <a:gdLst/>
            <a:ahLst/>
            <a:cxnLst/>
            <a:rect l="l" t="t" r="r" b="b"/>
            <a:pathLst>
              <a:path w="7840980" h="0">
                <a:moveTo>
                  <a:pt x="7840726" y="0"/>
                </a:moveTo>
                <a:lnTo>
                  <a:pt x="0" y="0"/>
                </a:lnTo>
              </a:path>
            </a:pathLst>
          </a:custGeom>
          <a:ln w="6350">
            <a:solidFill>
              <a:srgbClr val="E00082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20" name="bk object 20"/>
          <p:cNvSpPr/>
          <p:nvPr/>
        </p:nvSpPr>
        <p:spPr>
          <a:xfrm>
            <a:off x="147175" y="5777652"/>
            <a:ext cx="50800" cy="51435"/>
          </a:xfrm>
          <a:custGeom>
            <a:avLst/>
            <a:gdLst/>
            <a:ahLst/>
            <a:cxnLst/>
            <a:rect l="l" t="t" r="r" b="b"/>
            <a:pathLst>
              <a:path w="50800" h="51435">
                <a:moveTo>
                  <a:pt x="0" y="0"/>
                </a:moveTo>
                <a:lnTo>
                  <a:pt x="0" y="51168"/>
                </a:lnTo>
                <a:lnTo>
                  <a:pt x="50584" y="51168"/>
                </a:lnTo>
              </a:path>
            </a:pathLst>
          </a:custGeom>
          <a:ln w="6350">
            <a:solidFill>
              <a:srgbClr val="E00082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1" name="bk object 21"/>
          <p:cNvSpPr/>
          <p:nvPr/>
        </p:nvSpPr>
        <p:spPr>
          <a:xfrm>
            <a:off x="8190237" y="5777652"/>
            <a:ext cx="50800" cy="51435"/>
          </a:xfrm>
          <a:custGeom>
            <a:avLst/>
            <a:gdLst/>
            <a:ahLst/>
            <a:cxnLst/>
            <a:rect l="l" t="t" r="r" b="b"/>
            <a:pathLst>
              <a:path w="50800" h="51435">
                <a:moveTo>
                  <a:pt x="0" y="51168"/>
                </a:moveTo>
                <a:lnTo>
                  <a:pt x="50584" y="51168"/>
                </a:lnTo>
                <a:lnTo>
                  <a:pt x="50584" y="0"/>
                </a:lnTo>
              </a:path>
            </a:pathLst>
          </a:custGeom>
          <a:ln w="6350">
            <a:solidFill>
              <a:srgbClr val="E00082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2" name="bk object 22"/>
          <p:cNvSpPr/>
          <p:nvPr/>
        </p:nvSpPr>
        <p:spPr>
          <a:xfrm>
            <a:off x="8190237" y="507178"/>
            <a:ext cx="50800" cy="51435"/>
          </a:xfrm>
          <a:custGeom>
            <a:avLst/>
            <a:gdLst/>
            <a:ahLst/>
            <a:cxnLst/>
            <a:rect l="l" t="t" r="r" b="b"/>
            <a:pathLst>
              <a:path w="50800" h="51434">
                <a:moveTo>
                  <a:pt x="50584" y="51168"/>
                </a:moveTo>
                <a:lnTo>
                  <a:pt x="50584" y="0"/>
                </a:lnTo>
                <a:lnTo>
                  <a:pt x="0" y="0"/>
                </a:lnTo>
              </a:path>
            </a:pathLst>
          </a:custGeom>
          <a:ln w="6350">
            <a:solidFill>
              <a:srgbClr val="E00082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3" name="bk object 23"/>
          <p:cNvSpPr/>
          <p:nvPr/>
        </p:nvSpPr>
        <p:spPr>
          <a:xfrm>
            <a:off x="147175" y="507178"/>
            <a:ext cx="50800" cy="51435"/>
          </a:xfrm>
          <a:custGeom>
            <a:avLst/>
            <a:gdLst/>
            <a:ahLst/>
            <a:cxnLst/>
            <a:rect l="l" t="t" r="r" b="b"/>
            <a:pathLst>
              <a:path w="50800" h="51434">
                <a:moveTo>
                  <a:pt x="50584" y="0"/>
                </a:moveTo>
                <a:lnTo>
                  <a:pt x="0" y="0"/>
                </a:lnTo>
                <a:lnTo>
                  <a:pt x="0" y="51168"/>
                </a:lnTo>
              </a:path>
            </a:pathLst>
          </a:custGeom>
          <a:ln w="6350">
            <a:solidFill>
              <a:srgbClr val="E00082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4" name="bk object 24"/>
          <p:cNvSpPr/>
          <p:nvPr/>
        </p:nvSpPr>
        <p:spPr>
          <a:xfrm>
            <a:off x="684009" y="2015998"/>
            <a:ext cx="3154680" cy="995044"/>
          </a:xfrm>
          <a:custGeom>
            <a:avLst/>
            <a:gdLst/>
            <a:ahLst/>
            <a:cxnLst/>
            <a:rect l="l" t="t" r="r" b="b"/>
            <a:pathLst>
              <a:path w="3154679" h="995044">
                <a:moveTo>
                  <a:pt x="3154461" y="0"/>
                </a:moveTo>
                <a:lnTo>
                  <a:pt x="2988726" y="0"/>
                </a:lnTo>
                <a:lnTo>
                  <a:pt x="0" y="942339"/>
                </a:lnTo>
                <a:lnTo>
                  <a:pt x="0" y="994599"/>
                </a:lnTo>
                <a:lnTo>
                  <a:pt x="3154461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" name="bk object 25"/>
          <p:cNvSpPr/>
          <p:nvPr/>
        </p:nvSpPr>
        <p:spPr>
          <a:xfrm>
            <a:off x="684009" y="2015998"/>
            <a:ext cx="2793365" cy="880744"/>
          </a:xfrm>
          <a:custGeom>
            <a:avLst/>
            <a:gdLst/>
            <a:ahLst/>
            <a:cxnLst/>
            <a:rect l="l" t="t" r="r" b="b"/>
            <a:pathLst>
              <a:path w="2793365" h="880744">
                <a:moveTo>
                  <a:pt x="2793158" y="0"/>
                </a:moveTo>
                <a:lnTo>
                  <a:pt x="2627411" y="0"/>
                </a:lnTo>
                <a:lnTo>
                  <a:pt x="0" y="828420"/>
                </a:lnTo>
                <a:lnTo>
                  <a:pt x="0" y="880680"/>
                </a:lnTo>
                <a:lnTo>
                  <a:pt x="279315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" name="bk object 26"/>
          <p:cNvSpPr/>
          <p:nvPr/>
        </p:nvSpPr>
        <p:spPr>
          <a:xfrm>
            <a:off x="684009" y="2015998"/>
            <a:ext cx="2793365" cy="880744"/>
          </a:xfrm>
          <a:custGeom>
            <a:avLst/>
            <a:gdLst/>
            <a:ahLst/>
            <a:cxnLst/>
            <a:rect l="l" t="t" r="r" b="b"/>
            <a:pathLst>
              <a:path w="2793365" h="880744">
                <a:moveTo>
                  <a:pt x="2793158" y="0"/>
                </a:moveTo>
                <a:lnTo>
                  <a:pt x="2627411" y="0"/>
                </a:lnTo>
                <a:lnTo>
                  <a:pt x="0" y="828420"/>
                </a:lnTo>
                <a:lnTo>
                  <a:pt x="0" y="880680"/>
                </a:lnTo>
                <a:lnTo>
                  <a:pt x="2793158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" name="bk object 27"/>
          <p:cNvSpPr/>
          <p:nvPr/>
        </p:nvSpPr>
        <p:spPr>
          <a:xfrm>
            <a:off x="684009" y="2015998"/>
            <a:ext cx="2432050" cy="767080"/>
          </a:xfrm>
          <a:custGeom>
            <a:avLst/>
            <a:gdLst/>
            <a:ahLst/>
            <a:cxnLst/>
            <a:rect l="l" t="t" r="r" b="b"/>
            <a:pathLst>
              <a:path w="2432050" h="767080">
                <a:moveTo>
                  <a:pt x="2431845" y="0"/>
                </a:moveTo>
                <a:lnTo>
                  <a:pt x="2266097" y="0"/>
                </a:lnTo>
                <a:lnTo>
                  <a:pt x="0" y="714497"/>
                </a:lnTo>
                <a:lnTo>
                  <a:pt x="0" y="766758"/>
                </a:lnTo>
                <a:lnTo>
                  <a:pt x="243184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" name="bk object 28"/>
          <p:cNvSpPr/>
          <p:nvPr/>
        </p:nvSpPr>
        <p:spPr>
          <a:xfrm>
            <a:off x="684009" y="2015998"/>
            <a:ext cx="2432050" cy="767080"/>
          </a:xfrm>
          <a:custGeom>
            <a:avLst/>
            <a:gdLst/>
            <a:ahLst/>
            <a:cxnLst/>
            <a:rect l="l" t="t" r="r" b="b"/>
            <a:pathLst>
              <a:path w="2432050" h="767080">
                <a:moveTo>
                  <a:pt x="2431845" y="0"/>
                </a:moveTo>
                <a:lnTo>
                  <a:pt x="2266097" y="0"/>
                </a:lnTo>
                <a:lnTo>
                  <a:pt x="0" y="714497"/>
                </a:lnTo>
                <a:lnTo>
                  <a:pt x="0" y="766758"/>
                </a:lnTo>
                <a:lnTo>
                  <a:pt x="2431845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" name="bk object 29"/>
          <p:cNvSpPr/>
          <p:nvPr/>
        </p:nvSpPr>
        <p:spPr>
          <a:xfrm>
            <a:off x="684009" y="2015998"/>
            <a:ext cx="2070735" cy="653415"/>
          </a:xfrm>
          <a:custGeom>
            <a:avLst/>
            <a:gdLst/>
            <a:ahLst/>
            <a:cxnLst/>
            <a:rect l="l" t="t" r="r" b="b"/>
            <a:pathLst>
              <a:path w="2070735" h="653414">
                <a:moveTo>
                  <a:pt x="2070541" y="0"/>
                </a:moveTo>
                <a:lnTo>
                  <a:pt x="1904794" y="0"/>
                </a:lnTo>
                <a:lnTo>
                  <a:pt x="0" y="600582"/>
                </a:lnTo>
                <a:lnTo>
                  <a:pt x="0" y="652842"/>
                </a:lnTo>
                <a:lnTo>
                  <a:pt x="207054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" name="bk object 30"/>
          <p:cNvSpPr/>
          <p:nvPr/>
        </p:nvSpPr>
        <p:spPr>
          <a:xfrm>
            <a:off x="684009" y="2015998"/>
            <a:ext cx="2070735" cy="653415"/>
          </a:xfrm>
          <a:custGeom>
            <a:avLst/>
            <a:gdLst/>
            <a:ahLst/>
            <a:cxnLst/>
            <a:rect l="l" t="t" r="r" b="b"/>
            <a:pathLst>
              <a:path w="2070735" h="653414">
                <a:moveTo>
                  <a:pt x="2070541" y="0"/>
                </a:moveTo>
                <a:lnTo>
                  <a:pt x="1904794" y="0"/>
                </a:lnTo>
                <a:lnTo>
                  <a:pt x="0" y="600582"/>
                </a:lnTo>
                <a:lnTo>
                  <a:pt x="0" y="652842"/>
                </a:lnTo>
                <a:lnTo>
                  <a:pt x="2070541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" name="bk object 31"/>
          <p:cNvSpPr/>
          <p:nvPr/>
        </p:nvSpPr>
        <p:spPr>
          <a:xfrm>
            <a:off x="684009" y="2015998"/>
            <a:ext cx="1709420" cy="539115"/>
          </a:xfrm>
          <a:custGeom>
            <a:avLst/>
            <a:gdLst/>
            <a:ahLst/>
            <a:cxnLst/>
            <a:rect l="l" t="t" r="r" b="b"/>
            <a:pathLst>
              <a:path w="1709420" h="539114">
                <a:moveTo>
                  <a:pt x="1709227" y="0"/>
                </a:moveTo>
                <a:lnTo>
                  <a:pt x="1543480" y="0"/>
                </a:lnTo>
                <a:lnTo>
                  <a:pt x="0" y="486659"/>
                </a:lnTo>
                <a:lnTo>
                  <a:pt x="0" y="538920"/>
                </a:lnTo>
                <a:lnTo>
                  <a:pt x="170922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" name="bk object 32"/>
          <p:cNvSpPr/>
          <p:nvPr/>
        </p:nvSpPr>
        <p:spPr>
          <a:xfrm>
            <a:off x="684009" y="2015998"/>
            <a:ext cx="1709420" cy="539115"/>
          </a:xfrm>
          <a:custGeom>
            <a:avLst/>
            <a:gdLst/>
            <a:ahLst/>
            <a:cxnLst/>
            <a:rect l="l" t="t" r="r" b="b"/>
            <a:pathLst>
              <a:path w="1709420" h="539114">
                <a:moveTo>
                  <a:pt x="1709227" y="0"/>
                </a:moveTo>
                <a:lnTo>
                  <a:pt x="1543480" y="0"/>
                </a:lnTo>
                <a:lnTo>
                  <a:pt x="0" y="486659"/>
                </a:lnTo>
                <a:lnTo>
                  <a:pt x="0" y="538920"/>
                </a:lnTo>
                <a:lnTo>
                  <a:pt x="1709227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3" name="bk object 33"/>
          <p:cNvSpPr/>
          <p:nvPr/>
        </p:nvSpPr>
        <p:spPr>
          <a:xfrm>
            <a:off x="684009" y="2015998"/>
            <a:ext cx="1348105" cy="425450"/>
          </a:xfrm>
          <a:custGeom>
            <a:avLst/>
            <a:gdLst/>
            <a:ahLst/>
            <a:cxnLst/>
            <a:rect l="l" t="t" r="r" b="b"/>
            <a:pathLst>
              <a:path w="1348105" h="425450">
                <a:moveTo>
                  <a:pt x="1347925" y="0"/>
                </a:moveTo>
                <a:lnTo>
                  <a:pt x="1182178" y="0"/>
                </a:lnTo>
                <a:lnTo>
                  <a:pt x="0" y="372740"/>
                </a:lnTo>
                <a:lnTo>
                  <a:pt x="0" y="425001"/>
                </a:lnTo>
                <a:lnTo>
                  <a:pt x="134792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4" name="bk object 34"/>
          <p:cNvSpPr/>
          <p:nvPr/>
        </p:nvSpPr>
        <p:spPr>
          <a:xfrm>
            <a:off x="684009" y="2015998"/>
            <a:ext cx="1348105" cy="425450"/>
          </a:xfrm>
          <a:custGeom>
            <a:avLst/>
            <a:gdLst/>
            <a:ahLst/>
            <a:cxnLst/>
            <a:rect l="l" t="t" r="r" b="b"/>
            <a:pathLst>
              <a:path w="1348105" h="425450">
                <a:moveTo>
                  <a:pt x="1347925" y="0"/>
                </a:moveTo>
                <a:lnTo>
                  <a:pt x="1182178" y="0"/>
                </a:lnTo>
                <a:lnTo>
                  <a:pt x="0" y="372740"/>
                </a:lnTo>
                <a:lnTo>
                  <a:pt x="0" y="425001"/>
                </a:lnTo>
                <a:lnTo>
                  <a:pt x="1347925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" name="bk object 35"/>
          <p:cNvSpPr/>
          <p:nvPr/>
        </p:nvSpPr>
        <p:spPr>
          <a:xfrm>
            <a:off x="684009" y="2015998"/>
            <a:ext cx="986790" cy="311150"/>
          </a:xfrm>
          <a:custGeom>
            <a:avLst/>
            <a:gdLst/>
            <a:ahLst/>
            <a:cxnLst/>
            <a:rect l="l" t="t" r="r" b="b"/>
            <a:pathLst>
              <a:path w="986789" h="311150">
                <a:moveTo>
                  <a:pt x="986611" y="0"/>
                </a:moveTo>
                <a:lnTo>
                  <a:pt x="820864" y="0"/>
                </a:lnTo>
                <a:lnTo>
                  <a:pt x="0" y="258821"/>
                </a:lnTo>
                <a:lnTo>
                  <a:pt x="0" y="311082"/>
                </a:lnTo>
                <a:lnTo>
                  <a:pt x="98661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" name="bk object 36"/>
          <p:cNvSpPr/>
          <p:nvPr/>
        </p:nvSpPr>
        <p:spPr>
          <a:xfrm>
            <a:off x="684009" y="2015998"/>
            <a:ext cx="986790" cy="311150"/>
          </a:xfrm>
          <a:custGeom>
            <a:avLst/>
            <a:gdLst/>
            <a:ahLst/>
            <a:cxnLst/>
            <a:rect l="l" t="t" r="r" b="b"/>
            <a:pathLst>
              <a:path w="986789" h="311150">
                <a:moveTo>
                  <a:pt x="986611" y="0"/>
                </a:moveTo>
                <a:lnTo>
                  <a:pt x="820864" y="0"/>
                </a:lnTo>
                <a:lnTo>
                  <a:pt x="0" y="258821"/>
                </a:lnTo>
                <a:lnTo>
                  <a:pt x="0" y="311082"/>
                </a:lnTo>
                <a:lnTo>
                  <a:pt x="986611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" name="bk object 37"/>
          <p:cNvSpPr/>
          <p:nvPr/>
        </p:nvSpPr>
        <p:spPr>
          <a:xfrm>
            <a:off x="684009" y="2015998"/>
            <a:ext cx="625475" cy="197485"/>
          </a:xfrm>
          <a:custGeom>
            <a:avLst/>
            <a:gdLst/>
            <a:ahLst/>
            <a:cxnLst/>
            <a:rect l="l" t="t" r="r" b="b"/>
            <a:pathLst>
              <a:path w="625475" h="197485">
                <a:moveTo>
                  <a:pt x="625300" y="0"/>
                </a:moveTo>
                <a:lnTo>
                  <a:pt x="459565" y="0"/>
                </a:lnTo>
                <a:lnTo>
                  <a:pt x="0" y="144904"/>
                </a:lnTo>
                <a:lnTo>
                  <a:pt x="0" y="197151"/>
                </a:lnTo>
                <a:lnTo>
                  <a:pt x="62530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8" name="bk object 38"/>
          <p:cNvSpPr/>
          <p:nvPr/>
        </p:nvSpPr>
        <p:spPr>
          <a:xfrm>
            <a:off x="684009" y="2015998"/>
            <a:ext cx="625475" cy="197485"/>
          </a:xfrm>
          <a:custGeom>
            <a:avLst/>
            <a:gdLst/>
            <a:ahLst/>
            <a:cxnLst/>
            <a:rect l="l" t="t" r="r" b="b"/>
            <a:pathLst>
              <a:path w="625475" h="197485">
                <a:moveTo>
                  <a:pt x="625300" y="0"/>
                </a:moveTo>
                <a:lnTo>
                  <a:pt x="459565" y="0"/>
                </a:lnTo>
                <a:lnTo>
                  <a:pt x="0" y="144904"/>
                </a:lnTo>
                <a:lnTo>
                  <a:pt x="0" y="197151"/>
                </a:lnTo>
                <a:lnTo>
                  <a:pt x="625300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9" name="bk object 39"/>
          <p:cNvSpPr/>
          <p:nvPr/>
        </p:nvSpPr>
        <p:spPr>
          <a:xfrm>
            <a:off x="696342" y="2015998"/>
            <a:ext cx="252095" cy="79375"/>
          </a:xfrm>
          <a:custGeom>
            <a:avLst/>
            <a:gdLst/>
            <a:ahLst/>
            <a:cxnLst/>
            <a:rect l="l" t="t" r="r" b="b"/>
            <a:pathLst>
              <a:path w="252094" h="79375">
                <a:moveTo>
                  <a:pt x="251663" y="0"/>
                </a:moveTo>
                <a:lnTo>
                  <a:pt x="131659" y="0"/>
                </a:lnTo>
                <a:lnTo>
                  <a:pt x="73962" y="1559"/>
                </a:lnTo>
                <a:lnTo>
                  <a:pt x="42613" y="9918"/>
                </a:lnTo>
                <a:lnTo>
                  <a:pt x="21673" y="33475"/>
                </a:lnTo>
                <a:lnTo>
                  <a:pt x="0" y="79349"/>
                </a:lnTo>
                <a:lnTo>
                  <a:pt x="25166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0" name="bk object 40"/>
          <p:cNvSpPr/>
          <p:nvPr/>
        </p:nvSpPr>
        <p:spPr>
          <a:xfrm>
            <a:off x="696342" y="2015998"/>
            <a:ext cx="252095" cy="79375"/>
          </a:xfrm>
          <a:custGeom>
            <a:avLst/>
            <a:gdLst/>
            <a:ahLst/>
            <a:cxnLst/>
            <a:rect l="l" t="t" r="r" b="b"/>
            <a:pathLst>
              <a:path w="252094" h="79375">
                <a:moveTo>
                  <a:pt x="251663" y="0"/>
                </a:moveTo>
                <a:lnTo>
                  <a:pt x="131659" y="0"/>
                </a:lnTo>
                <a:lnTo>
                  <a:pt x="73962" y="1559"/>
                </a:lnTo>
                <a:lnTo>
                  <a:pt x="42613" y="9918"/>
                </a:lnTo>
                <a:lnTo>
                  <a:pt x="21673" y="33475"/>
                </a:lnTo>
                <a:lnTo>
                  <a:pt x="0" y="79349"/>
                </a:lnTo>
                <a:lnTo>
                  <a:pt x="251663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" name="bk object 41"/>
          <p:cNvSpPr/>
          <p:nvPr/>
        </p:nvSpPr>
        <p:spPr>
          <a:xfrm>
            <a:off x="684009" y="2018380"/>
            <a:ext cx="3409950" cy="1106170"/>
          </a:xfrm>
          <a:custGeom>
            <a:avLst/>
            <a:gdLst/>
            <a:ahLst/>
            <a:cxnLst/>
            <a:rect l="l" t="t" r="r" b="b"/>
            <a:pathLst>
              <a:path w="3409950" h="1106170">
                <a:moveTo>
                  <a:pt x="3342472" y="0"/>
                </a:moveTo>
                <a:lnTo>
                  <a:pt x="0" y="1053883"/>
                </a:lnTo>
                <a:lnTo>
                  <a:pt x="0" y="1106143"/>
                </a:lnTo>
                <a:lnTo>
                  <a:pt x="3409363" y="31165"/>
                </a:lnTo>
                <a:lnTo>
                  <a:pt x="3396220" y="20779"/>
                </a:lnTo>
                <a:lnTo>
                  <a:pt x="3380808" y="11882"/>
                </a:lnTo>
                <a:lnTo>
                  <a:pt x="3362952" y="4835"/>
                </a:lnTo>
                <a:lnTo>
                  <a:pt x="334247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2" name="bk object 42"/>
          <p:cNvSpPr/>
          <p:nvPr/>
        </p:nvSpPr>
        <p:spPr>
          <a:xfrm>
            <a:off x="684009" y="2018380"/>
            <a:ext cx="3409950" cy="1106170"/>
          </a:xfrm>
          <a:custGeom>
            <a:avLst/>
            <a:gdLst/>
            <a:ahLst/>
            <a:cxnLst/>
            <a:rect l="l" t="t" r="r" b="b"/>
            <a:pathLst>
              <a:path w="3409950" h="1106170">
                <a:moveTo>
                  <a:pt x="3342472" y="0"/>
                </a:moveTo>
                <a:lnTo>
                  <a:pt x="0" y="1053883"/>
                </a:lnTo>
                <a:lnTo>
                  <a:pt x="0" y="1106143"/>
                </a:lnTo>
                <a:lnTo>
                  <a:pt x="3409363" y="31165"/>
                </a:lnTo>
                <a:lnTo>
                  <a:pt x="3396220" y="20779"/>
                </a:lnTo>
                <a:lnTo>
                  <a:pt x="3380808" y="11882"/>
                </a:lnTo>
                <a:lnTo>
                  <a:pt x="3362952" y="4835"/>
                </a:lnTo>
                <a:lnTo>
                  <a:pt x="3342472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" name="bk object 43"/>
          <p:cNvSpPr/>
          <p:nvPr/>
        </p:nvSpPr>
        <p:spPr>
          <a:xfrm>
            <a:off x="684009" y="2100435"/>
            <a:ext cx="3455670" cy="1138555"/>
          </a:xfrm>
          <a:custGeom>
            <a:avLst/>
            <a:gdLst/>
            <a:ahLst/>
            <a:cxnLst/>
            <a:rect l="l" t="t" r="r" b="b"/>
            <a:pathLst>
              <a:path w="3455670" h="1138555">
                <a:moveTo>
                  <a:pt x="3443541" y="0"/>
                </a:moveTo>
                <a:lnTo>
                  <a:pt x="0" y="1085744"/>
                </a:lnTo>
                <a:lnTo>
                  <a:pt x="0" y="1138004"/>
                </a:lnTo>
                <a:lnTo>
                  <a:pt x="3455288" y="48552"/>
                </a:lnTo>
                <a:lnTo>
                  <a:pt x="3454055" y="39028"/>
                </a:lnTo>
                <a:lnTo>
                  <a:pt x="3451867" y="27395"/>
                </a:lnTo>
                <a:lnTo>
                  <a:pt x="3448454" y="14203"/>
                </a:lnTo>
                <a:lnTo>
                  <a:pt x="344354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" name="bk object 44"/>
          <p:cNvSpPr/>
          <p:nvPr/>
        </p:nvSpPr>
        <p:spPr>
          <a:xfrm>
            <a:off x="684009" y="2100435"/>
            <a:ext cx="3455670" cy="1138555"/>
          </a:xfrm>
          <a:custGeom>
            <a:avLst/>
            <a:gdLst/>
            <a:ahLst/>
            <a:cxnLst/>
            <a:rect l="l" t="t" r="r" b="b"/>
            <a:pathLst>
              <a:path w="3455670" h="1138555">
                <a:moveTo>
                  <a:pt x="3443541" y="0"/>
                </a:moveTo>
                <a:lnTo>
                  <a:pt x="0" y="1085744"/>
                </a:lnTo>
                <a:lnTo>
                  <a:pt x="0" y="1138004"/>
                </a:lnTo>
                <a:lnTo>
                  <a:pt x="3455288" y="48552"/>
                </a:lnTo>
                <a:lnTo>
                  <a:pt x="3454055" y="39028"/>
                </a:lnTo>
                <a:lnTo>
                  <a:pt x="3451867" y="27395"/>
                </a:lnTo>
                <a:lnTo>
                  <a:pt x="3448454" y="14203"/>
                </a:lnTo>
                <a:lnTo>
                  <a:pt x="3443541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" name="bk object 45"/>
          <p:cNvSpPr/>
          <p:nvPr/>
        </p:nvSpPr>
        <p:spPr>
          <a:xfrm>
            <a:off x="684009" y="2210429"/>
            <a:ext cx="3456304" cy="1142365"/>
          </a:xfrm>
          <a:custGeom>
            <a:avLst/>
            <a:gdLst/>
            <a:ahLst/>
            <a:cxnLst/>
            <a:rect l="l" t="t" r="r" b="b"/>
            <a:pathLst>
              <a:path w="3456304" h="1142364">
                <a:moveTo>
                  <a:pt x="3455987" y="0"/>
                </a:moveTo>
                <a:lnTo>
                  <a:pt x="0" y="1089668"/>
                </a:lnTo>
                <a:lnTo>
                  <a:pt x="0" y="1141929"/>
                </a:lnTo>
                <a:lnTo>
                  <a:pt x="3455987" y="52260"/>
                </a:lnTo>
                <a:lnTo>
                  <a:pt x="345598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6" name="bk object 46"/>
          <p:cNvSpPr/>
          <p:nvPr/>
        </p:nvSpPr>
        <p:spPr>
          <a:xfrm>
            <a:off x="684009" y="2210429"/>
            <a:ext cx="3456304" cy="1142365"/>
          </a:xfrm>
          <a:custGeom>
            <a:avLst/>
            <a:gdLst/>
            <a:ahLst/>
            <a:cxnLst/>
            <a:rect l="l" t="t" r="r" b="b"/>
            <a:pathLst>
              <a:path w="3456304" h="1142364">
                <a:moveTo>
                  <a:pt x="3455987" y="0"/>
                </a:moveTo>
                <a:lnTo>
                  <a:pt x="0" y="1089668"/>
                </a:lnTo>
                <a:lnTo>
                  <a:pt x="0" y="1141929"/>
                </a:lnTo>
                <a:lnTo>
                  <a:pt x="3455987" y="52260"/>
                </a:lnTo>
                <a:lnTo>
                  <a:pt x="3455987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7" name="bk object 47"/>
          <p:cNvSpPr/>
          <p:nvPr/>
        </p:nvSpPr>
        <p:spPr>
          <a:xfrm>
            <a:off x="684009" y="2324350"/>
            <a:ext cx="3456304" cy="1142365"/>
          </a:xfrm>
          <a:custGeom>
            <a:avLst/>
            <a:gdLst/>
            <a:ahLst/>
            <a:cxnLst/>
            <a:rect l="l" t="t" r="r" b="b"/>
            <a:pathLst>
              <a:path w="3456304" h="1142364">
                <a:moveTo>
                  <a:pt x="3455987" y="0"/>
                </a:moveTo>
                <a:lnTo>
                  <a:pt x="0" y="1089668"/>
                </a:lnTo>
                <a:lnTo>
                  <a:pt x="0" y="1141929"/>
                </a:lnTo>
                <a:lnTo>
                  <a:pt x="3455987" y="52260"/>
                </a:lnTo>
                <a:lnTo>
                  <a:pt x="345598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8" name="bk object 48"/>
          <p:cNvSpPr/>
          <p:nvPr/>
        </p:nvSpPr>
        <p:spPr>
          <a:xfrm>
            <a:off x="684009" y="2324350"/>
            <a:ext cx="3456304" cy="1142365"/>
          </a:xfrm>
          <a:custGeom>
            <a:avLst/>
            <a:gdLst/>
            <a:ahLst/>
            <a:cxnLst/>
            <a:rect l="l" t="t" r="r" b="b"/>
            <a:pathLst>
              <a:path w="3456304" h="1142364">
                <a:moveTo>
                  <a:pt x="3455987" y="0"/>
                </a:moveTo>
                <a:lnTo>
                  <a:pt x="0" y="1089668"/>
                </a:lnTo>
                <a:lnTo>
                  <a:pt x="0" y="1141929"/>
                </a:lnTo>
                <a:lnTo>
                  <a:pt x="3455987" y="52260"/>
                </a:lnTo>
                <a:lnTo>
                  <a:pt x="3455987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" name="bk object 49"/>
          <p:cNvSpPr/>
          <p:nvPr/>
        </p:nvSpPr>
        <p:spPr>
          <a:xfrm>
            <a:off x="684009" y="2438272"/>
            <a:ext cx="3456304" cy="1142365"/>
          </a:xfrm>
          <a:custGeom>
            <a:avLst/>
            <a:gdLst/>
            <a:ahLst/>
            <a:cxnLst/>
            <a:rect l="l" t="t" r="r" b="b"/>
            <a:pathLst>
              <a:path w="3456304" h="1142364">
                <a:moveTo>
                  <a:pt x="3455987" y="0"/>
                </a:moveTo>
                <a:lnTo>
                  <a:pt x="0" y="1089668"/>
                </a:lnTo>
                <a:lnTo>
                  <a:pt x="0" y="1141929"/>
                </a:lnTo>
                <a:lnTo>
                  <a:pt x="3455987" y="52260"/>
                </a:lnTo>
                <a:lnTo>
                  <a:pt x="345598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0" name="bk object 50"/>
          <p:cNvSpPr/>
          <p:nvPr/>
        </p:nvSpPr>
        <p:spPr>
          <a:xfrm>
            <a:off x="684009" y="2438272"/>
            <a:ext cx="3456304" cy="1142365"/>
          </a:xfrm>
          <a:custGeom>
            <a:avLst/>
            <a:gdLst/>
            <a:ahLst/>
            <a:cxnLst/>
            <a:rect l="l" t="t" r="r" b="b"/>
            <a:pathLst>
              <a:path w="3456304" h="1142364">
                <a:moveTo>
                  <a:pt x="3455987" y="0"/>
                </a:moveTo>
                <a:lnTo>
                  <a:pt x="0" y="1089668"/>
                </a:lnTo>
                <a:lnTo>
                  <a:pt x="0" y="1141929"/>
                </a:lnTo>
                <a:lnTo>
                  <a:pt x="3455987" y="52260"/>
                </a:lnTo>
                <a:lnTo>
                  <a:pt x="3455987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1" name="bk object 51"/>
          <p:cNvSpPr/>
          <p:nvPr/>
        </p:nvSpPr>
        <p:spPr>
          <a:xfrm>
            <a:off x="684009" y="2552191"/>
            <a:ext cx="3456304" cy="1142365"/>
          </a:xfrm>
          <a:custGeom>
            <a:avLst/>
            <a:gdLst/>
            <a:ahLst/>
            <a:cxnLst/>
            <a:rect l="l" t="t" r="r" b="b"/>
            <a:pathLst>
              <a:path w="3456304" h="1142364">
                <a:moveTo>
                  <a:pt x="3455987" y="0"/>
                </a:moveTo>
                <a:lnTo>
                  <a:pt x="0" y="1089668"/>
                </a:lnTo>
                <a:lnTo>
                  <a:pt x="0" y="1141929"/>
                </a:lnTo>
                <a:lnTo>
                  <a:pt x="3455987" y="52260"/>
                </a:lnTo>
                <a:lnTo>
                  <a:pt x="345598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2" name="bk object 52"/>
          <p:cNvSpPr/>
          <p:nvPr/>
        </p:nvSpPr>
        <p:spPr>
          <a:xfrm>
            <a:off x="684009" y="2552191"/>
            <a:ext cx="3456304" cy="1142365"/>
          </a:xfrm>
          <a:custGeom>
            <a:avLst/>
            <a:gdLst/>
            <a:ahLst/>
            <a:cxnLst/>
            <a:rect l="l" t="t" r="r" b="b"/>
            <a:pathLst>
              <a:path w="3456304" h="1142364">
                <a:moveTo>
                  <a:pt x="3455987" y="0"/>
                </a:moveTo>
                <a:lnTo>
                  <a:pt x="0" y="1089668"/>
                </a:lnTo>
                <a:lnTo>
                  <a:pt x="0" y="1141929"/>
                </a:lnTo>
                <a:lnTo>
                  <a:pt x="3455987" y="52260"/>
                </a:lnTo>
                <a:lnTo>
                  <a:pt x="3455987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3" name="bk object 53"/>
          <p:cNvSpPr/>
          <p:nvPr/>
        </p:nvSpPr>
        <p:spPr>
          <a:xfrm>
            <a:off x="691542" y="2666111"/>
            <a:ext cx="3448685" cy="1132840"/>
          </a:xfrm>
          <a:custGeom>
            <a:avLst/>
            <a:gdLst/>
            <a:ahLst/>
            <a:cxnLst/>
            <a:rect l="l" t="t" r="r" b="b"/>
            <a:pathLst>
              <a:path w="3448685" h="1132839">
                <a:moveTo>
                  <a:pt x="3448453" y="0"/>
                </a:moveTo>
                <a:lnTo>
                  <a:pt x="0" y="1087284"/>
                </a:lnTo>
                <a:lnTo>
                  <a:pt x="3720" y="1098368"/>
                </a:lnTo>
                <a:lnTo>
                  <a:pt x="8493" y="1109806"/>
                </a:lnTo>
                <a:lnTo>
                  <a:pt x="14451" y="1121336"/>
                </a:lnTo>
                <a:lnTo>
                  <a:pt x="21729" y="1132699"/>
                </a:lnTo>
                <a:lnTo>
                  <a:pt x="3448453" y="52260"/>
                </a:lnTo>
                <a:lnTo>
                  <a:pt x="344845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" name="bk object 54"/>
          <p:cNvSpPr/>
          <p:nvPr/>
        </p:nvSpPr>
        <p:spPr>
          <a:xfrm>
            <a:off x="691542" y="2666111"/>
            <a:ext cx="3448685" cy="1132840"/>
          </a:xfrm>
          <a:custGeom>
            <a:avLst/>
            <a:gdLst/>
            <a:ahLst/>
            <a:cxnLst/>
            <a:rect l="l" t="t" r="r" b="b"/>
            <a:pathLst>
              <a:path w="3448685" h="1132839">
                <a:moveTo>
                  <a:pt x="3448453" y="0"/>
                </a:moveTo>
                <a:lnTo>
                  <a:pt x="0" y="1087284"/>
                </a:lnTo>
                <a:lnTo>
                  <a:pt x="3720" y="1098368"/>
                </a:lnTo>
                <a:lnTo>
                  <a:pt x="8493" y="1109806"/>
                </a:lnTo>
                <a:lnTo>
                  <a:pt x="14451" y="1121336"/>
                </a:lnTo>
                <a:lnTo>
                  <a:pt x="21729" y="1132699"/>
                </a:lnTo>
                <a:lnTo>
                  <a:pt x="3448453" y="52260"/>
                </a:lnTo>
                <a:lnTo>
                  <a:pt x="3448453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5" name="bk object 55"/>
          <p:cNvSpPr/>
          <p:nvPr/>
        </p:nvSpPr>
        <p:spPr>
          <a:xfrm>
            <a:off x="770321" y="2780030"/>
            <a:ext cx="3369945" cy="1072515"/>
          </a:xfrm>
          <a:custGeom>
            <a:avLst/>
            <a:gdLst/>
            <a:ahLst/>
            <a:cxnLst/>
            <a:rect l="l" t="t" r="r" b="b"/>
            <a:pathLst>
              <a:path w="3369945" h="1072514">
                <a:moveTo>
                  <a:pt x="3369675" y="0"/>
                </a:moveTo>
                <a:lnTo>
                  <a:pt x="0" y="1062455"/>
                </a:lnTo>
                <a:lnTo>
                  <a:pt x="12609" y="1066460"/>
                </a:lnTo>
                <a:lnTo>
                  <a:pt x="26393" y="1069450"/>
                </a:lnTo>
                <a:lnTo>
                  <a:pt x="41401" y="1071321"/>
                </a:lnTo>
                <a:lnTo>
                  <a:pt x="57683" y="1071968"/>
                </a:lnTo>
                <a:lnTo>
                  <a:pt x="135572" y="1071968"/>
                </a:lnTo>
                <a:lnTo>
                  <a:pt x="3369675" y="52260"/>
                </a:lnTo>
                <a:lnTo>
                  <a:pt x="336967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6" name="bk object 56"/>
          <p:cNvSpPr/>
          <p:nvPr/>
        </p:nvSpPr>
        <p:spPr>
          <a:xfrm>
            <a:off x="770321" y="2780030"/>
            <a:ext cx="3369945" cy="1072515"/>
          </a:xfrm>
          <a:custGeom>
            <a:avLst/>
            <a:gdLst/>
            <a:ahLst/>
            <a:cxnLst/>
            <a:rect l="l" t="t" r="r" b="b"/>
            <a:pathLst>
              <a:path w="3369945" h="1072514">
                <a:moveTo>
                  <a:pt x="3369675" y="0"/>
                </a:moveTo>
                <a:lnTo>
                  <a:pt x="0" y="1062455"/>
                </a:lnTo>
                <a:lnTo>
                  <a:pt x="12609" y="1066460"/>
                </a:lnTo>
                <a:lnTo>
                  <a:pt x="26393" y="1069450"/>
                </a:lnTo>
                <a:lnTo>
                  <a:pt x="41401" y="1071321"/>
                </a:lnTo>
                <a:lnTo>
                  <a:pt x="57683" y="1071968"/>
                </a:lnTo>
                <a:lnTo>
                  <a:pt x="135572" y="1071968"/>
                </a:lnTo>
                <a:lnTo>
                  <a:pt x="3369675" y="52260"/>
                </a:lnTo>
                <a:lnTo>
                  <a:pt x="3369675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7" name="bk object 57"/>
          <p:cNvSpPr/>
          <p:nvPr/>
        </p:nvSpPr>
        <p:spPr>
          <a:xfrm>
            <a:off x="1101468" y="2893952"/>
            <a:ext cx="3039110" cy="958215"/>
          </a:xfrm>
          <a:custGeom>
            <a:avLst/>
            <a:gdLst/>
            <a:ahLst/>
            <a:cxnLst/>
            <a:rect l="l" t="t" r="r" b="b"/>
            <a:pathLst>
              <a:path w="3039110" h="958214">
                <a:moveTo>
                  <a:pt x="3038528" y="0"/>
                </a:moveTo>
                <a:lnTo>
                  <a:pt x="0" y="958046"/>
                </a:lnTo>
                <a:lnTo>
                  <a:pt x="165735" y="958046"/>
                </a:lnTo>
                <a:lnTo>
                  <a:pt x="3038528" y="52260"/>
                </a:lnTo>
                <a:lnTo>
                  <a:pt x="303852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8" name="bk object 58"/>
          <p:cNvSpPr/>
          <p:nvPr/>
        </p:nvSpPr>
        <p:spPr>
          <a:xfrm>
            <a:off x="1101468" y="2893952"/>
            <a:ext cx="3039110" cy="958215"/>
          </a:xfrm>
          <a:custGeom>
            <a:avLst/>
            <a:gdLst/>
            <a:ahLst/>
            <a:cxnLst/>
            <a:rect l="l" t="t" r="r" b="b"/>
            <a:pathLst>
              <a:path w="3039110" h="958214">
                <a:moveTo>
                  <a:pt x="3038528" y="0"/>
                </a:moveTo>
                <a:lnTo>
                  <a:pt x="0" y="958046"/>
                </a:lnTo>
                <a:lnTo>
                  <a:pt x="165735" y="958046"/>
                </a:lnTo>
                <a:lnTo>
                  <a:pt x="3038528" y="52260"/>
                </a:lnTo>
                <a:lnTo>
                  <a:pt x="3038528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9" name="bk object 59"/>
          <p:cNvSpPr/>
          <p:nvPr/>
        </p:nvSpPr>
        <p:spPr>
          <a:xfrm>
            <a:off x="1462771" y="3007871"/>
            <a:ext cx="2677795" cy="844550"/>
          </a:xfrm>
          <a:custGeom>
            <a:avLst/>
            <a:gdLst/>
            <a:ahLst/>
            <a:cxnLst/>
            <a:rect l="l" t="t" r="r" b="b"/>
            <a:pathLst>
              <a:path w="2677795" h="844550">
                <a:moveTo>
                  <a:pt x="2677225" y="0"/>
                </a:moveTo>
                <a:lnTo>
                  <a:pt x="0" y="844127"/>
                </a:lnTo>
                <a:lnTo>
                  <a:pt x="165747" y="844127"/>
                </a:lnTo>
                <a:lnTo>
                  <a:pt x="2677225" y="52260"/>
                </a:lnTo>
                <a:lnTo>
                  <a:pt x="267722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0" name="bk object 60"/>
          <p:cNvSpPr/>
          <p:nvPr/>
        </p:nvSpPr>
        <p:spPr>
          <a:xfrm>
            <a:off x="1462771" y="3007871"/>
            <a:ext cx="2677795" cy="844550"/>
          </a:xfrm>
          <a:custGeom>
            <a:avLst/>
            <a:gdLst/>
            <a:ahLst/>
            <a:cxnLst/>
            <a:rect l="l" t="t" r="r" b="b"/>
            <a:pathLst>
              <a:path w="2677795" h="844550">
                <a:moveTo>
                  <a:pt x="2677225" y="0"/>
                </a:moveTo>
                <a:lnTo>
                  <a:pt x="0" y="844127"/>
                </a:lnTo>
                <a:lnTo>
                  <a:pt x="165747" y="844127"/>
                </a:lnTo>
                <a:lnTo>
                  <a:pt x="2677225" y="52260"/>
                </a:lnTo>
                <a:lnTo>
                  <a:pt x="2677225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1" name="bk object 61"/>
          <p:cNvSpPr/>
          <p:nvPr/>
        </p:nvSpPr>
        <p:spPr>
          <a:xfrm>
            <a:off x="1824094" y="3121792"/>
            <a:ext cx="2316480" cy="730250"/>
          </a:xfrm>
          <a:custGeom>
            <a:avLst/>
            <a:gdLst/>
            <a:ahLst/>
            <a:cxnLst/>
            <a:rect l="l" t="t" r="r" b="b"/>
            <a:pathLst>
              <a:path w="2316479" h="730250">
                <a:moveTo>
                  <a:pt x="2315902" y="0"/>
                </a:moveTo>
                <a:lnTo>
                  <a:pt x="0" y="730206"/>
                </a:lnTo>
                <a:lnTo>
                  <a:pt x="165747" y="730206"/>
                </a:lnTo>
                <a:lnTo>
                  <a:pt x="2315902" y="52260"/>
                </a:lnTo>
                <a:lnTo>
                  <a:pt x="231590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2" name="bk object 62"/>
          <p:cNvSpPr/>
          <p:nvPr/>
        </p:nvSpPr>
        <p:spPr>
          <a:xfrm>
            <a:off x="1824094" y="3121792"/>
            <a:ext cx="2316480" cy="730250"/>
          </a:xfrm>
          <a:custGeom>
            <a:avLst/>
            <a:gdLst/>
            <a:ahLst/>
            <a:cxnLst/>
            <a:rect l="l" t="t" r="r" b="b"/>
            <a:pathLst>
              <a:path w="2316479" h="730250">
                <a:moveTo>
                  <a:pt x="2315902" y="0"/>
                </a:moveTo>
                <a:lnTo>
                  <a:pt x="0" y="730206"/>
                </a:lnTo>
                <a:lnTo>
                  <a:pt x="165747" y="730206"/>
                </a:lnTo>
                <a:lnTo>
                  <a:pt x="2315902" y="52260"/>
                </a:lnTo>
                <a:lnTo>
                  <a:pt x="2315902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3" name="bk object 63"/>
          <p:cNvSpPr/>
          <p:nvPr/>
        </p:nvSpPr>
        <p:spPr>
          <a:xfrm>
            <a:off x="2185396" y="3235711"/>
            <a:ext cx="1955164" cy="616585"/>
          </a:xfrm>
          <a:custGeom>
            <a:avLst/>
            <a:gdLst/>
            <a:ahLst/>
            <a:cxnLst/>
            <a:rect l="l" t="t" r="r" b="b"/>
            <a:pathLst>
              <a:path w="1955164" h="616585">
                <a:moveTo>
                  <a:pt x="1954600" y="0"/>
                </a:moveTo>
                <a:lnTo>
                  <a:pt x="0" y="616287"/>
                </a:lnTo>
                <a:lnTo>
                  <a:pt x="165747" y="616287"/>
                </a:lnTo>
                <a:lnTo>
                  <a:pt x="1954600" y="52260"/>
                </a:lnTo>
                <a:lnTo>
                  <a:pt x="195460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bk object 64"/>
          <p:cNvSpPr/>
          <p:nvPr/>
        </p:nvSpPr>
        <p:spPr>
          <a:xfrm>
            <a:off x="2185396" y="3235711"/>
            <a:ext cx="1955164" cy="616585"/>
          </a:xfrm>
          <a:custGeom>
            <a:avLst/>
            <a:gdLst/>
            <a:ahLst/>
            <a:cxnLst/>
            <a:rect l="l" t="t" r="r" b="b"/>
            <a:pathLst>
              <a:path w="1955164" h="616585">
                <a:moveTo>
                  <a:pt x="1954600" y="0"/>
                </a:moveTo>
                <a:lnTo>
                  <a:pt x="0" y="616287"/>
                </a:lnTo>
                <a:lnTo>
                  <a:pt x="165747" y="616287"/>
                </a:lnTo>
                <a:lnTo>
                  <a:pt x="1954600" y="52260"/>
                </a:lnTo>
                <a:lnTo>
                  <a:pt x="1954600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bk object 65"/>
          <p:cNvSpPr/>
          <p:nvPr/>
        </p:nvSpPr>
        <p:spPr>
          <a:xfrm>
            <a:off x="2546695" y="3349633"/>
            <a:ext cx="1593850" cy="502920"/>
          </a:xfrm>
          <a:custGeom>
            <a:avLst/>
            <a:gdLst/>
            <a:ahLst/>
            <a:cxnLst/>
            <a:rect l="l" t="t" r="r" b="b"/>
            <a:pathLst>
              <a:path w="1593850" h="502920">
                <a:moveTo>
                  <a:pt x="1593301" y="0"/>
                </a:moveTo>
                <a:lnTo>
                  <a:pt x="0" y="502360"/>
                </a:lnTo>
                <a:lnTo>
                  <a:pt x="165747" y="502360"/>
                </a:lnTo>
                <a:lnTo>
                  <a:pt x="1593301" y="52260"/>
                </a:lnTo>
                <a:lnTo>
                  <a:pt x="159330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bk object 66"/>
          <p:cNvSpPr/>
          <p:nvPr/>
        </p:nvSpPr>
        <p:spPr>
          <a:xfrm>
            <a:off x="2546695" y="3349633"/>
            <a:ext cx="1593850" cy="502920"/>
          </a:xfrm>
          <a:custGeom>
            <a:avLst/>
            <a:gdLst/>
            <a:ahLst/>
            <a:cxnLst/>
            <a:rect l="l" t="t" r="r" b="b"/>
            <a:pathLst>
              <a:path w="1593850" h="502920">
                <a:moveTo>
                  <a:pt x="1593301" y="0"/>
                </a:moveTo>
                <a:lnTo>
                  <a:pt x="0" y="502360"/>
                </a:lnTo>
                <a:lnTo>
                  <a:pt x="165747" y="502360"/>
                </a:lnTo>
                <a:lnTo>
                  <a:pt x="1593301" y="52260"/>
                </a:lnTo>
                <a:lnTo>
                  <a:pt x="1593301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bk object 67"/>
          <p:cNvSpPr/>
          <p:nvPr/>
        </p:nvSpPr>
        <p:spPr>
          <a:xfrm>
            <a:off x="2908010" y="3463553"/>
            <a:ext cx="1232535" cy="388620"/>
          </a:xfrm>
          <a:custGeom>
            <a:avLst/>
            <a:gdLst/>
            <a:ahLst/>
            <a:cxnLst/>
            <a:rect l="l" t="t" r="r" b="b"/>
            <a:pathLst>
              <a:path w="1232535" h="388620">
                <a:moveTo>
                  <a:pt x="1231986" y="0"/>
                </a:moveTo>
                <a:lnTo>
                  <a:pt x="0" y="388441"/>
                </a:lnTo>
                <a:lnTo>
                  <a:pt x="165735" y="388441"/>
                </a:lnTo>
                <a:lnTo>
                  <a:pt x="1231986" y="52260"/>
                </a:lnTo>
                <a:lnTo>
                  <a:pt x="123198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bk object 68"/>
          <p:cNvSpPr/>
          <p:nvPr/>
        </p:nvSpPr>
        <p:spPr>
          <a:xfrm>
            <a:off x="2908010" y="3463553"/>
            <a:ext cx="1232535" cy="388620"/>
          </a:xfrm>
          <a:custGeom>
            <a:avLst/>
            <a:gdLst/>
            <a:ahLst/>
            <a:cxnLst/>
            <a:rect l="l" t="t" r="r" b="b"/>
            <a:pathLst>
              <a:path w="1232535" h="388620">
                <a:moveTo>
                  <a:pt x="1231986" y="0"/>
                </a:moveTo>
                <a:lnTo>
                  <a:pt x="0" y="388441"/>
                </a:lnTo>
                <a:lnTo>
                  <a:pt x="165735" y="388441"/>
                </a:lnTo>
                <a:lnTo>
                  <a:pt x="1231986" y="52260"/>
                </a:lnTo>
                <a:lnTo>
                  <a:pt x="1231986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9" name="bk object 69"/>
          <p:cNvSpPr/>
          <p:nvPr/>
        </p:nvSpPr>
        <p:spPr>
          <a:xfrm>
            <a:off x="3269312" y="3577472"/>
            <a:ext cx="871219" cy="274955"/>
          </a:xfrm>
          <a:custGeom>
            <a:avLst/>
            <a:gdLst/>
            <a:ahLst/>
            <a:cxnLst/>
            <a:rect l="l" t="t" r="r" b="b"/>
            <a:pathLst>
              <a:path w="871220" h="274954">
                <a:moveTo>
                  <a:pt x="870684" y="0"/>
                </a:moveTo>
                <a:lnTo>
                  <a:pt x="0" y="274522"/>
                </a:lnTo>
                <a:lnTo>
                  <a:pt x="165747" y="274522"/>
                </a:lnTo>
                <a:lnTo>
                  <a:pt x="870684" y="52260"/>
                </a:lnTo>
                <a:lnTo>
                  <a:pt x="870684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0" name="bk object 70"/>
          <p:cNvSpPr/>
          <p:nvPr/>
        </p:nvSpPr>
        <p:spPr>
          <a:xfrm>
            <a:off x="3269312" y="3577472"/>
            <a:ext cx="871219" cy="274955"/>
          </a:xfrm>
          <a:custGeom>
            <a:avLst/>
            <a:gdLst/>
            <a:ahLst/>
            <a:cxnLst/>
            <a:rect l="l" t="t" r="r" b="b"/>
            <a:pathLst>
              <a:path w="871220" h="274954">
                <a:moveTo>
                  <a:pt x="870684" y="0"/>
                </a:moveTo>
                <a:lnTo>
                  <a:pt x="0" y="274522"/>
                </a:lnTo>
                <a:lnTo>
                  <a:pt x="165747" y="274522"/>
                </a:lnTo>
                <a:lnTo>
                  <a:pt x="870684" y="52260"/>
                </a:lnTo>
                <a:lnTo>
                  <a:pt x="870684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" name="bk object 71"/>
          <p:cNvSpPr/>
          <p:nvPr/>
        </p:nvSpPr>
        <p:spPr>
          <a:xfrm>
            <a:off x="3630627" y="3691394"/>
            <a:ext cx="509905" cy="160655"/>
          </a:xfrm>
          <a:custGeom>
            <a:avLst/>
            <a:gdLst/>
            <a:ahLst/>
            <a:cxnLst/>
            <a:rect l="l" t="t" r="r" b="b"/>
            <a:pathLst>
              <a:path w="509904" h="160654">
                <a:moveTo>
                  <a:pt x="509369" y="0"/>
                </a:moveTo>
                <a:lnTo>
                  <a:pt x="0" y="160603"/>
                </a:lnTo>
                <a:lnTo>
                  <a:pt x="165739" y="160602"/>
                </a:lnTo>
                <a:lnTo>
                  <a:pt x="505828" y="53377"/>
                </a:lnTo>
                <a:lnTo>
                  <a:pt x="507346" y="44855"/>
                </a:lnTo>
                <a:lnTo>
                  <a:pt x="508457" y="35892"/>
                </a:lnTo>
                <a:lnTo>
                  <a:pt x="509080" y="27297"/>
                </a:lnTo>
                <a:lnTo>
                  <a:pt x="509369" y="16599"/>
                </a:lnTo>
                <a:lnTo>
                  <a:pt x="509369" y="0"/>
                </a:lnTo>
                <a:close/>
              </a:path>
              <a:path w="509904" h="160654">
                <a:moveTo>
                  <a:pt x="457746" y="130199"/>
                </a:moveTo>
                <a:lnTo>
                  <a:pt x="361302" y="160603"/>
                </a:lnTo>
                <a:lnTo>
                  <a:pt x="365462" y="160602"/>
                </a:lnTo>
                <a:lnTo>
                  <a:pt x="397928" y="159724"/>
                </a:lnTo>
                <a:lnTo>
                  <a:pt x="415215" y="156802"/>
                </a:lnTo>
                <a:lnTo>
                  <a:pt x="433064" y="147776"/>
                </a:lnTo>
                <a:lnTo>
                  <a:pt x="457746" y="13019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2" name="bk object 72"/>
          <p:cNvSpPr/>
          <p:nvPr/>
        </p:nvSpPr>
        <p:spPr>
          <a:xfrm>
            <a:off x="3630627" y="3691394"/>
            <a:ext cx="509905" cy="160655"/>
          </a:xfrm>
          <a:custGeom>
            <a:avLst/>
            <a:gdLst/>
            <a:ahLst/>
            <a:cxnLst/>
            <a:rect l="l" t="t" r="r" b="b"/>
            <a:pathLst>
              <a:path w="509904" h="160654">
                <a:moveTo>
                  <a:pt x="509369" y="0"/>
                </a:moveTo>
                <a:lnTo>
                  <a:pt x="0" y="160603"/>
                </a:lnTo>
                <a:lnTo>
                  <a:pt x="165739" y="160602"/>
                </a:lnTo>
                <a:lnTo>
                  <a:pt x="505828" y="53377"/>
                </a:lnTo>
                <a:lnTo>
                  <a:pt x="507346" y="44855"/>
                </a:lnTo>
                <a:lnTo>
                  <a:pt x="508457" y="35892"/>
                </a:lnTo>
                <a:lnTo>
                  <a:pt x="509080" y="27297"/>
                </a:lnTo>
                <a:lnTo>
                  <a:pt x="509369" y="16599"/>
                </a:lnTo>
                <a:lnTo>
                  <a:pt x="509369" y="0"/>
                </a:lnTo>
                <a:close/>
              </a:path>
              <a:path w="509904" h="160654">
                <a:moveTo>
                  <a:pt x="457746" y="130199"/>
                </a:moveTo>
                <a:lnTo>
                  <a:pt x="361302" y="160603"/>
                </a:lnTo>
                <a:lnTo>
                  <a:pt x="365462" y="160602"/>
                </a:lnTo>
                <a:lnTo>
                  <a:pt x="397928" y="159724"/>
                </a:lnTo>
                <a:lnTo>
                  <a:pt x="415215" y="156802"/>
                </a:lnTo>
                <a:lnTo>
                  <a:pt x="433064" y="147776"/>
                </a:lnTo>
                <a:lnTo>
                  <a:pt x="457746" y="130199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3" name="bk object 73"/>
          <p:cNvSpPr/>
          <p:nvPr/>
        </p:nvSpPr>
        <p:spPr>
          <a:xfrm>
            <a:off x="791994" y="2123997"/>
            <a:ext cx="3240405" cy="1620520"/>
          </a:xfrm>
          <a:custGeom>
            <a:avLst/>
            <a:gdLst/>
            <a:ahLst/>
            <a:cxnLst/>
            <a:rect l="l" t="t" r="r" b="b"/>
            <a:pathLst>
              <a:path w="3240404" h="1620520">
                <a:moveTo>
                  <a:pt x="3096006" y="0"/>
                </a:moveTo>
                <a:lnTo>
                  <a:pt x="144005" y="0"/>
                </a:lnTo>
                <a:lnTo>
                  <a:pt x="60752" y="2250"/>
                </a:lnTo>
                <a:lnTo>
                  <a:pt x="18000" y="18000"/>
                </a:lnTo>
                <a:lnTo>
                  <a:pt x="2250" y="60752"/>
                </a:lnTo>
                <a:lnTo>
                  <a:pt x="0" y="144005"/>
                </a:lnTo>
                <a:lnTo>
                  <a:pt x="0" y="1475994"/>
                </a:lnTo>
                <a:lnTo>
                  <a:pt x="2250" y="1559247"/>
                </a:lnTo>
                <a:lnTo>
                  <a:pt x="18000" y="1601998"/>
                </a:lnTo>
                <a:lnTo>
                  <a:pt x="60752" y="1617749"/>
                </a:lnTo>
                <a:lnTo>
                  <a:pt x="144005" y="1619999"/>
                </a:lnTo>
                <a:lnTo>
                  <a:pt x="3096006" y="1619999"/>
                </a:lnTo>
                <a:lnTo>
                  <a:pt x="3179259" y="1617749"/>
                </a:lnTo>
                <a:lnTo>
                  <a:pt x="3222010" y="1601998"/>
                </a:lnTo>
                <a:lnTo>
                  <a:pt x="3237761" y="1559247"/>
                </a:lnTo>
                <a:lnTo>
                  <a:pt x="3240011" y="1475994"/>
                </a:lnTo>
                <a:lnTo>
                  <a:pt x="3240011" y="144005"/>
                </a:lnTo>
                <a:lnTo>
                  <a:pt x="3237761" y="60752"/>
                </a:lnTo>
                <a:lnTo>
                  <a:pt x="3222010" y="18000"/>
                </a:lnTo>
                <a:lnTo>
                  <a:pt x="3179259" y="2250"/>
                </a:lnTo>
                <a:lnTo>
                  <a:pt x="3096006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4" name="bk object 74"/>
          <p:cNvSpPr/>
          <p:nvPr/>
        </p:nvSpPr>
        <p:spPr>
          <a:xfrm>
            <a:off x="6809836" y="431995"/>
            <a:ext cx="300355" cy="0"/>
          </a:xfrm>
          <a:custGeom>
            <a:avLst/>
            <a:gdLst/>
            <a:ahLst/>
            <a:cxnLst/>
            <a:rect l="l" t="t" r="r" b="b"/>
            <a:pathLst>
              <a:path w="300354" h="0">
                <a:moveTo>
                  <a:pt x="0" y="0"/>
                </a:moveTo>
                <a:lnTo>
                  <a:pt x="300151" y="0"/>
                </a:lnTo>
              </a:path>
            </a:pathLst>
          </a:custGeom>
          <a:ln w="3175">
            <a:solidFill>
              <a:srgbClr val="E00082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5" name="bk object 75"/>
          <p:cNvSpPr/>
          <p:nvPr/>
        </p:nvSpPr>
        <p:spPr>
          <a:xfrm>
            <a:off x="6809846" y="0"/>
            <a:ext cx="1578610" cy="432434"/>
          </a:xfrm>
          <a:custGeom>
            <a:avLst/>
            <a:gdLst/>
            <a:ahLst/>
            <a:cxnLst/>
            <a:rect l="l" t="t" r="r" b="b"/>
            <a:pathLst>
              <a:path w="1578609" h="432434">
                <a:moveTo>
                  <a:pt x="1578152" y="0"/>
                </a:moveTo>
                <a:lnTo>
                  <a:pt x="1370126" y="0"/>
                </a:lnTo>
                <a:lnTo>
                  <a:pt x="0" y="432003"/>
                </a:lnTo>
                <a:lnTo>
                  <a:pt x="300139" y="432003"/>
                </a:lnTo>
                <a:lnTo>
                  <a:pt x="1578152" y="29044"/>
                </a:lnTo>
                <a:lnTo>
                  <a:pt x="1578152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6" name="bk object 76"/>
          <p:cNvSpPr/>
          <p:nvPr/>
        </p:nvSpPr>
        <p:spPr>
          <a:xfrm>
            <a:off x="6155206" y="431995"/>
            <a:ext cx="300355" cy="0"/>
          </a:xfrm>
          <a:custGeom>
            <a:avLst/>
            <a:gdLst/>
            <a:ahLst/>
            <a:cxnLst/>
            <a:rect l="l" t="t" r="r" b="b"/>
            <a:pathLst>
              <a:path w="300354" h="0">
                <a:moveTo>
                  <a:pt x="0" y="0"/>
                </a:moveTo>
                <a:lnTo>
                  <a:pt x="300151" y="0"/>
                </a:lnTo>
              </a:path>
            </a:pathLst>
          </a:custGeom>
          <a:ln w="3175">
            <a:solidFill>
              <a:srgbClr val="E00082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7" name="bk object 77"/>
          <p:cNvSpPr/>
          <p:nvPr/>
        </p:nvSpPr>
        <p:spPr>
          <a:xfrm>
            <a:off x="6155214" y="0"/>
            <a:ext cx="1670685" cy="432434"/>
          </a:xfrm>
          <a:custGeom>
            <a:avLst/>
            <a:gdLst/>
            <a:ahLst/>
            <a:cxnLst/>
            <a:rect l="l" t="t" r="r" b="b"/>
            <a:pathLst>
              <a:path w="1670684" h="432434">
                <a:moveTo>
                  <a:pt x="1670265" y="0"/>
                </a:moveTo>
                <a:lnTo>
                  <a:pt x="1370126" y="0"/>
                </a:lnTo>
                <a:lnTo>
                  <a:pt x="0" y="432003"/>
                </a:lnTo>
                <a:lnTo>
                  <a:pt x="300139" y="432003"/>
                </a:lnTo>
                <a:lnTo>
                  <a:pt x="167026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8" name="bk object 78"/>
          <p:cNvSpPr/>
          <p:nvPr/>
        </p:nvSpPr>
        <p:spPr>
          <a:xfrm>
            <a:off x="6155214" y="0"/>
            <a:ext cx="1670685" cy="432434"/>
          </a:xfrm>
          <a:custGeom>
            <a:avLst/>
            <a:gdLst/>
            <a:ahLst/>
            <a:cxnLst/>
            <a:rect l="l" t="t" r="r" b="b"/>
            <a:pathLst>
              <a:path w="1670684" h="432434">
                <a:moveTo>
                  <a:pt x="1670265" y="0"/>
                </a:moveTo>
                <a:lnTo>
                  <a:pt x="1370126" y="0"/>
                </a:lnTo>
                <a:lnTo>
                  <a:pt x="0" y="432003"/>
                </a:lnTo>
                <a:lnTo>
                  <a:pt x="300139" y="432003"/>
                </a:lnTo>
                <a:lnTo>
                  <a:pt x="1670265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9" name="bk object 79"/>
          <p:cNvSpPr/>
          <p:nvPr/>
        </p:nvSpPr>
        <p:spPr>
          <a:xfrm>
            <a:off x="5500580" y="431995"/>
            <a:ext cx="300355" cy="0"/>
          </a:xfrm>
          <a:custGeom>
            <a:avLst/>
            <a:gdLst/>
            <a:ahLst/>
            <a:cxnLst/>
            <a:rect l="l" t="t" r="r" b="b"/>
            <a:pathLst>
              <a:path w="300354" h="0">
                <a:moveTo>
                  <a:pt x="0" y="0"/>
                </a:moveTo>
                <a:lnTo>
                  <a:pt x="300151" y="0"/>
                </a:lnTo>
              </a:path>
            </a:pathLst>
          </a:custGeom>
          <a:ln w="3175">
            <a:solidFill>
              <a:srgbClr val="E00082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0" name="bk object 80"/>
          <p:cNvSpPr/>
          <p:nvPr/>
        </p:nvSpPr>
        <p:spPr>
          <a:xfrm>
            <a:off x="5500589" y="0"/>
            <a:ext cx="1670685" cy="432434"/>
          </a:xfrm>
          <a:custGeom>
            <a:avLst/>
            <a:gdLst/>
            <a:ahLst/>
            <a:cxnLst/>
            <a:rect l="l" t="t" r="r" b="b"/>
            <a:pathLst>
              <a:path w="1670684" h="432434">
                <a:moveTo>
                  <a:pt x="1670265" y="0"/>
                </a:moveTo>
                <a:lnTo>
                  <a:pt x="1370126" y="0"/>
                </a:lnTo>
                <a:lnTo>
                  <a:pt x="0" y="432003"/>
                </a:lnTo>
                <a:lnTo>
                  <a:pt x="300139" y="432003"/>
                </a:lnTo>
                <a:lnTo>
                  <a:pt x="167026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1" name="bk object 81"/>
          <p:cNvSpPr/>
          <p:nvPr/>
        </p:nvSpPr>
        <p:spPr>
          <a:xfrm>
            <a:off x="5500589" y="0"/>
            <a:ext cx="1670685" cy="432434"/>
          </a:xfrm>
          <a:custGeom>
            <a:avLst/>
            <a:gdLst/>
            <a:ahLst/>
            <a:cxnLst/>
            <a:rect l="l" t="t" r="r" b="b"/>
            <a:pathLst>
              <a:path w="1670684" h="432434">
                <a:moveTo>
                  <a:pt x="1670265" y="0"/>
                </a:moveTo>
                <a:lnTo>
                  <a:pt x="1370126" y="0"/>
                </a:lnTo>
                <a:lnTo>
                  <a:pt x="0" y="432003"/>
                </a:lnTo>
                <a:lnTo>
                  <a:pt x="300139" y="432003"/>
                </a:lnTo>
                <a:lnTo>
                  <a:pt x="1670265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2" name="bk object 82"/>
          <p:cNvSpPr/>
          <p:nvPr/>
        </p:nvSpPr>
        <p:spPr>
          <a:xfrm>
            <a:off x="4845956" y="431995"/>
            <a:ext cx="300355" cy="0"/>
          </a:xfrm>
          <a:custGeom>
            <a:avLst/>
            <a:gdLst/>
            <a:ahLst/>
            <a:cxnLst/>
            <a:rect l="l" t="t" r="r" b="b"/>
            <a:pathLst>
              <a:path w="300354" h="0">
                <a:moveTo>
                  <a:pt x="0" y="0"/>
                </a:moveTo>
                <a:lnTo>
                  <a:pt x="300151" y="0"/>
                </a:lnTo>
              </a:path>
            </a:pathLst>
          </a:custGeom>
          <a:ln w="3175">
            <a:solidFill>
              <a:srgbClr val="E00082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3" name="bk object 83"/>
          <p:cNvSpPr/>
          <p:nvPr/>
        </p:nvSpPr>
        <p:spPr>
          <a:xfrm>
            <a:off x="4845965" y="0"/>
            <a:ext cx="1670685" cy="432434"/>
          </a:xfrm>
          <a:custGeom>
            <a:avLst/>
            <a:gdLst/>
            <a:ahLst/>
            <a:cxnLst/>
            <a:rect l="l" t="t" r="r" b="b"/>
            <a:pathLst>
              <a:path w="1670684" h="432434">
                <a:moveTo>
                  <a:pt x="1670265" y="0"/>
                </a:moveTo>
                <a:lnTo>
                  <a:pt x="1370126" y="0"/>
                </a:lnTo>
                <a:lnTo>
                  <a:pt x="0" y="432003"/>
                </a:lnTo>
                <a:lnTo>
                  <a:pt x="300139" y="432003"/>
                </a:lnTo>
                <a:lnTo>
                  <a:pt x="167026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4" name="bk object 84"/>
          <p:cNvSpPr/>
          <p:nvPr/>
        </p:nvSpPr>
        <p:spPr>
          <a:xfrm>
            <a:off x="4845965" y="0"/>
            <a:ext cx="1670685" cy="432434"/>
          </a:xfrm>
          <a:custGeom>
            <a:avLst/>
            <a:gdLst/>
            <a:ahLst/>
            <a:cxnLst/>
            <a:rect l="l" t="t" r="r" b="b"/>
            <a:pathLst>
              <a:path w="1670684" h="432434">
                <a:moveTo>
                  <a:pt x="1670265" y="0"/>
                </a:moveTo>
                <a:lnTo>
                  <a:pt x="1370126" y="0"/>
                </a:lnTo>
                <a:lnTo>
                  <a:pt x="0" y="432003"/>
                </a:lnTo>
                <a:lnTo>
                  <a:pt x="300139" y="432003"/>
                </a:lnTo>
                <a:lnTo>
                  <a:pt x="1670265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5" name="bk object 85"/>
          <p:cNvSpPr/>
          <p:nvPr/>
        </p:nvSpPr>
        <p:spPr>
          <a:xfrm>
            <a:off x="4191332" y="431995"/>
            <a:ext cx="300355" cy="0"/>
          </a:xfrm>
          <a:custGeom>
            <a:avLst/>
            <a:gdLst/>
            <a:ahLst/>
            <a:cxnLst/>
            <a:rect l="l" t="t" r="r" b="b"/>
            <a:pathLst>
              <a:path w="300354" h="0">
                <a:moveTo>
                  <a:pt x="0" y="0"/>
                </a:moveTo>
                <a:lnTo>
                  <a:pt x="300151" y="0"/>
                </a:lnTo>
              </a:path>
            </a:pathLst>
          </a:custGeom>
          <a:ln w="3175">
            <a:solidFill>
              <a:srgbClr val="E00082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6" name="bk object 86"/>
          <p:cNvSpPr/>
          <p:nvPr/>
        </p:nvSpPr>
        <p:spPr>
          <a:xfrm>
            <a:off x="4191341" y="0"/>
            <a:ext cx="1670685" cy="432434"/>
          </a:xfrm>
          <a:custGeom>
            <a:avLst/>
            <a:gdLst/>
            <a:ahLst/>
            <a:cxnLst/>
            <a:rect l="l" t="t" r="r" b="b"/>
            <a:pathLst>
              <a:path w="1670685" h="432434">
                <a:moveTo>
                  <a:pt x="1670265" y="0"/>
                </a:moveTo>
                <a:lnTo>
                  <a:pt x="1370126" y="0"/>
                </a:lnTo>
                <a:lnTo>
                  <a:pt x="0" y="432003"/>
                </a:lnTo>
                <a:lnTo>
                  <a:pt x="300139" y="432003"/>
                </a:lnTo>
                <a:lnTo>
                  <a:pt x="167026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7" name="bk object 87"/>
          <p:cNvSpPr/>
          <p:nvPr/>
        </p:nvSpPr>
        <p:spPr>
          <a:xfrm>
            <a:off x="4191341" y="0"/>
            <a:ext cx="1670685" cy="432434"/>
          </a:xfrm>
          <a:custGeom>
            <a:avLst/>
            <a:gdLst/>
            <a:ahLst/>
            <a:cxnLst/>
            <a:rect l="l" t="t" r="r" b="b"/>
            <a:pathLst>
              <a:path w="1670685" h="432434">
                <a:moveTo>
                  <a:pt x="1670265" y="0"/>
                </a:moveTo>
                <a:lnTo>
                  <a:pt x="1370126" y="0"/>
                </a:lnTo>
                <a:lnTo>
                  <a:pt x="0" y="432003"/>
                </a:lnTo>
                <a:lnTo>
                  <a:pt x="300139" y="432003"/>
                </a:lnTo>
                <a:lnTo>
                  <a:pt x="1670265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8" name="bk object 88"/>
          <p:cNvSpPr/>
          <p:nvPr/>
        </p:nvSpPr>
        <p:spPr>
          <a:xfrm>
            <a:off x="3536706" y="431995"/>
            <a:ext cx="300355" cy="0"/>
          </a:xfrm>
          <a:custGeom>
            <a:avLst/>
            <a:gdLst/>
            <a:ahLst/>
            <a:cxnLst/>
            <a:rect l="l" t="t" r="r" b="b"/>
            <a:pathLst>
              <a:path w="300354" h="0">
                <a:moveTo>
                  <a:pt x="0" y="0"/>
                </a:moveTo>
                <a:lnTo>
                  <a:pt x="300151" y="0"/>
                </a:lnTo>
              </a:path>
            </a:pathLst>
          </a:custGeom>
          <a:ln w="3175">
            <a:solidFill>
              <a:srgbClr val="E00082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9" name="bk object 89"/>
          <p:cNvSpPr/>
          <p:nvPr/>
        </p:nvSpPr>
        <p:spPr>
          <a:xfrm>
            <a:off x="3536715" y="0"/>
            <a:ext cx="1670685" cy="432434"/>
          </a:xfrm>
          <a:custGeom>
            <a:avLst/>
            <a:gdLst/>
            <a:ahLst/>
            <a:cxnLst/>
            <a:rect l="l" t="t" r="r" b="b"/>
            <a:pathLst>
              <a:path w="1670685" h="432434">
                <a:moveTo>
                  <a:pt x="1670265" y="0"/>
                </a:moveTo>
                <a:lnTo>
                  <a:pt x="1370126" y="0"/>
                </a:lnTo>
                <a:lnTo>
                  <a:pt x="0" y="432003"/>
                </a:lnTo>
                <a:lnTo>
                  <a:pt x="300139" y="432003"/>
                </a:lnTo>
                <a:lnTo>
                  <a:pt x="167026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0" name="bk object 90"/>
          <p:cNvSpPr/>
          <p:nvPr/>
        </p:nvSpPr>
        <p:spPr>
          <a:xfrm>
            <a:off x="3536715" y="0"/>
            <a:ext cx="1670685" cy="432434"/>
          </a:xfrm>
          <a:custGeom>
            <a:avLst/>
            <a:gdLst/>
            <a:ahLst/>
            <a:cxnLst/>
            <a:rect l="l" t="t" r="r" b="b"/>
            <a:pathLst>
              <a:path w="1670685" h="432434">
                <a:moveTo>
                  <a:pt x="1670265" y="0"/>
                </a:moveTo>
                <a:lnTo>
                  <a:pt x="1370126" y="0"/>
                </a:lnTo>
                <a:lnTo>
                  <a:pt x="0" y="432003"/>
                </a:lnTo>
                <a:lnTo>
                  <a:pt x="300139" y="432003"/>
                </a:lnTo>
                <a:lnTo>
                  <a:pt x="1670265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1" name="bk object 91"/>
          <p:cNvSpPr/>
          <p:nvPr/>
        </p:nvSpPr>
        <p:spPr>
          <a:xfrm>
            <a:off x="2882075" y="431995"/>
            <a:ext cx="300355" cy="0"/>
          </a:xfrm>
          <a:custGeom>
            <a:avLst/>
            <a:gdLst/>
            <a:ahLst/>
            <a:cxnLst/>
            <a:rect l="l" t="t" r="r" b="b"/>
            <a:pathLst>
              <a:path w="300355" h="0">
                <a:moveTo>
                  <a:pt x="0" y="0"/>
                </a:moveTo>
                <a:lnTo>
                  <a:pt x="300151" y="0"/>
                </a:lnTo>
              </a:path>
            </a:pathLst>
          </a:custGeom>
          <a:ln w="3175">
            <a:solidFill>
              <a:srgbClr val="E00082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2" name="bk object 92"/>
          <p:cNvSpPr/>
          <p:nvPr/>
        </p:nvSpPr>
        <p:spPr>
          <a:xfrm>
            <a:off x="2882085" y="0"/>
            <a:ext cx="1670685" cy="432434"/>
          </a:xfrm>
          <a:custGeom>
            <a:avLst/>
            <a:gdLst/>
            <a:ahLst/>
            <a:cxnLst/>
            <a:rect l="l" t="t" r="r" b="b"/>
            <a:pathLst>
              <a:path w="1670685" h="432434">
                <a:moveTo>
                  <a:pt x="1670265" y="0"/>
                </a:moveTo>
                <a:lnTo>
                  <a:pt x="1370126" y="0"/>
                </a:lnTo>
                <a:lnTo>
                  <a:pt x="0" y="432003"/>
                </a:lnTo>
                <a:lnTo>
                  <a:pt x="300139" y="432003"/>
                </a:lnTo>
                <a:lnTo>
                  <a:pt x="167026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3" name="bk object 93"/>
          <p:cNvSpPr/>
          <p:nvPr/>
        </p:nvSpPr>
        <p:spPr>
          <a:xfrm>
            <a:off x="2882085" y="0"/>
            <a:ext cx="1670685" cy="432434"/>
          </a:xfrm>
          <a:custGeom>
            <a:avLst/>
            <a:gdLst/>
            <a:ahLst/>
            <a:cxnLst/>
            <a:rect l="l" t="t" r="r" b="b"/>
            <a:pathLst>
              <a:path w="1670685" h="432434">
                <a:moveTo>
                  <a:pt x="1670265" y="0"/>
                </a:moveTo>
                <a:lnTo>
                  <a:pt x="1370126" y="0"/>
                </a:lnTo>
                <a:lnTo>
                  <a:pt x="0" y="432003"/>
                </a:lnTo>
                <a:lnTo>
                  <a:pt x="300139" y="432003"/>
                </a:lnTo>
                <a:lnTo>
                  <a:pt x="1670265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4" name="bk object 94"/>
          <p:cNvSpPr/>
          <p:nvPr/>
        </p:nvSpPr>
        <p:spPr>
          <a:xfrm>
            <a:off x="2227449" y="431995"/>
            <a:ext cx="300355" cy="0"/>
          </a:xfrm>
          <a:custGeom>
            <a:avLst/>
            <a:gdLst/>
            <a:ahLst/>
            <a:cxnLst/>
            <a:rect l="l" t="t" r="r" b="b"/>
            <a:pathLst>
              <a:path w="300355" h="0">
                <a:moveTo>
                  <a:pt x="0" y="0"/>
                </a:moveTo>
                <a:lnTo>
                  <a:pt x="300151" y="0"/>
                </a:lnTo>
              </a:path>
            </a:pathLst>
          </a:custGeom>
          <a:ln w="3175">
            <a:solidFill>
              <a:srgbClr val="E00082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5" name="bk object 95"/>
          <p:cNvSpPr/>
          <p:nvPr/>
        </p:nvSpPr>
        <p:spPr>
          <a:xfrm>
            <a:off x="2227459" y="0"/>
            <a:ext cx="1670685" cy="432434"/>
          </a:xfrm>
          <a:custGeom>
            <a:avLst/>
            <a:gdLst/>
            <a:ahLst/>
            <a:cxnLst/>
            <a:rect l="l" t="t" r="r" b="b"/>
            <a:pathLst>
              <a:path w="1670685" h="432434">
                <a:moveTo>
                  <a:pt x="1670265" y="0"/>
                </a:moveTo>
                <a:lnTo>
                  <a:pt x="1370126" y="0"/>
                </a:lnTo>
                <a:lnTo>
                  <a:pt x="0" y="432003"/>
                </a:lnTo>
                <a:lnTo>
                  <a:pt x="300139" y="432003"/>
                </a:lnTo>
                <a:lnTo>
                  <a:pt x="167026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6" name="bk object 96"/>
          <p:cNvSpPr/>
          <p:nvPr/>
        </p:nvSpPr>
        <p:spPr>
          <a:xfrm>
            <a:off x="2227459" y="0"/>
            <a:ext cx="1670685" cy="432434"/>
          </a:xfrm>
          <a:custGeom>
            <a:avLst/>
            <a:gdLst/>
            <a:ahLst/>
            <a:cxnLst/>
            <a:rect l="l" t="t" r="r" b="b"/>
            <a:pathLst>
              <a:path w="1670685" h="432434">
                <a:moveTo>
                  <a:pt x="1670265" y="0"/>
                </a:moveTo>
                <a:lnTo>
                  <a:pt x="1370126" y="0"/>
                </a:lnTo>
                <a:lnTo>
                  <a:pt x="0" y="432003"/>
                </a:lnTo>
                <a:lnTo>
                  <a:pt x="300139" y="432003"/>
                </a:lnTo>
                <a:lnTo>
                  <a:pt x="1670265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7" name="bk object 97"/>
          <p:cNvSpPr/>
          <p:nvPr/>
        </p:nvSpPr>
        <p:spPr>
          <a:xfrm>
            <a:off x="1572823" y="431995"/>
            <a:ext cx="300355" cy="0"/>
          </a:xfrm>
          <a:custGeom>
            <a:avLst/>
            <a:gdLst/>
            <a:ahLst/>
            <a:cxnLst/>
            <a:rect l="l" t="t" r="r" b="b"/>
            <a:pathLst>
              <a:path w="300355" h="0">
                <a:moveTo>
                  <a:pt x="0" y="0"/>
                </a:moveTo>
                <a:lnTo>
                  <a:pt x="300151" y="0"/>
                </a:lnTo>
              </a:path>
            </a:pathLst>
          </a:custGeom>
          <a:ln w="3175">
            <a:solidFill>
              <a:srgbClr val="E00082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8" name="bk object 98"/>
          <p:cNvSpPr/>
          <p:nvPr/>
        </p:nvSpPr>
        <p:spPr>
          <a:xfrm>
            <a:off x="1572834" y="0"/>
            <a:ext cx="1670685" cy="432434"/>
          </a:xfrm>
          <a:custGeom>
            <a:avLst/>
            <a:gdLst/>
            <a:ahLst/>
            <a:cxnLst/>
            <a:rect l="l" t="t" r="r" b="b"/>
            <a:pathLst>
              <a:path w="1670685" h="432434">
                <a:moveTo>
                  <a:pt x="1670265" y="0"/>
                </a:moveTo>
                <a:lnTo>
                  <a:pt x="1370126" y="0"/>
                </a:lnTo>
                <a:lnTo>
                  <a:pt x="0" y="432003"/>
                </a:lnTo>
                <a:lnTo>
                  <a:pt x="300139" y="432003"/>
                </a:lnTo>
                <a:lnTo>
                  <a:pt x="167026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9" name="bk object 99"/>
          <p:cNvSpPr/>
          <p:nvPr/>
        </p:nvSpPr>
        <p:spPr>
          <a:xfrm>
            <a:off x="1572834" y="0"/>
            <a:ext cx="1670685" cy="432434"/>
          </a:xfrm>
          <a:custGeom>
            <a:avLst/>
            <a:gdLst/>
            <a:ahLst/>
            <a:cxnLst/>
            <a:rect l="l" t="t" r="r" b="b"/>
            <a:pathLst>
              <a:path w="1670685" h="432434">
                <a:moveTo>
                  <a:pt x="1670265" y="0"/>
                </a:moveTo>
                <a:lnTo>
                  <a:pt x="1370126" y="0"/>
                </a:lnTo>
                <a:lnTo>
                  <a:pt x="0" y="432003"/>
                </a:lnTo>
                <a:lnTo>
                  <a:pt x="300139" y="432003"/>
                </a:lnTo>
                <a:lnTo>
                  <a:pt x="1670265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0" name="bk object 100"/>
          <p:cNvSpPr/>
          <p:nvPr/>
        </p:nvSpPr>
        <p:spPr>
          <a:xfrm>
            <a:off x="918197" y="431995"/>
            <a:ext cx="300355" cy="0"/>
          </a:xfrm>
          <a:custGeom>
            <a:avLst/>
            <a:gdLst/>
            <a:ahLst/>
            <a:cxnLst/>
            <a:rect l="l" t="t" r="r" b="b"/>
            <a:pathLst>
              <a:path w="300355" h="0">
                <a:moveTo>
                  <a:pt x="0" y="0"/>
                </a:moveTo>
                <a:lnTo>
                  <a:pt x="300151" y="0"/>
                </a:lnTo>
              </a:path>
            </a:pathLst>
          </a:custGeom>
          <a:ln w="3175">
            <a:solidFill>
              <a:srgbClr val="E00082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01" name="bk object 101"/>
          <p:cNvSpPr/>
          <p:nvPr/>
        </p:nvSpPr>
        <p:spPr>
          <a:xfrm>
            <a:off x="918204" y="0"/>
            <a:ext cx="1670685" cy="432434"/>
          </a:xfrm>
          <a:custGeom>
            <a:avLst/>
            <a:gdLst/>
            <a:ahLst/>
            <a:cxnLst/>
            <a:rect l="l" t="t" r="r" b="b"/>
            <a:pathLst>
              <a:path w="1670685" h="432434">
                <a:moveTo>
                  <a:pt x="1670265" y="0"/>
                </a:moveTo>
                <a:lnTo>
                  <a:pt x="1370126" y="0"/>
                </a:lnTo>
                <a:lnTo>
                  <a:pt x="0" y="432003"/>
                </a:lnTo>
                <a:lnTo>
                  <a:pt x="300139" y="432003"/>
                </a:lnTo>
                <a:lnTo>
                  <a:pt x="167026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2" name="bk object 102"/>
          <p:cNvSpPr/>
          <p:nvPr/>
        </p:nvSpPr>
        <p:spPr>
          <a:xfrm>
            <a:off x="918204" y="0"/>
            <a:ext cx="1670685" cy="432434"/>
          </a:xfrm>
          <a:custGeom>
            <a:avLst/>
            <a:gdLst/>
            <a:ahLst/>
            <a:cxnLst/>
            <a:rect l="l" t="t" r="r" b="b"/>
            <a:pathLst>
              <a:path w="1670685" h="432434">
                <a:moveTo>
                  <a:pt x="1670265" y="0"/>
                </a:moveTo>
                <a:lnTo>
                  <a:pt x="1370126" y="0"/>
                </a:lnTo>
                <a:lnTo>
                  <a:pt x="0" y="432003"/>
                </a:lnTo>
                <a:lnTo>
                  <a:pt x="300139" y="432003"/>
                </a:lnTo>
                <a:lnTo>
                  <a:pt x="1670265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3" name="bk object 103"/>
          <p:cNvSpPr/>
          <p:nvPr/>
        </p:nvSpPr>
        <p:spPr>
          <a:xfrm>
            <a:off x="263571" y="431995"/>
            <a:ext cx="300355" cy="0"/>
          </a:xfrm>
          <a:custGeom>
            <a:avLst/>
            <a:gdLst/>
            <a:ahLst/>
            <a:cxnLst/>
            <a:rect l="l" t="t" r="r" b="b"/>
            <a:pathLst>
              <a:path w="300355" h="0">
                <a:moveTo>
                  <a:pt x="0" y="0"/>
                </a:moveTo>
                <a:lnTo>
                  <a:pt x="300151" y="0"/>
                </a:lnTo>
              </a:path>
            </a:pathLst>
          </a:custGeom>
          <a:ln w="3175">
            <a:solidFill>
              <a:srgbClr val="E00082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04" name="bk object 104"/>
          <p:cNvSpPr/>
          <p:nvPr/>
        </p:nvSpPr>
        <p:spPr>
          <a:xfrm>
            <a:off x="263580" y="0"/>
            <a:ext cx="1670685" cy="432434"/>
          </a:xfrm>
          <a:custGeom>
            <a:avLst/>
            <a:gdLst/>
            <a:ahLst/>
            <a:cxnLst/>
            <a:rect l="l" t="t" r="r" b="b"/>
            <a:pathLst>
              <a:path w="1670685" h="432434">
                <a:moveTo>
                  <a:pt x="1670265" y="0"/>
                </a:moveTo>
                <a:lnTo>
                  <a:pt x="1370126" y="0"/>
                </a:lnTo>
                <a:lnTo>
                  <a:pt x="0" y="432003"/>
                </a:lnTo>
                <a:lnTo>
                  <a:pt x="300139" y="432003"/>
                </a:lnTo>
                <a:lnTo>
                  <a:pt x="167026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5" name="bk object 105"/>
          <p:cNvSpPr/>
          <p:nvPr/>
        </p:nvSpPr>
        <p:spPr>
          <a:xfrm>
            <a:off x="263580" y="0"/>
            <a:ext cx="1670685" cy="432434"/>
          </a:xfrm>
          <a:custGeom>
            <a:avLst/>
            <a:gdLst/>
            <a:ahLst/>
            <a:cxnLst/>
            <a:rect l="l" t="t" r="r" b="b"/>
            <a:pathLst>
              <a:path w="1670685" h="432434">
                <a:moveTo>
                  <a:pt x="1670265" y="0"/>
                </a:moveTo>
                <a:lnTo>
                  <a:pt x="1370126" y="0"/>
                </a:lnTo>
                <a:lnTo>
                  <a:pt x="0" y="432003"/>
                </a:lnTo>
                <a:lnTo>
                  <a:pt x="300139" y="432003"/>
                </a:lnTo>
                <a:lnTo>
                  <a:pt x="1670265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6" name="bk object 106"/>
          <p:cNvSpPr/>
          <p:nvPr/>
        </p:nvSpPr>
        <p:spPr>
          <a:xfrm>
            <a:off x="3" y="0"/>
            <a:ext cx="1279525" cy="403860"/>
          </a:xfrm>
          <a:custGeom>
            <a:avLst/>
            <a:gdLst/>
            <a:ahLst/>
            <a:cxnLst/>
            <a:rect l="l" t="t" r="r" b="b"/>
            <a:pathLst>
              <a:path w="1279525" h="403860">
                <a:moveTo>
                  <a:pt x="1279220" y="0"/>
                </a:moveTo>
                <a:lnTo>
                  <a:pt x="979081" y="0"/>
                </a:lnTo>
                <a:lnTo>
                  <a:pt x="0" y="308698"/>
                </a:lnTo>
                <a:lnTo>
                  <a:pt x="0" y="403339"/>
                </a:lnTo>
                <a:lnTo>
                  <a:pt x="127922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7" name="bk object 107"/>
          <p:cNvSpPr/>
          <p:nvPr/>
        </p:nvSpPr>
        <p:spPr>
          <a:xfrm>
            <a:off x="3" y="0"/>
            <a:ext cx="1279525" cy="403860"/>
          </a:xfrm>
          <a:custGeom>
            <a:avLst/>
            <a:gdLst/>
            <a:ahLst/>
            <a:cxnLst/>
            <a:rect l="l" t="t" r="r" b="b"/>
            <a:pathLst>
              <a:path w="1279525" h="403860">
                <a:moveTo>
                  <a:pt x="1279220" y="0"/>
                </a:moveTo>
                <a:lnTo>
                  <a:pt x="979081" y="0"/>
                </a:lnTo>
                <a:lnTo>
                  <a:pt x="0" y="308698"/>
                </a:lnTo>
                <a:lnTo>
                  <a:pt x="0" y="403339"/>
                </a:lnTo>
                <a:lnTo>
                  <a:pt x="1279220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8" name="bk object 108"/>
          <p:cNvSpPr/>
          <p:nvPr/>
        </p:nvSpPr>
        <p:spPr>
          <a:xfrm>
            <a:off x="1" y="0"/>
            <a:ext cx="624840" cy="197485"/>
          </a:xfrm>
          <a:custGeom>
            <a:avLst/>
            <a:gdLst/>
            <a:ahLst/>
            <a:cxnLst/>
            <a:rect l="l" t="t" r="r" b="b"/>
            <a:pathLst>
              <a:path w="624840" h="197485">
                <a:moveTo>
                  <a:pt x="624598" y="0"/>
                </a:moveTo>
                <a:lnTo>
                  <a:pt x="324459" y="0"/>
                </a:lnTo>
                <a:lnTo>
                  <a:pt x="0" y="102298"/>
                </a:lnTo>
                <a:lnTo>
                  <a:pt x="0" y="196938"/>
                </a:lnTo>
                <a:lnTo>
                  <a:pt x="62459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9" name="bk object 109"/>
          <p:cNvSpPr/>
          <p:nvPr/>
        </p:nvSpPr>
        <p:spPr>
          <a:xfrm>
            <a:off x="1" y="0"/>
            <a:ext cx="624840" cy="197485"/>
          </a:xfrm>
          <a:custGeom>
            <a:avLst/>
            <a:gdLst/>
            <a:ahLst/>
            <a:cxnLst/>
            <a:rect l="l" t="t" r="r" b="b"/>
            <a:pathLst>
              <a:path w="624840" h="197485">
                <a:moveTo>
                  <a:pt x="624598" y="0"/>
                </a:moveTo>
                <a:lnTo>
                  <a:pt x="324459" y="0"/>
                </a:lnTo>
                <a:lnTo>
                  <a:pt x="0" y="102298"/>
                </a:lnTo>
                <a:lnTo>
                  <a:pt x="0" y="196938"/>
                </a:lnTo>
                <a:lnTo>
                  <a:pt x="624598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0" name="bk object 110"/>
          <p:cNvSpPr/>
          <p:nvPr/>
        </p:nvSpPr>
        <p:spPr>
          <a:xfrm>
            <a:off x="7464465" y="431995"/>
            <a:ext cx="300355" cy="0"/>
          </a:xfrm>
          <a:custGeom>
            <a:avLst/>
            <a:gdLst/>
            <a:ahLst/>
            <a:cxnLst/>
            <a:rect l="l" t="t" r="r" b="b"/>
            <a:pathLst>
              <a:path w="300354" h="0">
                <a:moveTo>
                  <a:pt x="0" y="0"/>
                </a:moveTo>
                <a:lnTo>
                  <a:pt x="300151" y="0"/>
                </a:lnTo>
              </a:path>
            </a:pathLst>
          </a:custGeom>
          <a:ln w="3175">
            <a:solidFill>
              <a:srgbClr val="E00082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11" name="bk object 111"/>
          <p:cNvSpPr/>
          <p:nvPr/>
        </p:nvSpPr>
        <p:spPr>
          <a:xfrm>
            <a:off x="7464468" y="140809"/>
            <a:ext cx="923925" cy="291465"/>
          </a:xfrm>
          <a:custGeom>
            <a:avLst/>
            <a:gdLst/>
            <a:ahLst/>
            <a:cxnLst/>
            <a:rect l="l" t="t" r="r" b="b"/>
            <a:pathLst>
              <a:path w="923925" h="291465">
                <a:moveTo>
                  <a:pt x="923531" y="0"/>
                </a:moveTo>
                <a:lnTo>
                  <a:pt x="0" y="291185"/>
                </a:lnTo>
                <a:lnTo>
                  <a:pt x="300151" y="291185"/>
                </a:lnTo>
                <a:lnTo>
                  <a:pt x="923531" y="94640"/>
                </a:lnTo>
                <a:lnTo>
                  <a:pt x="92353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2" name="bk object 112"/>
          <p:cNvSpPr/>
          <p:nvPr/>
        </p:nvSpPr>
        <p:spPr>
          <a:xfrm>
            <a:off x="7464468" y="140809"/>
            <a:ext cx="923925" cy="291465"/>
          </a:xfrm>
          <a:custGeom>
            <a:avLst/>
            <a:gdLst/>
            <a:ahLst/>
            <a:cxnLst/>
            <a:rect l="l" t="t" r="r" b="b"/>
            <a:pathLst>
              <a:path w="923925" h="291465">
                <a:moveTo>
                  <a:pt x="923531" y="0"/>
                </a:moveTo>
                <a:lnTo>
                  <a:pt x="0" y="291185"/>
                </a:lnTo>
                <a:lnTo>
                  <a:pt x="300151" y="291185"/>
                </a:lnTo>
                <a:lnTo>
                  <a:pt x="923531" y="94640"/>
                </a:lnTo>
                <a:lnTo>
                  <a:pt x="923531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3" name="bk object 113"/>
          <p:cNvSpPr/>
          <p:nvPr/>
        </p:nvSpPr>
        <p:spPr>
          <a:xfrm>
            <a:off x="8119089" y="431995"/>
            <a:ext cx="269240" cy="0"/>
          </a:xfrm>
          <a:custGeom>
            <a:avLst/>
            <a:gdLst/>
            <a:ahLst/>
            <a:cxnLst/>
            <a:rect l="l" t="t" r="r" b="b"/>
            <a:pathLst>
              <a:path w="269240" h="0">
                <a:moveTo>
                  <a:pt x="0" y="0"/>
                </a:moveTo>
                <a:lnTo>
                  <a:pt x="268909" y="0"/>
                </a:lnTo>
              </a:path>
            </a:pathLst>
          </a:custGeom>
          <a:ln w="3175">
            <a:solidFill>
              <a:srgbClr val="E00082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14" name="bk object 114"/>
          <p:cNvSpPr/>
          <p:nvPr/>
        </p:nvSpPr>
        <p:spPr>
          <a:xfrm>
            <a:off x="8119102" y="347211"/>
            <a:ext cx="269240" cy="85090"/>
          </a:xfrm>
          <a:custGeom>
            <a:avLst/>
            <a:gdLst/>
            <a:ahLst/>
            <a:cxnLst/>
            <a:rect l="l" t="t" r="r" b="b"/>
            <a:pathLst>
              <a:path w="269240" h="85090">
                <a:moveTo>
                  <a:pt x="268897" y="0"/>
                </a:moveTo>
                <a:lnTo>
                  <a:pt x="0" y="84785"/>
                </a:lnTo>
                <a:lnTo>
                  <a:pt x="268897" y="84785"/>
                </a:lnTo>
                <a:lnTo>
                  <a:pt x="26889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5" name="bk object 115"/>
          <p:cNvSpPr/>
          <p:nvPr/>
        </p:nvSpPr>
        <p:spPr>
          <a:xfrm>
            <a:off x="8119102" y="347211"/>
            <a:ext cx="269240" cy="85090"/>
          </a:xfrm>
          <a:custGeom>
            <a:avLst/>
            <a:gdLst/>
            <a:ahLst/>
            <a:cxnLst/>
            <a:rect l="l" t="t" r="r" b="b"/>
            <a:pathLst>
              <a:path w="269240" h="85090">
                <a:moveTo>
                  <a:pt x="268897" y="0"/>
                </a:moveTo>
                <a:lnTo>
                  <a:pt x="0" y="84785"/>
                </a:lnTo>
                <a:lnTo>
                  <a:pt x="268897" y="84785"/>
                </a:lnTo>
                <a:lnTo>
                  <a:pt x="268897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6" name="bk object 116"/>
          <p:cNvSpPr/>
          <p:nvPr/>
        </p:nvSpPr>
        <p:spPr>
          <a:xfrm>
            <a:off x="75171" y="435178"/>
            <a:ext cx="8237855" cy="5466080"/>
          </a:xfrm>
          <a:custGeom>
            <a:avLst/>
            <a:gdLst/>
            <a:ahLst/>
            <a:cxnLst/>
            <a:rect l="l" t="t" r="r" b="b"/>
            <a:pathLst>
              <a:path w="8237855" h="5466080">
                <a:moveTo>
                  <a:pt x="0" y="5465648"/>
                </a:moveTo>
                <a:lnTo>
                  <a:pt x="8237651" y="5465648"/>
                </a:lnTo>
                <a:lnTo>
                  <a:pt x="8237651" y="0"/>
                </a:lnTo>
                <a:lnTo>
                  <a:pt x="0" y="0"/>
                </a:lnTo>
                <a:lnTo>
                  <a:pt x="0" y="5465648"/>
                </a:lnTo>
                <a:close/>
              </a:path>
            </a:pathLst>
          </a:custGeom>
          <a:ln w="6350">
            <a:solidFill>
              <a:srgbClr val="E00082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19417" y="239268"/>
            <a:ext cx="7549515" cy="9570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19417" y="1375791"/>
            <a:ext cx="7549515" cy="394792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2852039" y="5562981"/>
            <a:ext cx="2684272" cy="2990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419417" y="5562981"/>
            <a:ext cx="1929320" cy="2990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6039612" y="5562981"/>
            <a:ext cx="1929320" cy="2990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C5-Fensterkuvert_4c_PDF-Vorlage.indd</dc:title>
  <dcterms:created xsi:type="dcterms:W3CDTF">2017-01-05T11:56:15Z</dcterms:created>
  <dcterms:modified xsi:type="dcterms:W3CDTF">2017-01-05T11:56:15Z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2017-01-05T00:00:00Z</vt:filetime>
  </property>
  <property fmtid="{D5CDD505-2E9C-101B-9397-08002B2CF9AE}" pid="3" name="Creator">
    <vt:lpwstr>Adobe InDesign CC 2017 (Windows)</vt:lpwstr>
  </property>
  <property fmtid="{D5CDD505-2E9C-101B-9397-08002B2CF9AE}" pid="4" name="LastSaved">
    <vt:filetime>2017-01-05T00:00:00Z</vt:filetime>
  </property>
</Properties>
</file>