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7924800" cy="3962400"/>
  <p:notesSz cx="7924800" cy="3962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/Relationships>
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/Relationships>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4360" y="1228344"/>
            <a:ext cx="6736080" cy="8321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8720" y="2218944"/>
            <a:ext cx="5547359" cy="990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96240" y="911352"/>
            <a:ext cx="3447288" cy="261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81271" y="911352"/>
            <a:ext cx="3447288" cy="261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0295"/>
            <a:ext cx="7920355" cy="3949700"/>
          </a:xfrm>
          <a:custGeom>
            <a:avLst/>
            <a:gdLst/>
            <a:ahLst/>
            <a:cxnLst/>
            <a:rect l="l" t="t" r="r" b="b"/>
            <a:pathLst>
              <a:path w="7920355" h="3949700">
                <a:moveTo>
                  <a:pt x="676465" y="3771900"/>
                </a:moveTo>
                <a:lnTo>
                  <a:pt x="389737" y="3771900"/>
                </a:lnTo>
                <a:lnTo>
                  <a:pt x="2" y="3898899"/>
                </a:lnTo>
                <a:lnTo>
                  <a:pt x="2" y="3949700"/>
                </a:lnTo>
                <a:lnTo>
                  <a:pt x="105575" y="3949700"/>
                </a:lnTo>
                <a:lnTo>
                  <a:pt x="676465" y="3771900"/>
                </a:lnTo>
              </a:path>
              <a:path w="7920355" h="3949700">
                <a:moveTo>
                  <a:pt x="1301838" y="3771900"/>
                </a:moveTo>
                <a:lnTo>
                  <a:pt x="1015098" y="3771900"/>
                </a:lnTo>
                <a:lnTo>
                  <a:pt x="444207" y="3949700"/>
                </a:lnTo>
                <a:lnTo>
                  <a:pt x="730935" y="3949700"/>
                </a:lnTo>
                <a:lnTo>
                  <a:pt x="1301838" y="3771900"/>
                </a:lnTo>
              </a:path>
              <a:path w="7920355" h="3949700">
                <a:moveTo>
                  <a:pt x="1927199" y="3771900"/>
                </a:moveTo>
                <a:lnTo>
                  <a:pt x="1640471" y="3771900"/>
                </a:lnTo>
                <a:lnTo>
                  <a:pt x="1069581" y="3949700"/>
                </a:lnTo>
                <a:lnTo>
                  <a:pt x="1356309" y="3949700"/>
                </a:lnTo>
                <a:lnTo>
                  <a:pt x="1927199" y="3771900"/>
                </a:lnTo>
              </a:path>
              <a:path w="7920355" h="3949700">
                <a:moveTo>
                  <a:pt x="2552560" y="3771900"/>
                </a:moveTo>
                <a:lnTo>
                  <a:pt x="2265832" y="3771900"/>
                </a:lnTo>
                <a:lnTo>
                  <a:pt x="1694929" y="3949700"/>
                </a:lnTo>
                <a:lnTo>
                  <a:pt x="1981669" y="3949700"/>
                </a:lnTo>
                <a:lnTo>
                  <a:pt x="2552560" y="3771900"/>
                </a:lnTo>
              </a:path>
              <a:path w="7920355" h="3949700">
                <a:moveTo>
                  <a:pt x="3177921" y="3771900"/>
                </a:moveTo>
                <a:lnTo>
                  <a:pt x="2891193" y="3771900"/>
                </a:lnTo>
                <a:lnTo>
                  <a:pt x="2320302" y="3949700"/>
                </a:lnTo>
                <a:lnTo>
                  <a:pt x="2607030" y="3949700"/>
                </a:lnTo>
                <a:lnTo>
                  <a:pt x="3177921" y="3771900"/>
                </a:lnTo>
              </a:path>
              <a:path w="7920355" h="3949700">
                <a:moveTo>
                  <a:pt x="3803294" y="3771900"/>
                </a:moveTo>
                <a:lnTo>
                  <a:pt x="3516553" y="3771900"/>
                </a:lnTo>
                <a:lnTo>
                  <a:pt x="2945676" y="3949700"/>
                </a:lnTo>
                <a:lnTo>
                  <a:pt x="3232391" y="3949700"/>
                </a:lnTo>
                <a:lnTo>
                  <a:pt x="3803294" y="3771900"/>
                </a:lnTo>
              </a:path>
              <a:path w="7920355" h="3949700">
                <a:moveTo>
                  <a:pt x="4428642" y="3771900"/>
                </a:moveTo>
                <a:lnTo>
                  <a:pt x="4141927" y="3771900"/>
                </a:lnTo>
                <a:lnTo>
                  <a:pt x="3571036" y="3949700"/>
                </a:lnTo>
                <a:lnTo>
                  <a:pt x="3857764" y="3949700"/>
                </a:lnTo>
                <a:lnTo>
                  <a:pt x="4428642" y="3771900"/>
                </a:lnTo>
              </a:path>
              <a:path w="7920355" h="3949700">
                <a:moveTo>
                  <a:pt x="5054015" y="3771900"/>
                </a:moveTo>
                <a:lnTo>
                  <a:pt x="4767287" y="3771900"/>
                </a:lnTo>
                <a:lnTo>
                  <a:pt x="4196397" y="3949700"/>
                </a:lnTo>
                <a:lnTo>
                  <a:pt x="4483125" y="3949700"/>
                </a:lnTo>
                <a:lnTo>
                  <a:pt x="5054015" y="3771900"/>
                </a:lnTo>
              </a:path>
              <a:path w="7920355" h="3949700">
                <a:moveTo>
                  <a:pt x="5679389" y="3771900"/>
                </a:moveTo>
                <a:lnTo>
                  <a:pt x="5392648" y="3771900"/>
                </a:lnTo>
                <a:lnTo>
                  <a:pt x="4821758" y="3949700"/>
                </a:lnTo>
                <a:lnTo>
                  <a:pt x="5108486" y="3949700"/>
                </a:lnTo>
                <a:lnTo>
                  <a:pt x="5679389" y="3771900"/>
                </a:lnTo>
              </a:path>
              <a:path w="7920355" h="3949700">
                <a:moveTo>
                  <a:pt x="6304749" y="3771900"/>
                </a:moveTo>
                <a:lnTo>
                  <a:pt x="6018022" y="3771900"/>
                </a:lnTo>
                <a:lnTo>
                  <a:pt x="5447131" y="3949700"/>
                </a:lnTo>
                <a:lnTo>
                  <a:pt x="5733846" y="3949700"/>
                </a:lnTo>
                <a:lnTo>
                  <a:pt x="6304749" y="3771900"/>
                </a:lnTo>
              </a:path>
              <a:path w="7920355" h="3949700">
                <a:moveTo>
                  <a:pt x="6930110" y="3771900"/>
                </a:moveTo>
                <a:lnTo>
                  <a:pt x="6643382" y="3771900"/>
                </a:lnTo>
                <a:lnTo>
                  <a:pt x="6072492" y="3949700"/>
                </a:lnTo>
                <a:lnTo>
                  <a:pt x="6359220" y="3949700"/>
                </a:lnTo>
                <a:lnTo>
                  <a:pt x="6930110" y="3771900"/>
                </a:lnTo>
              </a:path>
              <a:path w="7920355" h="3949700">
                <a:moveTo>
                  <a:pt x="7555471" y="3771900"/>
                </a:moveTo>
                <a:lnTo>
                  <a:pt x="7268756" y="3771900"/>
                </a:lnTo>
                <a:lnTo>
                  <a:pt x="6697853" y="3949700"/>
                </a:lnTo>
                <a:lnTo>
                  <a:pt x="6984580" y="3949700"/>
                </a:lnTo>
                <a:lnTo>
                  <a:pt x="7555471" y="3771900"/>
                </a:lnTo>
              </a:path>
              <a:path w="7920355" h="3949700">
                <a:moveTo>
                  <a:pt x="7919999" y="3771900"/>
                </a:moveTo>
                <a:lnTo>
                  <a:pt x="7323213" y="3949700"/>
                </a:lnTo>
                <a:lnTo>
                  <a:pt x="7609954" y="3949700"/>
                </a:lnTo>
                <a:lnTo>
                  <a:pt x="7919999" y="3860800"/>
                </a:lnTo>
                <a:lnTo>
                  <a:pt x="7919999" y="3771900"/>
                </a:lnTo>
              </a:path>
              <a:path w="7920355" h="3949700">
                <a:moveTo>
                  <a:pt x="179997" y="3644900"/>
                </a:moveTo>
                <a:lnTo>
                  <a:pt x="2" y="3695699"/>
                </a:lnTo>
                <a:lnTo>
                  <a:pt x="2" y="3797299"/>
                </a:lnTo>
                <a:lnTo>
                  <a:pt x="179997" y="3733800"/>
                </a:lnTo>
                <a:lnTo>
                  <a:pt x="179997" y="3644900"/>
                </a:lnTo>
              </a:path>
              <a:path w="7920355" h="3949700">
                <a:moveTo>
                  <a:pt x="7919999" y="3568700"/>
                </a:moveTo>
                <a:lnTo>
                  <a:pt x="7740002" y="3632200"/>
                </a:lnTo>
                <a:lnTo>
                  <a:pt x="7740002" y="3721100"/>
                </a:lnTo>
                <a:lnTo>
                  <a:pt x="7919999" y="3657600"/>
                </a:lnTo>
                <a:lnTo>
                  <a:pt x="7919999" y="3568700"/>
                </a:lnTo>
              </a:path>
              <a:path w="7920355" h="3949700">
                <a:moveTo>
                  <a:pt x="179997" y="3441700"/>
                </a:moveTo>
                <a:lnTo>
                  <a:pt x="2" y="3505199"/>
                </a:lnTo>
                <a:lnTo>
                  <a:pt x="2" y="3594099"/>
                </a:lnTo>
                <a:lnTo>
                  <a:pt x="179997" y="3543300"/>
                </a:lnTo>
                <a:lnTo>
                  <a:pt x="179997" y="3441700"/>
                </a:lnTo>
              </a:path>
              <a:path w="7920355" h="3949700">
                <a:moveTo>
                  <a:pt x="7919999" y="3378200"/>
                </a:moveTo>
                <a:lnTo>
                  <a:pt x="7740002" y="3429000"/>
                </a:lnTo>
                <a:lnTo>
                  <a:pt x="7740002" y="3517900"/>
                </a:lnTo>
                <a:lnTo>
                  <a:pt x="7919999" y="3467100"/>
                </a:lnTo>
                <a:lnTo>
                  <a:pt x="7919999" y="3378200"/>
                </a:lnTo>
              </a:path>
              <a:path w="7920355" h="3949700">
                <a:moveTo>
                  <a:pt x="179997" y="3251200"/>
                </a:moveTo>
                <a:lnTo>
                  <a:pt x="2" y="3301999"/>
                </a:lnTo>
                <a:lnTo>
                  <a:pt x="2" y="3403599"/>
                </a:lnTo>
                <a:lnTo>
                  <a:pt x="179997" y="3340100"/>
                </a:lnTo>
                <a:lnTo>
                  <a:pt x="179997" y="3251200"/>
                </a:lnTo>
              </a:path>
              <a:path w="7920355" h="3949700">
                <a:moveTo>
                  <a:pt x="7919999" y="3175000"/>
                </a:moveTo>
                <a:lnTo>
                  <a:pt x="7740002" y="3238500"/>
                </a:lnTo>
                <a:lnTo>
                  <a:pt x="7740002" y="3327400"/>
                </a:lnTo>
                <a:lnTo>
                  <a:pt x="7919999" y="3263900"/>
                </a:lnTo>
                <a:lnTo>
                  <a:pt x="7919999" y="3175000"/>
                </a:lnTo>
              </a:path>
              <a:path w="7920355" h="3949700">
                <a:moveTo>
                  <a:pt x="179997" y="3048000"/>
                </a:moveTo>
                <a:lnTo>
                  <a:pt x="2" y="3111499"/>
                </a:lnTo>
                <a:lnTo>
                  <a:pt x="2" y="3200399"/>
                </a:lnTo>
                <a:lnTo>
                  <a:pt x="179997" y="3149600"/>
                </a:lnTo>
                <a:lnTo>
                  <a:pt x="179997" y="3048000"/>
                </a:lnTo>
              </a:path>
              <a:path w="7920355" h="3949700">
                <a:moveTo>
                  <a:pt x="7919999" y="2984500"/>
                </a:moveTo>
                <a:lnTo>
                  <a:pt x="7740002" y="3035300"/>
                </a:lnTo>
                <a:lnTo>
                  <a:pt x="7740002" y="3124200"/>
                </a:lnTo>
                <a:lnTo>
                  <a:pt x="7919999" y="3073400"/>
                </a:lnTo>
                <a:lnTo>
                  <a:pt x="7919999" y="2984500"/>
                </a:lnTo>
              </a:path>
              <a:path w="7920355" h="3949700">
                <a:moveTo>
                  <a:pt x="179997" y="2857500"/>
                </a:moveTo>
                <a:lnTo>
                  <a:pt x="2" y="2908299"/>
                </a:lnTo>
                <a:lnTo>
                  <a:pt x="2" y="2997199"/>
                </a:lnTo>
                <a:lnTo>
                  <a:pt x="179997" y="2946400"/>
                </a:lnTo>
                <a:lnTo>
                  <a:pt x="179997" y="2857500"/>
                </a:lnTo>
              </a:path>
              <a:path w="7920355" h="3949700">
                <a:moveTo>
                  <a:pt x="7919999" y="2781300"/>
                </a:moveTo>
                <a:lnTo>
                  <a:pt x="7740002" y="2844800"/>
                </a:lnTo>
                <a:lnTo>
                  <a:pt x="7740002" y="2933700"/>
                </a:lnTo>
                <a:lnTo>
                  <a:pt x="7919999" y="2870200"/>
                </a:lnTo>
                <a:lnTo>
                  <a:pt x="7919999" y="2781300"/>
                </a:lnTo>
              </a:path>
              <a:path w="7920355" h="3949700">
                <a:moveTo>
                  <a:pt x="179997" y="2654300"/>
                </a:moveTo>
                <a:lnTo>
                  <a:pt x="2" y="2717799"/>
                </a:lnTo>
                <a:lnTo>
                  <a:pt x="2" y="2806699"/>
                </a:lnTo>
                <a:lnTo>
                  <a:pt x="179997" y="2743200"/>
                </a:lnTo>
                <a:lnTo>
                  <a:pt x="179997" y="2654300"/>
                </a:lnTo>
              </a:path>
              <a:path w="7920355" h="3949700">
                <a:moveTo>
                  <a:pt x="7919999" y="2590800"/>
                </a:moveTo>
                <a:lnTo>
                  <a:pt x="7740002" y="2641600"/>
                </a:lnTo>
                <a:lnTo>
                  <a:pt x="7740002" y="2730500"/>
                </a:lnTo>
                <a:lnTo>
                  <a:pt x="7919999" y="2679700"/>
                </a:lnTo>
                <a:lnTo>
                  <a:pt x="7919999" y="2590800"/>
                </a:lnTo>
              </a:path>
              <a:path w="7920355" h="3949700">
                <a:moveTo>
                  <a:pt x="179997" y="2463800"/>
                </a:moveTo>
                <a:lnTo>
                  <a:pt x="2" y="2514599"/>
                </a:lnTo>
                <a:lnTo>
                  <a:pt x="2" y="2603499"/>
                </a:lnTo>
                <a:lnTo>
                  <a:pt x="179997" y="2552700"/>
                </a:lnTo>
                <a:lnTo>
                  <a:pt x="179997" y="2463800"/>
                </a:lnTo>
              </a:path>
              <a:path w="7920355" h="3949700">
                <a:moveTo>
                  <a:pt x="7919999" y="2387600"/>
                </a:moveTo>
                <a:lnTo>
                  <a:pt x="7740002" y="2438400"/>
                </a:lnTo>
                <a:lnTo>
                  <a:pt x="7740002" y="2540000"/>
                </a:lnTo>
                <a:lnTo>
                  <a:pt x="7919999" y="2476500"/>
                </a:lnTo>
                <a:lnTo>
                  <a:pt x="7919999" y="2387600"/>
                </a:lnTo>
              </a:path>
              <a:path w="7920355" h="3949700">
                <a:moveTo>
                  <a:pt x="179997" y="2260600"/>
                </a:moveTo>
                <a:lnTo>
                  <a:pt x="2" y="2324099"/>
                </a:lnTo>
                <a:lnTo>
                  <a:pt x="2" y="2412999"/>
                </a:lnTo>
                <a:lnTo>
                  <a:pt x="179997" y="2349500"/>
                </a:lnTo>
                <a:lnTo>
                  <a:pt x="179997" y="2260600"/>
                </a:lnTo>
              </a:path>
              <a:path w="7920355" h="3949700">
                <a:moveTo>
                  <a:pt x="7919999" y="2184400"/>
                </a:moveTo>
                <a:lnTo>
                  <a:pt x="7740002" y="2247900"/>
                </a:lnTo>
                <a:lnTo>
                  <a:pt x="7740002" y="2336800"/>
                </a:lnTo>
                <a:lnTo>
                  <a:pt x="7919999" y="2286000"/>
                </a:lnTo>
                <a:lnTo>
                  <a:pt x="7919999" y="2184400"/>
                </a:lnTo>
              </a:path>
              <a:path w="7920355" h="3949700">
                <a:moveTo>
                  <a:pt x="179997" y="2070100"/>
                </a:moveTo>
                <a:lnTo>
                  <a:pt x="2" y="2120899"/>
                </a:lnTo>
                <a:lnTo>
                  <a:pt x="2" y="2209799"/>
                </a:lnTo>
                <a:lnTo>
                  <a:pt x="179997" y="2159000"/>
                </a:lnTo>
                <a:lnTo>
                  <a:pt x="179997" y="2070100"/>
                </a:lnTo>
              </a:path>
              <a:path w="7920355" h="3949700">
                <a:moveTo>
                  <a:pt x="7919999" y="1993900"/>
                </a:moveTo>
                <a:lnTo>
                  <a:pt x="7740002" y="2044700"/>
                </a:lnTo>
                <a:lnTo>
                  <a:pt x="7740002" y="2146300"/>
                </a:lnTo>
                <a:lnTo>
                  <a:pt x="7919999" y="2082800"/>
                </a:lnTo>
                <a:lnTo>
                  <a:pt x="7919999" y="1993900"/>
                </a:lnTo>
              </a:path>
              <a:path w="7920355" h="3949700">
                <a:moveTo>
                  <a:pt x="179997" y="1866900"/>
                </a:moveTo>
                <a:lnTo>
                  <a:pt x="2" y="1930399"/>
                </a:lnTo>
                <a:lnTo>
                  <a:pt x="2" y="2019299"/>
                </a:lnTo>
                <a:lnTo>
                  <a:pt x="179997" y="1955800"/>
                </a:lnTo>
                <a:lnTo>
                  <a:pt x="179997" y="1866900"/>
                </a:lnTo>
              </a:path>
              <a:path w="7920355" h="3949700">
                <a:moveTo>
                  <a:pt x="7919999" y="1790700"/>
                </a:moveTo>
                <a:lnTo>
                  <a:pt x="7740002" y="1854200"/>
                </a:lnTo>
                <a:lnTo>
                  <a:pt x="7740002" y="1943100"/>
                </a:lnTo>
                <a:lnTo>
                  <a:pt x="7919999" y="1892300"/>
                </a:lnTo>
                <a:lnTo>
                  <a:pt x="7919999" y="1790700"/>
                </a:lnTo>
              </a:path>
              <a:path w="7920355" h="3949700">
                <a:moveTo>
                  <a:pt x="179997" y="1676400"/>
                </a:moveTo>
                <a:lnTo>
                  <a:pt x="2" y="1727199"/>
                </a:lnTo>
                <a:lnTo>
                  <a:pt x="2" y="1816099"/>
                </a:lnTo>
                <a:lnTo>
                  <a:pt x="179997" y="1765300"/>
                </a:lnTo>
                <a:lnTo>
                  <a:pt x="179997" y="1676400"/>
                </a:lnTo>
              </a:path>
              <a:path w="7920355" h="3949700">
                <a:moveTo>
                  <a:pt x="7919999" y="1600200"/>
                </a:moveTo>
                <a:lnTo>
                  <a:pt x="7740002" y="1651000"/>
                </a:lnTo>
                <a:lnTo>
                  <a:pt x="7740002" y="1739900"/>
                </a:lnTo>
                <a:lnTo>
                  <a:pt x="7919999" y="1689100"/>
                </a:lnTo>
                <a:lnTo>
                  <a:pt x="7919999" y="1600200"/>
                </a:lnTo>
              </a:path>
              <a:path w="7920355" h="3949700">
                <a:moveTo>
                  <a:pt x="179997" y="1473200"/>
                </a:moveTo>
                <a:lnTo>
                  <a:pt x="2" y="1536699"/>
                </a:lnTo>
                <a:lnTo>
                  <a:pt x="2" y="1625599"/>
                </a:lnTo>
                <a:lnTo>
                  <a:pt x="179997" y="1562100"/>
                </a:lnTo>
                <a:lnTo>
                  <a:pt x="179997" y="1473200"/>
                </a:lnTo>
              </a:path>
              <a:path w="7920355" h="3949700">
                <a:moveTo>
                  <a:pt x="7919999" y="1397000"/>
                </a:moveTo>
                <a:lnTo>
                  <a:pt x="7740002" y="1460500"/>
                </a:lnTo>
                <a:lnTo>
                  <a:pt x="7740002" y="1549400"/>
                </a:lnTo>
                <a:lnTo>
                  <a:pt x="7919999" y="1485900"/>
                </a:lnTo>
                <a:lnTo>
                  <a:pt x="7919999" y="1397000"/>
                </a:lnTo>
              </a:path>
              <a:path w="7920355" h="3949700">
                <a:moveTo>
                  <a:pt x="179997" y="1282700"/>
                </a:moveTo>
                <a:lnTo>
                  <a:pt x="2" y="1333499"/>
                </a:lnTo>
                <a:lnTo>
                  <a:pt x="2" y="1422399"/>
                </a:lnTo>
                <a:lnTo>
                  <a:pt x="179997" y="1371600"/>
                </a:lnTo>
                <a:lnTo>
                  <a:pt x="179997" y="1282700"/>
                </a:lnTo>
              </a:path>
              <a:path w="7920355" h="3949700">
                <a:moveTo>
                  <a:pt x="7919999" y="1206500"/>
                </a:moveTo>
                <a:lnTo>
                  <a:pt x="7740002" y="1257300"/>
                </a:lnTo>
                <a:lnTo>
                  <a:pt x="7740002" y="1346200"/>
                </a:lnTo>
                <a:lnTo>
                  <a:pt x="7919999" y="1295400"/>
                </a:lnTo>
                <a:lnTo>
                  <a:pt x="7919999" y="1206500"/>
                </a:lnTo>
              </a:path>
              <a:path w="7920355" h="3949700">
                <a:moveTo>
                  <a:pt x="179997" y="1079500"/>
                </a:moveTo>
                <a:lnTo>
                  <a:pt x="2" y="1142999"/>
                </a:lnTo>
                <a:lnTo>
                  <a:pt x="2" y="1231899"/>
                </a:lnTo>
                <a:lnTo>
                  <a:pt x="179997" y="1168400"/>
                </a:lnTo>
                <a:lnTo>
                  <a:pt x="179997" y="1079500"/>
                </a:lnTo>
              </a:path>
              <a:path w="7920355" h="3949700">
                <a:moveTo>
                  <a:pt x="7919999" y="1003300"/>
                </a:moveTo>
                <a:lnTo>
                  <a:pt x="7740002" y="1066800"/>
                </a:lnTo>
                <a:lnTo>
                  <a:pt x="7740002" y="1155700"/>
                </a:lnTo>
                <a:lnTo>
                  <a:pt x="7919999" y="1092200"/>
                </a:lnTo>
                <a:lnTo>
                  <a:pt x="7919999" y="1003300"/>
                </a:lnTo>
              </a:path>
              <a:path w="7920355" h="3949700">
                <a:moveTo>
                  <a:pt x="179997" y="889000"/>
                </a:moveTo>
                <a:lnTo>
                  <a:pt x="2" y="939799"/>
                </a:lnTo>
                <a:lnTo>
                  <a:pt x="2" y="1028699"/>
                </a:lnTo>
                <a:lnTo>
                  <a:pt x="179997" y="977900"/>
                </a:lnTo>
                <a:lnTo>
                  <a:pt x="179997" y="889000"/>
                </a:lnTo>
              </a:path>
              <a:path w="7920355" h="3949700">
                <a:moveTo>
                  <a:pt x="7919999" y="812800"/>
                </a:moveTo>
                <a:lnTo>
                  <a:pt x="7740002" y="863600"/>
                </a:lnTo>
                <a:lnTo>
                  <a:pt x="7740002" y="952500"/>
                </a:lnTo>
                <a:lnTo>
                  <a:pt x="7919999" y="901700"/>
                </a:lnTo>
                <a:lnTo>
                  <a:pt x="7919999" y="812800"/>
                </a:lnTo>
              </a:path>
              <a:path w="7920355" h="3949700">
                <a:moveTo>
                  <a:pt x="179997" y="685800"/>
                </a:moveTo>
                <a:lnTo>
                  <a:pt x="2" y="749299"/>
                </a:lnTo>
                <a:lnTo>
                  <a:pt x="2" y="838199"/>
                </a:lnTo>
                <a:lnTo>
                  <a:pt x="179997" y="774700"/>
                </a:lnTo>
                <a:lnTo>
                  <a:pt x="179997" y="685800"/>
                </a:lnTo>
              </a:path>
              <a:path w="7920355" h="3949700">
                <a:moveTo>
                  <a:pt x="7919999" y="609600"/>
                </a:moveTo>
                <a:lnTo>
                  <a:pt x="7740002" y="673100"/>
                </a:lnTo>
                <a:lnTo>
                  <a:pt x="7740002" y="762000"/>
                </a:lnTo>
                <a:lnTo>
                  <a:pt x="7919999" y="698500"/>
                </a:lnTo>
                <a:lnTo>
                  <a:pt x="7919999" y="609600"/>
                </a:lnTo>
              </a:path>
              <a:path w="7920355" h="3949700">
                <a:moveTo>
                  <a:pt x="179997" y="495300"/>
                </a:moveTo>
                <a:lnTo>
                  <a:pt x="2" y="546099"/>
                </a:lnTo>
                <a:lnTo>
                  <a:pt x="2" y="634999"/>
                </a:lnTo>
                <a:lnTo>
                  <a:pt x="179997" y="584200"/>
                </a:lnTo>
                <a:lnTo>
                  <a:pt x="179997" y="495300"/>
                </a:lnTo>
              </a:path>
              <a:path w="7920355" h="3949700">
                <a:moveTo>
                  <a:pt x="7919999" y="419100"/>
                </a:moveTo>
                <a:lnTo>
                  <a:pt x="7740002" y="469900"/>
                </a:lnTo>
                <a:lnTo>
                  <a:pt x="7740002" y="558800"/>
                </a:lnTo>
                <a:lnTo>
                  <a:pt x="7919999" y="508000"/>
                </a:lnTo>
                <a:lnTo>
                  <a:pt x="7919999" y="419100"/>
                </a:lnTo>
              </a:path>
              <a:path w="7920355" h="3949700">
                <a:moveTo>
                  <a:pt x="1408569" y="0"/>
                </a:moveTo>
                <a:lnTo>
                  <a:pt x="1121829" y="0"/>
                </a:lnTo>
                <a:lnTo>
                  <a:pt x="2" y="355599"/>
                </a:lnTo>
                <a:lnTo>
                  <a:pt x="2" y="444499"/>
                </a:lnTo>
                <a:lnTo>
                  <a:pt x="179997" y="381000"/>
                </a:lnTo>
                <a:lnTo>
                  <a:pt x="179997" y="355600"/>
                </a:lnTo>
                <a:lnTo>
                  <a:pt x="266788" y="355600"/>
                </a:lnTo>
                <a:lnTo>
                  <a:pt x="1408569" y="0"/>
                </a:lnTo>
              </a:path>
              <a:path w="7920355" h="3949700">
                <a:moveTo>
                  <a:pt x="7919999" y="215900"/>
                </a:moveTo>
                <a:lnTo>
                  <a:pt x="7484414" y="355600"/>
                </a:lnTo>
                <a:lnTo>
                  <a:pt x="7740002" y="355600"/>
                </a:lnTo>
                <a:lnTo>
                  <a:pt x="7740002" y="368300"/>
                </a:lnTo>
                <a:lnTo>
                  <a:pt x="7919999" y="304800"/>
                </a:lnTo>
                <a:lnTo>
                  <a:pt x="7919999" y="215900"/>
                </a:lnTo>
              </a:path>
              <a:path w="7920355" h="3949700">
                <a:moveTo>
                  <a:pt x="2033930" y="0"/>
                </a:moveTo>
                <a:lnTo>
                  <a:pt x="1747189" y="0"/>
                </a:lnTo>
                <a:lnTo>
                  <a:pt x="605421" y="355600"/>
                </a:lnTo>
                <a:lnTo>
                  <a:pt x="892149" y="355600"/>
                </a:lnTo>
                <a:lnTo>
                  <a:pt x="2033930" y="0"/>
                </a:lnTo>
              </a:path>
              <a:path w="7920355" h="3949700">
                <a:moveTo>
                  <a:pt x="2659278" y="0"/>
                </a:moveTo>
                <a:lnTo>
                  <a:pt x="2372563" y="0"/>
                </a:lnTo>
                <a:lnTo>
                  <a:pt x="1230782" y="355600"/>
                </a:lnTo>
                <a:lnTo>
                  <a:pt x="1517523" y="355600"/>
                </a:lnTo>
                <a:lnTo>
                  <a:pt x="2659278" y="0"/>
                </a:lnTo>
              </a:path>
              <a:path w="7920355" h="3949700">
                <a:moveTo>
                  <a:pt x="3284651" y="0"/>
                </a:moveTo>
                <a:lnTo>
                  <a:pt x="2997923" y="0"/>
                </a:lnTo>
                <a:lnTo>
                  <a:pt x="1856155" y="355600"/>
                </a:lnTo>
                <a:lnTo>
                  <a:pt x="2142871" y="355600"/>
                </a:lnTo>
                <a:lnTo>
                  <a:pt x="3284651" y="0"/>
                </a:lnTo>
              </a:path>
              <a:path w="7920355" h="3949700">
                <a:moveTo>
                  <a:pt x="3910012" y="0"/>
                </a:moveTo>
                <a:lnTo>
                  <a:pt x="3623284" y="0"/>
                </a:lnTo>
                <a:lnTo>
                  <a:pt x="2481516" y="355600"/>
                </a:lnTo>
                <a:lnTo>
                  <a:pt x="2768244" y="355600"/>
                </a:lnTo>
                <a:lnTo>
                  <a:pt x="3910012" y="0"/>
                </a:lnTo>
              </a:path>
              <a:path w="7920355" h="3949700">
                <a:moveTo>
                  <a:pt x="4535385" y="0"/>
                </a:moveTo>
                <a:lnTo>
                  <a:pt x="4248645" y="0"/>
                </a:lnTo>
                <a:lnTo>
                  <a:pt x="3106877" y="355600"/>
                </a:lnTo>
                <a:lnTo>
                  <a:pt x="3393605" y="355600"/>
                </a:lnTo>
                <a:lnTo>
                  <a:pt x="4535385" y="0"/>
                </a:lnTo>
              </a:path>
              <a:path w="7920355" h="3949700">
                <a:moveTo>
                  <a:pt x="5160733" y="0"/>
                </a:moveTo>
                <a:lnTo>
                  <a:pt x="4874018" y="0"/>
                </a:lnTo>
                <a:lnTo>
                  <a:pt x="3732237" y="355600"/>
                </a:lnTo>
                <a:lnTo>
                  <a:pt x="4018978" y="355600"/>
                </a:lnTo>
                <a:lnTo>
                  <a:pt x="5160733" y="0"/>
                </a:lnTo>
              </a:path>
              <a:path w="7920355" h="3949700">
                <a:moveTo>
                  <a:pt x="5786107" y="0"/>
                </a:moveTo>
                <a:lnTo>
                  <a:pt x="5499379" y="0"/>
                </a:lnTo>
                <a:lnTo>
                  <a:pt x="4357611" y="355600"/>
                </a:lnTo>
                <a:lnTo>
                  <a:pt x="4644326" y="355600"/>
                </a:lnTo>
                <a:lnTo>
                  <a:pt x="5786107" y="0"/>
                </a:lnTo>
              </a:path>
              <a:path w="7920355" h="3949700">
                <a:moveTo>
                  <a:pt x="6411468" y="0"/>
                </a:moveTo>
                <a:lnTo>
                  <a:pt x="6124740" y="0"/>
                </a:lnTo>
                <a:lnTo>
                  <a:pt x="4982972" y="355600"/>
                </a:lnTo>
                <a:lnTo>
                  <a:pt x="5269699" y="355600"/>
                </a:lnTo>
                <a:lnTo>
                  <a:pt x="6411468" y="0"/>
                </a:lnTo>
              </a:path>
              <a:path w="7920355" h="3949700">
                <a:moveTo>
                  <a:pt x="7036841" y="0"/>
                </a:moveTo>
                <a:lnTo>
                  <a:pt x="6750088" y="0"/>
                </a:lnTo>
                <a:lnTo>
                  <a:pt x="5608320" y="355600"/>
                </a:lnTo>
                <a:lnTo>
                  <a:pt x="5895060" y="355600"/>
                </a:lnTo>
                <a:lnTo>
                  <a:pt x="7036841" y="0"/>
                </a:lnTo>
              </a:path>
              <a:path w="7920355" h="3949700">
                <a:moveTo>
                  <a:pt x="7662189" y="0"/>
                </a:moveTo>
                <a:lnTo>
                  <a:pt x="7375461" y="0"/>
                </a:lnTo>
                <a:lnTo>
                  <a:pt x="6233680" y="355600"/>
                </a:lnTo>
                <a:lnTo>
                  <a:pt x="6520421" y="355600"/>
                </a:lnTo>
                <a:lnTo>
                  <a:pt x="7662189" y="0"/>
                </a:lnTo>
              </a:path>
              <a:path w="7920355" h="3949700">
                <a:moveTo>
                  <a:pt x="7919999" y="25400"/>
                </a:moveTo>
                <a:lnTo>
                  <a:pt x="6859054" y="355600"/>
                </a:lnTo>
                <a:lnTo>
                  <a:pt x="7145769" y="355600"/>
                </a:lnTo>
                <a:lnTo>
                  <a:pt x="7919999" y="114300"/>
                </a:lnTo>
                <a:lnTo>
                  <a:pt x="7919999" y="25400"/>
                </a:lnTo>
              </a:path>
              <a:path w="7920355" h="3949700">
                <a:moveTo>
                  <a:pt x="783196" y="0"/>
                </a:moveTo>
                <a:lnTo>
                  <a:pt x="496468" y="0"/>
                </a:lnTo>
                <a:lnTo>
                  <a:pt x="2" y="152399"/>
                </a:lnTo>
                <a:lnTo>
                  <a:pt x="2" y="241299"/>
                </a:lnTo>
                <a:lnTo>
                  <a:pt x="783196" y="0"/>
                </a:lnTo>
              </a:path>
              <a:path w="7920355" h="3949700">
                <a:moveTo>
                  <a:pt x="157835" y="0"/>
                </a:moveTo>
                <a:lnTo>
                  <a:pt x="2" y="0"/>
                </a:lnTo>
                <a:lnTo>
                  <a:pt x="2" y="50799"/>
                </a:lnTo>
                <a:lnTo>
                  <a:pt x="157835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252001" y="609565"/>
            <a:ext cx="0" cy="180975"/>
          </a:xfrm>
          <a:custGeom>
            <a:avLst/>
            <a:gdLst/>
            <a:ahLst/>
            <a:cxnLst/>
            <a:rect l="l" t="t" r="r" b="b"/>
            <a:pathLst>
              <a:path w="0" h="180975">
                <a:moveTo>
                  <a:pt x="0" y="0"/>
                </a:moveTo>
                <a:lnTo>
                  <a:pt x="0" y="180746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590138" y="1270828"/>
            <a:ext cx="6790055" cy="0"/>
          </a:xfrm>
          <a:custGeom>
            <a:avLst/>
            <a:gdLst/>
            <a:ahLst/>
            <a:cxnLst/>
            <a:rect l="l" t="t" r="r" b="b"/>
            <a:pathLst>
              <a:path w="6790055" h="0">
                <a:moveTo>
                  <a:pt x="0" y="0"/>
                </a:moveTo>
                <a:lnTo>
                  <a:pt x="6790067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7667999" y="541793"/>
            <a:ext cx="0" cy="165100"/>
          </a:xfrm>
          <a:custGeom>
            <a:avLst/>
            <a:gdLst/>
            <a:ahLst/>
            <a:cxnLst/>
            <a:rect l="l" t="t" r="r" b="b"/>
            <a:pathLst>
              <a:path w="0" h="165100">
                <a:moveTo>
                  <a:pt x="0" y="164706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355005" y="428872"/>
            <a:ext cx="7158990" cy="3175"/>
          </a:xfrm>
          <a:custGeom>
            <a:avLst/>
            <a:gdLst/>
            <a:ahLst/>
            <a:cxnLst/>
            <a:rect l="l" t="t" r="r" b="b"/>
            <a:pathLst>
              <a:path w="7158990" h="3175">
                <a:moveTo>
                  <a:pt x="7158494" y="306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252001" y="850553"/>
            <a:ext cx="15875" cy="118110"/>
          </a:xfrm>
          <a:custGeom>
            <a:avLst/>
            <a:gdLst/>
            <a:ahLst/>
            <a:cxnLst/>
            <a:rect l="l" t="t" r="r" b="b"/>
            <a:pathLst>
              <a:path w="15875" h="118109">
                <a:moveTo>
                  <a:pt x="0" y="0"/>
                </a:moveTo>
                <a:lnTo>
                  <a:pt x="0" y="60248"/>
                </a:lnTo>
                <a:lnTo>
                  <a:pt x="15316" y="117868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297936" y="1083661"/>
            <a:ext cx="27940" cy="90170"/>
          </a:xfrm>
          <a:custGeom>
            <a:avLst/>
            <a:gdLst/>
            <a:ahLst/>
            <a:cxnLst/>
            <a:rect l="l" t="t" r="r" b="b"/>
            <a:pathLst>
              <a:path w="27939" h="90169">
                <a:moveTo>
                  <a:pt x="0" y="0"/>
                </a:moveTo>
                <a:lnTo>
                  <a:pt x="15316" y="57619"/>
                </a:lnTo>
                <a:lnTo>
                  <a:pt x="15709" y="59067"/>
                </a:lnTo>
                <a:lnTo>
                  <a:pt x="17279" y="64062"/>
                </a:lnTo>
                <a:lnTo>
                  <a:pt x="21126" y="74839"/>
                </a:lnTo>
                <a:lnTo>
                  <a:pt x="27350" y="89881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393542" y="1258477"/>
            <a:ext cx="96520" cy="12700"/>
          </a:xfrm>
          <a:custGeom>
            <a:avLst/>
            <a:gdLst/>
            <a:ahLst/>
            <a:cxnLst/>
            <a:rect l="l" t="t" r="r" b="b"/>
            <a:pathLst>
              <a:path w="96520" h="12700">
                <a:moveTo>
                  <a:pt x="0" y="0"/>
                </a:moveTo>
                <a:lnTo>
                  <a:pt x="11148" y="5479"/>
                </a:lnTo>
                <a:lnTo>
                  <a:pt x="23102" y="9492"/>
                </a:lnTo>
                <a:lnTo>
                  <a:pt x="35877" y="11829"/>
                </a:lnTo>
                <a:lnTo>
                  <a:pt x="95999" y="12357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7430498" y="1262726"/>
            <a:ext cx="88265" cy="8255"/>
          </a:xfrm>
          <a:custGeom>
            <a:avLst/>
            <a:gdLst/>
            <a:ahLst/>
            <a:cxnLst/>
            <a:rect l="l" t="t" r="r" b="b"/>
            <a:pathLst>
              <a:path w="88265" h="8255">
                <a:moveTo>
                  <a:pt x="0" y="8107"/>
                </a:moveTo>
                <a:lnTo>
                  <a:pt x="50304" y="8107"/>
                </a:lnTo>
                <a:lnTo>
                  <a:pt x="63721" y="7138"/>
                </a:lnTo>
                <a:lnTo>
                  <a:pt x="76294" y="4367"/>
                </a:lnTo>
                <a:lnTo>
                  <a:pt x="88039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7588841" y="1074060"/>
            <a:ext cx="33655" cy="112395"/>
          </a:xfrm>
          <a:custGeom>
            <a:avLst/>
            <a:gdLst/>
            <a:ahLst/>
            <a:cxnLst/>
            <a:rect l="l" t="t" r="r" b="b"/>
            <a:pathLst>
              <a:path w="33654" h="112394">
                <a:moveTo>
                  <a:pt x="0" y="112356"/>
                </a:moveTo>
                <a:lnTo>
                  <a:pt x="7485" y="96188"/>
                </a:lnTo>
                <a:lnTo>
                  <a:pt x="12923" y="82458"/>
                </a:lnTo>
                <a:lnTo>
                  <a:pt x="16408" y="72328"/>
                </a:lnTo>
                <a:lnTo>
                  <a:pt x="33172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7652671" y="816301"/>
            <a:ext cx="15875" cy="122555"/>
          </a:xfrm>
          <a:custGeom>
            <a:avLst/>
            <a:gdLst/>
            <a:ahLst/>
            <a:cxnLst/>
            <a:rect l="l" t="t" r="r" b="b"/>
            <a:pathLst>
              <a:path w="15875" h="122555">
                <a:moveTo>
                  <a:pt x="0" y="122516"/>
                </a:moveTo>
                <a:lnTo>
                  <a:pt x="15328" y="54902"/>
                </a:lnTo>
                <a:lnTo>
                  <a:pt x="15328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7616502" y="431974"/>
            <a:ext cx="52069" cy="55244"/>
          </a:xfrm>
          <a:custGeom>
            <a:avLst/>
            <a:gdLst/>
            <a:ahLst/>
            <a:cxnLst/>
            <a:rect l="l" t="t" r="r" b="b"/>
            <a:pathLst>
              <a:path w="52070" h="55245">
                <a:moveTo>
                  <a:pt x="51498" y="54927"/>
                </a:moveTo>
                <a:lnTo>
                  <a:pt x="51498" y="25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252001" y="428824"/>
            <a:ext cx="52069" cy="60325"/>
          </a:xfrm>
          <a:custGeom>
            <a:avLst/>
            <a:gdLst/>
            <a:ahLst/>
            <a:cxnLst/>
            <a:rect l="l" t="t" r="r" b="b"/>
            <a:pathLst>
              <a:path w="52070" h="60325">
                <a:moveTo>
                  <a:pt x="51498" y="25"/>
                </a:moveTo>
                <a:lnTo>
                  <a:pt x="0" y="0"/>
                </a:lnTo>
                <a:lnTo>
                  <a:pt x="0" y="60248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539822" y="1342807"/>
            <a:ext cx="6790055" cy="0"/>
          </a:xfrm>
          <a:custGeom>
            <a:avLst/>
            <a:gdLst/>
            <a:ahLst/>
            <a:cxnLst/>
            <a:rect l="l" t="t" r="r" b="b"/>
            <a:pathLst>
              <a:path w="6790055" h="0">
                <a:moveTo>
                  <a:pt x="6790067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249041" y="1544317"/>
            <a:ext cx="3175" cy="2058670"/>
          </a:xfrm>
          <a:custGeom>
            <a:avLst/>
            <a:gdLst/>
            <a:ahLst/>
            <a:cxnLst/>
            <a:rect l="l" t="t" r="r" b="b"/>
            <a:pathLst>
              <a:path w="3175" h="2058670">
                <a:moveTo>
                  <a:pt x="0" y="0"/>
                </a:moveTo>
                <a:lnTo>
                  <a:pt x="2819" y="2058136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406500" y="3708000"/>
            <a:ext cx="7158990" cy="0"/>
          </a:xfrm>
          <a:custGeom>
            <a:avLst/>
            <a:gdLst/>
            <a:ahLst/>
            <a:cxnLst/>
            <a:rect l="l" t="t" r="r" b="b"/>
            <a:pathLst>
              <a:path w="7158990" h="0">
                <a:moveTo>
                  <a:pt x="0" y="0"/>
                </a:moveTo>
                <a:lnTo>
                  <a:pt x="7158494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7667999" y="1260696"/>
            <a:ext cx="0" cy="2300605"/>
          </a:xfrm>
          <a:custGeom>
            <a:avLst/>
            <a:gdLst/>
            <a:ahLst/>
            <a:cxnLst/>
            <a:rect l="l" t="t" r="r" b="b"/>
            <a:pathLst>
              <a:path w="0" h="2300604">
                <a:moveTo>
                  <a:pt x="0" y="2300465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376653" y="1329523"/>
            <a:ext cx="113030" cy="13335"/>
          </a:xfrm>
          <a:custGeom>
            <a:avLst/>
            <a:gdLst/>
            <a:ahLst/>
            <a:cxnLst/>
            <a:rect l="l" t="t" r="r" b="b"/>
            <a:pathLst>
              <a:path w="113029" h="13334">
                <a:moveTo>
                  <a:pt x="112868" y="13284"/>
                </a:moveTo>
                <a:lnTo>
                  <a:pt x="62576" y="13284"/>
                </a:lnTo>
                <a:lnTo>
                  <a:pt x="48969" y="12708"/>
                </a:lnTo>
                <a:lnTo>
                  <a:pt x="35914" y="11023"/>
                </a:lnTo>
                <a:lnTo>
                  <a:pt x="23406" y="8298"/>
                </a:lnTo>
                <a:lnTo>
                  <a:pt x="11437" y="4601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248831" y="1162327"/>
            <a:ext cx="26034" cy="60325"/>
          </a:xfrm>
          <a:custGeom>
            <a:avLst/>
            <a:gdLst/>
            <a:ahLst/>
            <a:cxnLst/>
            <a:rect l="l" t="t" r="r" b="b"/>
            <a:pathLst>
              <a:path w="26035" h="60325">
                <a:moveTo>
                  <a:pt x="25984" y="59995"/>
                </a:moveTo>
                <a:lnTo>
                  <a:pt x="9653" y="22801"/>
                </a:lnTo>
                <a:lnTo>
                  <a:pt x="1946" y="0"/>
                </a:lnTo>
                <a:lnTo>
                  <a:pt x="0" y="50877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248831" y="1328406"/>
            <a:ext cx="635" cy="110489"/>
          </a:xfrm>
          <a:custGeom>
            <a:avLst/>
            <a:gdLst/>
            <a:ahLst/>
            <a:cxnLst/>
            <a:rect l="l" t="t" r="r" b="b"/>
            <a:pathLst>
              <a:path w="635" h="110490">
                <a:moveTo>
                  <a:pt x="0" y="0"/>
                </a:moveTo>
                <a:lnTo>
                  <a:pt x="0" y="57594"/>
                </a:lnTo>
                <a:lnTo>
                  <a:pt x="63" y="11036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251929" y="3655223"/>
            <a:ext cx="52069" cy="53340"/>
          </a:xfrm>
          <a:custGeom>
            <a:avLst/>
            <a:gdLst/>
            <a:ahLst/>
            <a:cxnLst/>
            <a:rect l="l" t="t" r="r" b="b"/>
            <a:pathLst>
              <a:path w="52070" h="53339">
                <a:moveTo>
                  <a:pt x="0" y="0"/>
                </a:moveTo>
                <a:lnTo>
                  <a:pt x="76" y="52781"/>
                </a:lnTo>
                <a:lnTo>
                  <a:pt x="51574" y="52781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7616507" y="3659059"/>
            <a:ext cx="52069" cy="49530"/>
          </a:xfrm>
          <a:custGeom>
            <a:avLst/>
            <a:gdLst/>
            <a:ahLst/>
            <a:cxnLst/>
            <a:rect l="l" t="t" r="r" b="b"/>
            <a:pathLst>
              <a:path w="52070" h="49529">
                <a:moveTo>
                  <a:pt x="0" y="48945"/>
                </a:moveTo>
                <a:lnTo>
                  <a:pt x="51498" y="48945"/>
                </a:lnTo>
                <a:lnTo>
                  <a:pt x="51498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7645876" y="1162798"/>
            <a:ext cx="22225" cy="59055"/>
          </a:xfrm>
          <a:custGeom>
            <a:avLst/>
            <a:gdLst/>
            <a:ahLst/>
            <a:cxnLst/>
            <a:rect l="l" t="t" r="r" b="b"/>
            <a:pathLst>
              <a:path w="22225" h="59055">
                <a:moveTo>
                  <a:pt x="22129" y="48945"/>
                </a:moveTo>
                <a:lnTo>
                  <a:pt x="22129" y="0"/>
                </a:lnTo>
                <a:lnTo>
                  <a:pt x="18903" y="10915"/>
                </a:lnTo>
                <a:lnTo>
                  <a:pt x="15098" y="22391"/>
                </a:lnTo>
                <a:lnTo>
                  <a:pt x="10694" y="34300"/>
                </a:lnTo>
                <a:lnTo>
                  <a:pt x="5668" y="46518"/>
                </a:lnTo>
                <a:lnTo>
                  <a:pt x="0" y="58915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7430490" y="1327872"/>
            <a:ext cx="118110" cy="15240"/>
          </a:xfrm>
          <a:custGeom>
            <a:avLst/>
            <a:gdLst/>
            <a:ahLst/>
            <a:cxnLst/>
            <a:rect l="l" t="t" r="r" b="b"/>
            <a:pathLst>
              <a:path w="118109" h="15240">
                <a:moveTo>
                  <a:pt x="118033" y="0"/>
                </a:moveTo>
                <a:lnTo>
                  <a:pt x="70119" y="13775"/>
                </a:lnTo>
                <a:lnTo>
                  <a:pt x="56696" y="14817"/>
                </a:lnTo>
                <a:lnTo>
                  <a:pt x="0" y="14935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158495"/>
            <a:ext cx="7132319" cy="6339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240" y="911352"/>
            <a:ext cx="7132319" cy="261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94432" y="3685032"/>
            <a:ext cx="2535935" cy="198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96240" y="3685032"/>
            <a:ext cx="1822704" cy="198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705856" y="3685032"/>
            <a:ext cx="1822704" cy="198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slide" Target="slide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5174" y="588439"/>
            <a:ext cx="0" cy="3014345"/>
          </a:xfrm>
          <a:custGeom>
            <a:avLst/>
            <a:gdLst/>
            <a:ahLst/>
            <a:cxnLst/>
            <a:rect l="l" t="t" r="r" b="b"/>
            <a:pathLst>
              <a:path w="0" h="3014345">
                <a:moveTo>
                  <a:pt x="0" y="0"/>
                </a:moveTo>
                <a:lnTo>
                  <a:pt x="0" y="3014205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09541" y="3704825"/>
            <a:ext cx="7152640" cy="0"/>
          </a:xfrm>
          <a:custGeom>
            <a:avLst/>
            <a:gdLst/>
            <a:ahLst/>
            <a:cxnLst/>
            <a:rect l="l" t="t" r="r" b="b"/>
            <a:pathLst>
              <a:path w="7152640" h="0">
                <a:moveTo>
                  <a:pt x="0" y="0"/>
                </a:moveTo>
                <a:lnTo>
                  <a:pt x="7152373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664824" y="537354"/>
            <a:ext cx="0" cy="3014345"/>
          </a:xfrm>
          <a:custGeom>
            <a:avLst/>
            <a:gdLst/>
            <a:ahLst/>
            <a:cxnLst/>
            <a:rect l="l" t="t" r="r" b="b"/>
            <a:pathLst>
              <a:path w="0" h="3014345">
                <a:moveTo>
                  <a:pt x="0" y="3014205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58084" y="435174"/>
            <a:ext cx="7152640" cy="0"/>
          </a:xfrm>
          <a:custGeom>
            <a:avLst/>
            <a:gdLst/>
            <a:ahLst/>
            <a:cxnLst/>
            <a:rect l="l" t="t" r="r" b="b"/>
            <a:pathLst>
              <a:path w="7152640" h="0">
                <a:moveTo>
                  <a:pt x="7152373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5174" y="3653736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5">
                <a:moveTo>
                  <a:pt x="0" y="0"/>
                </a:moveTo>
                <a:lnTo>
                  <a:pt x="0" y="51092"/>
                </a:lnTo>
                <a:lnTo>
                  <a:pt x="51460" y="5109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613363" y="3653736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5">
                <a:moveTo>
                  <a:pt x="0" y="51092"/>
                </a:moveTo>
                <a:lnTo>
                  <a:pt x="51460" y="51092"/>
                </a:lnTo>
                <a:lnTo>
                  <a:pt x="5146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613363" y="435175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4">
                <a:moveTo>
                  <a:pt x="51460" y="51092"/>
                </a:moveTo>
                <a:lnTo>
                  <a:pt x="51460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55174" y="435175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4">
                <a:moveTo>
                  <a:pt x="51460" y="0"/>
                </a:moveTo>
                <a:lnTo>
                  <a:pt x="0" y="0"/>
                </a:lnTo>
                <a:lnTo>
                  <a:pt x="0" y="5109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10295"/>
            <a:ext cx="7920355" cy="3949700"/>
          </a:xfrm>
          <a:custGeom>
            <a:avLst/>
            <a:gdLst/>
            <a:ahLst/>
            <a:cxnLst/>
            <a:rect l="l" t="t" r="r" b="b"/>
            <a:pathLst>
              <a:path w="7920355" h="3949700">
                <a:moveTo>
                  <a:pt x="676465" y="3771900"/>
                </a:moveTo>
                <a:lnTo>
                  <a:pt x="389737" y="3771900"/>
                </a:lnTo>
                <a:lnTo>
                  <a:pt x="2" y="3898899"/>
                </a:lnTo>
                <a:lnTo>
                  <a:pt x="2" y="3949700"/>
                </a:lnTo>
                <a:lnTo>
                  <a:pt x="105575" y="3949700"/>
                </a:lnTo>
                <a:lnTo>
                  <a:pt x="676465" y="3771900"/>
                </a:lnTo>
              </a:path>
              <a:path w="7920355" h="3949700">
                <a:moveTo>
                  <a:pt x="1301838" y="3771900"/>
                </a:moveTo>
                <a:lnTo>
                  <a:pt x="1015098" y="3771900"/>
                </a:lnTo>
                <a:lnTo>
                  <a:pt x="444207" y="3949700"/>
                </a:lnTo>
                <a:lnTo>
                  <a:pt x="730935" y="3949700"/>
                </a:lnTo>
                <a:lnTo>
                  <a:pt x="1301838" y="3771900"/>
                </a:lnTo>
              </a:path>
              <a:path w="7920355" h="3949700">
                <a:moveTo>
                  <a:pt x="1927199" y="3771900"/>
                </a:moveTo>
                <a:lnTo>
                  <a:pt x="1640471" y="3771900"/>
                </a:lnTo>
                <a:lnTo>
                  <a:pt x="1069581" y="3949700"/>
                </a:lnTo>
                <a:lnTo>
                  <a:pt x="1356309" y="3949700"/>
                </a:lnTo>
                <a:lnTo>
                  <a:pt x="1927199" y="3771900"/>
                </a:lnTo>
              </a:path>
              <a:path w="7920355" h="3949700">
                <a:moveTo>
                  <a:pt x="2552560" y="3771900"/>
                </a:moveTo>
                <a:lnTo>
                  <a:pt x="2265832" y="3771900"/>
                </a:lnTo>
                <a:lnTo>
                  <a:pt x="1694929" y="3949700"/>
                </a:lnTo>
                <a:lnTo>
                  <a:pt x="1981669" y="3949700"/>
                </a:lnTo>
                <a:lnTo>
                  <a:pt x="2552560" y="3771900"/>
                </a:lnTo>
              </a:path>
              <a:path w="7920355" h="3949700">
                <a:moveTo>
                  <a:pt x="3177921" y="3771900"/>
                </a:moveTo>
                <a:lnTo>
                  <a:pt x="2891193" y="3771900"/>
                </a:lnTo>
                <a:lnTo>
                  <a:pt x="2320302" y="3949700"/>
                </a:lnTo>
                <a:lnTo>
                  <a:pt x="2607030" y="3949700"/>
                </a:lnTo>
                <a:lnTo>
                  <a:pt x="3177921" y="3771900"/>
                </a:lnTo>
              </a:path>
              <a:path w="7920355" h="3949700">
                <a:moveTo>
                  <a:pt x="3803294" y="3771900"/>
                </a:moveTo>
                <a:lnTo>
                  <a:pt x="3516553" y="3771900"/>
                </a:lnTo>
                <a:lnTo>
                  <a:pt x="2945676" y="3949700"/>
                </a:lnTo>
                <a:lnTo>
                  <a:pt x="3232391" y="3949700"/>
                </a:lnTo>
                <a:lnTo>
                  <a:pt x="3803294" y="3771900"/>
                </a:lnTo>
              </a:path>
              <a:path w="7920355" h="3949700">
                <a:moveTo>
                  <a:pt x="4428642" y="3771900"/>
                </a:moveTo>
                <a:lnTo>
                  <a:pt x="4141927" y="3771900"/>
                </a:lnTo>
                <a:lnTo>
                  <a:pt x="3571036" y="3949700"/>
                </a:lnTo>
                <a:lnTo>
                  <a:pt x="3857764" y="3949700"/>
                </a:lnTo>
                <a:lnTo>
                  <a:pt x="4428642" y="3771900"/>
                </a:lnTo>
              </a:path>
              <a:path w="7920355" h="3949700">
                <a:moveTo>
                  <a:pt x="5054015" y="3771900"/>
                </a:moveTo>
                <a:lnTo>
                  <a:pt x="4767287" y="3771900"/>
                </a:lnTo>
                <a:lnTo>
                  <a:pt x="4196397" y="3949700"/>
                </a:lnTo>
                <a:lnTo>
                  <a:pt x="4483125" y="3949700"/>
                </a:lnTo>
                <a:lnTo>
                  <a:pt x="5054015" y="3771900"/>
                </a:lnTo>
              </a:path>
              <a:path w="7920355" h="3949700">
                <a:moveTo>
                  <a:pt x="5679389" y="3771900"/>
                </a:moveTo>
                <a:lnTo>
                  <a:pt x="5392648" y="3771900"/>
                </a:lnTo>
                <a:lnTo>
                  <a:pt x="4821758" y="3949700"/>
                </a:lnTo>
                <a:lnTo>
                  <a:pt x="5108486" y="3949700"/>
                </a:lnTo>
                <a:lnTo>
                  <a:pt x="5679389" y="3771900"/>
                </a:lnTo>
              </a:path>
              <a:path w="7920355" h="3949700">
                <a:moveTo>
                  <a:pt x="6304749" y="3771900"/>
                </a:moveTo>
                <a:lnTo>
                  <a:pt x="6018022" y="3771900"/>
                </a:lnTo>
                <a:lnTo>
                  <a:pt x="5447131" y="3949700"/>
                </a:lnTo>
                <a:lnTo>
                  <a:pt x="5733846" y="3949700"/>
                </a:lnTo>
                <a:lnTo>
                  <a:pt x="6304749" y="3771900"/>
                </a:lnTo>
              </a:path>
              <a:path w="7920355" h="3949700">
                <a:moveTo>
                  <a:pt x="6930110" y="3771900"/>
                </a:moveTo>
                <a:lnTo>
                  <a:pt x="6643382" y="3771900"/>
                </a:lnTo>
                <a:lnTo>
                  <a:pt x="6072492" y="3949700"/>
                </a:lnTo>
                <a:lnTo>
                  <a:pt x="6359220" y="3949700"/>
                </a:lnTo>
                <a:lnTo>
                  <a:pt x="6930110" y="3771900"/>
                </a:lnTo>
              </a:path>
              <a:path w="7920355" h="3949700">
                <a:moveTo>
                  <a:pt x="7555471" y="3771900"/>
                </a:moveTo>
                <a:lnTo>
                  <a:pt x="7268756" y="3771900"/>
                </a:lnTo>
                <a:lnTo>
                  <a:pt x="6697853" y="3949700"/>
                </a:lnTo>
                <a:lnTo>
                  <a:pt x="6984580" y="3949700"/>
                </a:lnTo>
                <a:lnTo>
                  <a:pt x="7555471" y="3771900"/>
                </a:lnTo>
              </a:path>
              <a:path w="7920355" h="3949700">
                <a:moveTo>
                  <a:pt x="7919999" y="3771900"/>
                </a:moveTo>
                <a:lnTo>
                  <a:pt x="7323213" y="3949700"/>
                </a:lnTo>
                <a:lnTo>
                  <a:pt x="7609954" y="3949700"/>
                </a:lnTo>
                <a:lnTo>
                  <a:pt x="7919999" y="3860800"/>
                </a:lnTo>
                <a:lnTo>
                  <a:pt x="7919999" y="3771900"/>
                </a:lnTo>
              </a:path>
              <a:path w="7920355" h="3949700">
                <a:moveTo>
                  <a:pt x="179997" y="3644900"/>
                </a:moveTo>
                <a:lnTo>
                  <a:pt x="2" y="3695699"/>
                </a:lnTo>
                <a:lnTo>
                  <a:pt x="2" y="3797299"/>
                </a:lnTo>
                <a:lnTo>
                  <a:pt x="179997" y="3733800"/>
                </a:lnTo>
                <a:lnTo>
                  <a:pt x="179997" y="3644900"/>
                </a:lnTo>
              </a:path>
              <a:path w="7920355" h="3949700">
                <a:moveTo>
                  <a:pt x="7919999" y="3568700"/>
                </a:moveTo>
                <a:lnTo>
                  <a:pt x="7740002" y="3632200"/>
                </a:lnTo>
                <a:lnTo>
                  <a:pt x="7740002" y="3721100"/>
                </a:lnTo>
                <a:lnTo>
                  <a:pt x="7919999" y="3657600"/>
                </a:lnTo>
                <a:lnTo>
                  <a:pt x="7919999" y="3568700"/>
                </a:lnTo>
              </a:path>
              <a:path w="7920355" h="3949700">
                <a:moveTo>
                  <a:pt x="179997" y="3441700"/>
                </a:moveTo>
                <a:lnTo>
                  <a:pt x="2" y="3505199"/>
                </a:lnTo>
                <a:lnTo>
                  <a:pt x="2" y="3594099"/>
                </a:lnTo>
                <a:lnTo>
                  <a:pt x="179997" y="3543300"/>
                </a:lnTo>
                <a:lnTo>
                  <a:pt x="179997" y="3441700"/>
                </a:lnTo>
              </a:path>
              <a:path w="7920355" h="3949700">
                <a:moveTo>
                  <a:pt x="7919999" y="3378200"/>
                </a:moveTo>
                <a:lnTo>
                  <a:pt x="7740002" y="3429000"/>
                </a:lnTo>
                <a:lnTo>
                  <a:pt x="7740002" y="3517900"/>
                </a:lnTo>
                <a:lnTo>
                  <a:pt x="7919999" y="3467100"/>
                </a:lnTo>
                <a:lnTo>
                  <a:pt x="7919999" y="3378200"/>
                </a:lnTo>
              </a:path>
              <a:path w="7920355" h="3949700">
                <a:moveTo>
                  <a:pt x="179997" y="3251200"/>
                </a:moveTo>
                <a:lnTo>
                  <a:pt x="2" y="3301999"/>
                </a:lnTo>
                <a:lnTo>
                  <a:pt x="2" y="3403599"/>
                </a:lnTo>
                <a:lnTo>
                  <a:pt x="179997" y="3340100"/>
                </a:lnTo>
                <a:lnTo>
                  <a:pt x="179997" y="3251200"/>
                </a:lnTo>
              </a:path>
              <a:path w="7920355" h="3949700">
                <a:moveTo>
                  <a:pt x="7919999" y="3175000"/>
                </a:moveTo>
                <a:lnTo>
                  <a:pt x="7740002" y="3238500"/>
                </a:lnTo>
                <a:lnTo>
                  <a:pt x="7740002" y="3327400"/>
                </a:lnTo>
                <a:lnTo>
                  <a:pt x="7919999" y="3263900"/>
                </a:lnTo>
                <a:lnTo>
                  <a:pt x="7919999" y="3175000"/>
                </a:lnTo>
              </a:path>
              <a:path w="7920355" h="3949700">
                <a:moveTo>
                  <a:pt x="179997" y="3048000"/>
                </a:moveTo>
                <a:lnTo>
                  <a:pt x="2" y="3111499"/>
                </a:lnTo>
                <a:lnTo>
                  <a:pt x="2" y="3200399"/>
                </a:lnTo>
                <a:lnTo>
                  <a:pt x="179997" y="3149600"/>
                </a:lnTo>
                <a:lnTo>
                  <a:pt x="179997" y="3048000"/>
                </a:lnTo>
              </a:path>
              <a:path w="7920355" h="3949700">
                <a:moveTo>
                  <a:pt x="7919999" y="2984500"/>
                </a:moveTo>
                <a:lnTo>
                  <a:pt x="7740002" y="3035300"/>
                </a:lnTo>
                <a:lnTo>
                  <a:pt x="7740002" y="3124200"/>
                </a:lnTo>
                <a:lnTo>
                  <a:pt x="7919999" y="3073400"/>
                </a:lnTo>
                <a:lnTo>
                  <a:pt x="7919999" y="2984500"/>
                </a:lnTo>
              </a:path>
              <a:path w="7920355" h="3949700">
                <a:moveTo>
                  <a:pt x="179997" y="2857500"/>
                </a:moveTo>
                <a:lnTo>
                  <a:pt x="2" y="2908299"/>
                </a:lnTo>
                <a:lnTo>
                  <a:pt x="2" y="2997199"/>
                </a:lnTo>
                <a:lnTo>
                  <a:pt x="179997" y="2946400"/>
                </a:lnTo>
                <a:lnTo>
                  <a:pt x="179997" y="2857500"/>
                </a:lnTo>
              </a:path>
              <a:path w="7920355" h="3949700">
                <a:moveTo>
                  <a:pt x="7919999" y="2781300"/>
                </a:moveTo>
                <a:lnTo>
                  <a:pt x="7740002" y="2844800"/>
                </a:lnTo>
                <a:lnTo>
                  <a:pt x="7740002" y="2933700"/>
                </a:lnTo>
                <a:lnTo>
                  <a:pt x="7919999" y="2870200"/>
                </a:lnTo>
                <a:lnTo>
                  <a:pt x="7919999" y="2781300"/>
                </a:lnTo>
              </a:path>
              <a:path w="7920355" h="3949700">
                <a:moveTo>
                  <a:pt x="179997" y="2654300"/>
                </a:moveTo>
                <a:lnTo>
                  <a:pt x="2" y="2717799"/>
                </a:lnTo>
                <a:lnTo>
                  <a:pt x="2" y="2806699"/>
                </a:lnTo>
                <a:lnTo>
                  <a:pt x="179997" y="2743200"/>
                </a:lnTo>
                <a:lnTo>
                  <a:pt x="179997" y="2654300"/>
                </a:lnTo>
              </a:path>
              <a:path w="7920355" h="3949700">
                <a:moveTo>
                  <a:pt x="7919999" y="2590800"/>
                </a:moveTo>
                <a:lnTo>
                  <a:pt x="7740002" y="2641600"/>
                </a:lnTo>
                <a:lnTo>
                  <a:pt x="7740002" y="2730500"/>
                </a:lnTo>
                <a:lnTo>
                  <a:pt x="7919999" y="2679700"/>
                </a:lnTo>
                <a:lnTo>
                  <a:pt x="7919999" y="2590800"/>
                </a:lnTo>
              </a:path>
              <a:path w="7920355" h="3949700">
                <a:moveTo>
                  <a:pt x="179997" y="2463800"/>
                </a:moveTo>
                <a:lnTo>
                  <a:pt x="2" y="2514599"/>
                </a:lnTo>
                <a:lnTo>
                  <a:pt x="2" y="2603499"/>
                </a:lnTo>
                <a:lnTo>
                  <a:pt x="179997" y="2552700"/>
                </a:lnTo>
                <a:lnTo>
                  <a:pt x="179997" y="2463800"/>
                </a:lnTo>
              </a:path>
              <a:path w="7920355" h="3949700">
                <a:moveTo>
                  <a:pt x="7919999" y="2387600"/>
                </a:moveTo>
                <a:lnTo>
                  <a:pt x="7740002" y="2438400"/>
                </a:lnTo>
                <a:lnTo>
                  <a:pt x="7740002" y="2540000"/>
                </a:lnTo>
                <a:lnTo>
                  <a:pt x="7919999" y="2476500"/>
                </a:lnTo>
                <a:lnTo>
                  <a:pt x="7919999" y="2387600"/>
                </a:lnTo>
              </a:path>
              <a:path w="7920355" h="3949700">
                <a:moveTo>
                  <a:pt x="179997" y="2260600"/>
                </a:moveTo>
                <a:lnTo>
                  <a:pt x="2" y="2324099"/>
                </a:lnTo>
                <a:lnTo>
                  <a:pt x="2" y="2412999"/>
                </a:lnTo>
                <a:lnTo>
                  <a:pt x="179997" y="2349500"/>
                </a:lnTo>
                <a:lnTo>
                  <a:pt x="179997" y="2260600"/>
                </a:lnTo>
              </a:path>
              <a:path w="7920355" h="3949700">
                <a:moveTo>
                  <a:pt x="7919999" y="2184400"/>
                </a:moveTo>
                <a:lnTo>
                  <a:pt x="7740002" y="2247900"/>
                </a:lnTo>
                <a:lnTo>
                  <a:pt x="7740002" y="2336800"/>
                </a:lnTo>
                <a:lnTo>
                  <a:pt x="7919999" y="2286000"/>
                </a:lnTo>
                <a:lnTo>
                  <a:pt x="7919999" y="2184400"/>
                </a:lnTo>
              </a:path>
              <a:path w="7920355" h="3949700">
                <a:moveTo>
                  <a:pt x="179997" y="2070100"/>
                </a:moveTo>
                <a:lnTo>
                  <a:pt x="2" y="2120899"/>
                </a:lnTo>
                <a:lnTo>
                  <a:pt x="2" y="2209799"/>
                </a:lnTo>
                <a:lnTo>
                  <a:pt x="179997" y="2159000"/>
                </a:lnTo>
                <a:lnTo>
                  <a:pt x="179997" y="2070100"/>
                </a:lnTo>
              </a:path>
              <a:path w="7920355" h="3949700">
                <a:moveTo>
                  <a:pt x="7919999" y="1993900"/>
                </a:moveTo>
                <a:lnTo>
                  <a:pt x="7740002" y="2044700"/>
                </a:lnTo>
                <a:lnTo>
                  <a:pt x="7740002" y="2146300"/>
                </a:lnTo>
                <a:lnTo>
                  <a:pt x="7919999" y="2082800"/>
                </a:lnTo>
                <a:lnTo>
                  <a:pt x="7919999" y="1993900"/>
                </a:lnTo>
              </a:path>
              <a:path w="7920355" h="3949700">
                <a:moveTo>
                  <a:pt x="179997" y="1866900"/>
                </a:moveTo>
                <a:lnTo>
                  <a:pt x="2" y="1930399"/>
                </a:lnTo>
                <a:lnTo>
                  <a:pt x="2" y="2019299"/>
                </a:lnTo>
                <a:lnTo>
                  <a:pt x="179997" y="1955800"/>
                </a:lnTo>
                <a:lnTo>
                  <a:pt x="179997" y="1866900"/>
                </a:lnTo>
              </a:path>
              <a:path w="7920355" h="3949700">
                <a:moveTo>
                  <a:pt x="7919999" y="1790700"/>
                </a:moveTo>
                <a:lnTo>
                  <a:pt x="7740002" y="1854200"/>
                </a:lnTo>
                <a:lnTo>
                  <a:pt x="7740002" y="1943100"/>
                </a:lnTo>
                <a:lnTo>
                  <a:pt x="7919999" y="1892300"/>
                </a:lnTo>
                <a:lnTo>
                  <a:pt x="7919999" y="1790700"/>
                </a:lnTo>
              </a:path>
              <a:path w="7920355" h="3949700">
                <a:moveTo>
                  <a:pt x="179997" y="1676400"/>
                </a:moveTo>
                <a:lnTo>
                  <a:pt x="2" y="1727199"/>
                </a:lnTo>
                <a:lnTo>
                  <a:pt x="2" y="1816099"/>
                </a:lnTo>
                <a:lnTo>
                  <a:pt x="179997" y="1765300"/>
                </a:lnTo>
                <a:lnTo>
                  <a:pt x="179997" y="1676400"/>
                </a:lnTo>
              </a:path>
              <a:path w="7920355" h="3949700">
                <a:moveTo>
                  <a:pt x="7919999" y="1600200"/>
                </a:moveTo>
                <a:lnTo>
                  <a:pt x="7740002" y="1651000"/>
                </a:lnTo>
                <a:lnTo>
                  <a:pt x="7740002" y="1739900"/>
                </a:lnTo>
                <a:lnTo>
                  <a:pt x="7919999" y="1689100"/>
                </a:lnTo>
                <a:lnTo>
                  <a:pt x="7919999" y="1600200"/>
                </a:lnTo>
              </a:path>
              <a:path w="7920355" h="3949700">
                <a:moveTo>
                  <a:pt x="179997" y="1473200"/>
                </a:moveTo>
                <a:lnTo>
                  <a:pt x="2" y="1536699"/>
                </a:lnTo>
                <a:lnTo>
                  <a:pt x="2" y="1625599"/>
                </a:lnTo>
                <a:lnTo>
                  <a:pt x="179997" y="1562100"/>
                </a:lnTo>
                <a:lnTo>
                  <a:pt x="179997" y="1473200"/>
                </a:lnTo>
              </a:path>
              <a:path w="7920355" h="3949700">
                <a:moveTo>
                  <a:pt x="7919999" y="1397000"/>
                </a:moveTo>
                <a:lnTo>
                  <a:pt x="7740002" y="1460500"/>
                </a:lnTo>
                <a:lnTo>
                  <a:pt x="7740002" y="1549400"/>
                </a:lnTo>
                <a:lnTo>
                  <a:pt x="7919999" y="1485900"/>
                </a:lnTo>
                <a:lnTo>
                  <a:pt x="7919999" y="1397000"/>
                </a:lnTo>
              </a:path>
              <a:path w="7920355" h="3949700">
                <a:moveTo>
                  <a:pt x="179997" y="1282700"/>
                </a:moveTo>
                <a:lnTo>
                  <a:pt x="2" y="1333499"/>
                </a:lnTo>
                <a:lnTo>
                  <a:pt x="2" y="1422399"/>
                </a:lnTo>
                <a:lnTo>
                  <a:pt x="179997" y="1371600"/>
                </a:lnTo>
                <a:lnTo>
                  <a:pt x="179997" y="1282700"/>
                </a:lnTo>
              </a:path>
              <a:path w="7920355" h="3949700">
                <a:moveTo>
                  <a:pt x="7919999" y="1206500"/>
                </a:moveTo>
                <a:lnTo>
                  <a:pt x="7740002" y="1257300"/>
                </a:lnTo>
                <a:lnTo>
                  <a:pt x="7740002" y="1346200"/>
                </a:lnTo>
                <a:lnTo>
                  <a:pt x="7919999" y="1295400"/>
                </a:lnTo>
                <a:lnTo>
                  <a:pt x="7919999" y="1206500"/>
                </a:lnTo>
              </a:path>
              <a:path w="7920355" h="3949700">
                <a:moveTo>
                  <a:pt x="179997" y="1079500"/>
                </a:moveTo>
                <a:lnTo>
                  <a:pt x="2" y="1142999"/>
                </a:lnTo>
                <a:lnTo>
                  <a:pt x="2" y="1231899"/>
                </a:lnTo>
                <a:lnTo>
                  <a:pt x="179997" y="1168400"/>
                </a:lnTo>
                <a:lnTo>
                  <a:pt x="179997" y="1079500"/>
                </a:lnTo>
              </a:path>
              <a:path w="7920355" h="3949700">
                <a:moveTo>
                  <a:pt x="7919999" y="1003300"/>
                </a:moveTo>
                <a:lnTo>
                  <a:pt x="7740002" y="1066800"/>
                </a:lnTo>
                <a:lnTo>
                  <a:pt x="7740002" y="1155700"/>
                </a:lnTo>
                <a:lnTo>
                  <a:pt x="7919999" y="1092200"/>
                </a:lnTo>
                <a:lnTo>
                  <a:pt x="7919999" y="1003300"/>
                </a:lnTo>
              </a:path>
              <a:path w="7920355" h="3949700">
                <a:moveTo>
                  <a:pt x="179997" y="889000"/>
                </a:moveTo>
                <a:lnTo>
                  <a:pt x="2" y="939799"/>
                </a:lnTo>
                <a:lnTo>
                  <a:pt x="2" y="1028699"/>
                </a:lnTo>
                <a:lnTo>
                  <a:pt x="179997" y="977900"/>
                </a:lnTo>
                <a:lnTo>
                  <a:pt x="179997" y="889000"/>
                </a:lnTo>
              </a:path>
              <a:path w="7920355" h="3949700">
                <a:moveTo>
                  <a:pt x="7919999" y="812800"/>
                </a:moveTo>
                <a:lnTo>
                  <a:pt x="7740002" y="863600"/>
                </a:lnTo>
                <a:lnTo>
                  <a:pt x="7740002" y="952500"/>
                </a:lnTo>
                <a:lnTo>
                  <a:pt x="7919999" y="901700"/>
                </a:lnTo>
                <a:lnTo>
                  <a:pt x="7919999" y="812800"/>
                </a:lnTo>
              </a:path>
              <a:path w="7920355" h="3949700">
                <a:moveTo>
                  <a:pt x="179997" y="685800"/>
                </a:moveTo>
                <a:lnTo>
                  <a:pt x="2" y="749299"/>
                </a:lnTo>
                <a:lnTo>
                  <a:pt x="2" y="838199"/>
                </a:lnTo>
                <a:lnTo>
                  <a:pt x="179997" y="774700"/>
                </a:lnTo>
                <a:lnTo>
                  <a:pt x="179997" y="685800"/>
                </a:lnTo>
              </a:path>
              <a:path w="7920355" h="3949700">
                <a:moveTo>
                  <a:pt x="7919999" y="609600"/>
                </a:moveTo>
                <a:lnTo>
                  <a:pt x="7740002" y="673100"/>
                </a:lnTo>
                <a:lnTo>
                  <a:pt x="7740002" y="762000"/>
                </a:lnTo>
                <a:lnTo>
                  <a:pt x="7919999" y="698500"/>
                </a:lnTo>
                <a:lnTo>
                  <a:pt x="7919999" y="609600"/>
                </a:lnTo>
              </a:path>
              <a:path w="7920355" h="3949700">
                <a:moveTo>
                  <a:pt x="179997" y="495300"/>
                </a:moveTo>
                <a:lnTo>
                  <a:pt x="2" y="546099"/>
                </a:lnTo>
                <a:lnTo>
                  <a:pt x="2" y="634999"/>
                </a:lnTo>
                <a:lnTo>
                  <a:pt x="179997" y="584200"/>
                </a:lnTo>
                <a:lnTo>
                  <a:pt x="179997" y="495300"/>
                </a:lnTo>
              </a:path>
              <a:path w="7920355" h="3949700">
                <a:moveTo>
                  <a:pt x="7919999" y="419100"/>
                </a:moveTo>
                <a:lnTo>
                  <a:pt x="7740002" y="469900"/>
                </a:lnTo>
                <a:lnTo>
                  <a:pt x="7740002" y="558800"/>
                </a:lnTo>
                <a:lnTo>
                  <a:pt x="7919999" y="508000"/>
                </a:lnTo>
                <a:lnTo>
                  <a:pt x="7919999" y="419100"/>
                </a:lnTo>
              </a:path>
              <a:path w="7920355" h="3949700">
                <a:moveTo>
                  <a:pt x="1408569" y="0"/>
                </a:moveTo>
                <a:lnTo>
                  <a:pt x="1121829" y="0"/>
                </a:lnTo>
                <a:lnTo>
                  <a:pt x="2" y="355599"/>
                </a:lnTo>
                <a:lnTo>
                  <a:pt x="2" y="444499"/>
                </a:lnTo>
                <a:lnTo>
                  <a:pt x="179997" y="381000"/>
                </a:lnTo>
                <a:lnTo>
                  <a:pt x="179997" y="355600"/>
                </a:lnTo>
                <a:lnTo>
                  <a:pt x="266788" y="355600"/>
                </a:lnTo>
                <a:lnTo>
                  <a:pt x="1408569" y="0"/>
                </a:lnTo>
              </a:path>
              <a:path w="7920355" h="3949700">
                <a:moveTo>
                  <a:pt x="7919999" y="215900"/>
                </a:moveTo>
                <a:lnTo>
                  <a:pt x="7484414" y="355600"/>
                </a:lnTo>
                <a:lnTo>
                  <a:pt x="7740002" y="355600"/>
                </a:lnTo>
                <a:lnTo>
                  <a:pt x="7740002" y="368300"/>
                </a:lnTo>
                <a:lnTo>
                  <a:pt x="7919999" y="304800"/>
                </a:lnTo>
                <a:lnTo>
                  <a:pt x="7919999" y="215900"/>
                </a:lnTo>
              </a:path>
              <a:path w="7920355" h="3949700">
                <a:moveTo>
                  <a:pt x="2033930" y="0"/>
                </a:moveTo>
                <a:lnTo>
                  <a:pt x="1747189" y="0"/>
                </a:lnTo>
                <a:lnTo>
                  <a:pt x="605421" y="355600"/>
                </a:lnTo>
                <a:lnTo>
                  <a:pt x="892149" y="355600"/>
                </a:lnTo>
                <a:lnTo>
                  <a:pt x="2033930" y="0"/>
                </a:lnTo>
              </a:path>
              <a:path w="7920355" h="3949700">
                <a:moveTo>
                  <a:pt x="2659278" y="0"/>
                </a:moveTo>
                <a:lnTo>
                  <a:pt x="2372563" y="0"/>
                </a:lnTo>
                <a:lnTo>
                  <a:pt x="1230782" y="355600"/>
                </a:lnTo>
                <a:lnTo>
                  <a:pt x="1517523" y="355600"/>
                </a:lnTo>
                <a:lnTo>
                  <a:pt x="2659278" y="0"/>
                </a:lnTo>
              </a:path>
              <a:path w="7920355" h="3949700">
                <a:moveTo>
                  <a:pt x="3284651" y="0"/>
                </a:moveTo>
                <a:lnTo>
                  <a:pt x="2997923" y="0"/>
                </a:lnTo>
                <a:lnTo>
                  <a:pt x="1856155" y="355600"/>
                </a:lnTo>
                <a:lnTo>
                  <a:pt x="2142871" y="355600"/>
                </a:lnTo>
                <a:lnTo>
                  <a:pt x="3284651" y="0"/>
                </a:lnTo>
              </a:path>
              <a:path w="7920355" h="3949700">
                <a:moveTo>
                  <a:pt x="3910012" y="0"/>
                </a:moveTo>
                <a:lnTo>
                  <a:pt x="3623284" y="0"/>
                </a:lnTo>
                <a:lnTo>
                  <a:pt x="2481516" y="355600"/>
                </a:lnTo>
                <a:lnTo>
                  <a:pt x="2768244" y="355600"/>
                </a:lnTo>
                <a:lnTo>
                  <a:pt x="3910012" y="0"/>
                </a:lnTo>
              </a:path>
              <a:path w="7920355" h="3949700">
                <a:moveTo>
                  <a:pt x="4535385" y="0"/>
                </a:moveTo>
                <a:lnTo>
                  <a:pt x="4248645" y="0"/>
                </a:lnTo>
                <a:lnTo>
                  <a:pt x="3106877" y="355600"/>
                </a:lnTo>
                <a:lnTo>
                  <a:pt x="3393605" y="355600"/>
                </a:lnTo>
                <a:lnTo>
                  <a:pt x="4535385" y="0"/>
                </a:lnTo>
              </a:path>
              <a:path w="7920355" h="3949700">
                <a:moveTo>
                  <a:pt x="5160733" y="0"/>
                </a:moveTo>
                <a:lnTo>
                  <a:pt x="4874018" y="0"/>
                </a:lnTo>
                <a:lnTo>
                  <a:pt x="3732237" y="355600"/>
                </a:lnTo>
                <a:lnTo>
                  <a:pt x="4018978" y="355600"/>
                </a:lnTo>
                <a:lnTo>
                  <a:pt x="5160733" y="0"/>
                </a:lnTo>
              </a:path>
              <a:path w="7920355" h="3949700">
                <a:moveTo>
                  <a:pt x="5786107" y="0"/>
                </a:moveTo>
                <a:lnTo>
                  <a:pt x="5499379" y="0"/>
                </a:lnTo>
                <a:lnTo>
                  <a:pt x="4357611" y="355600"/>
                </a:lnTo>
                <a:lnTo>
                  <a:pt x="4644326" y="355600"/>
                </a:lnTo>
                <a:lnTo>
                  <a:pt x="5786107" y="0"/>
                </a:lnTo>
              </a:path>
              <a:path w="7920355" h="3949700">
                <a:moveTo>
                  <a:pt x="6411468" y="0"/>
                </a:moveTo>
                <a:lnTo>
                  <a:pt x="6124740" y="0"/>
                </a:lnTo>
                <a:lnTo>
                  <a:pt x="4982972" y="355600"/>
                </a:lnTo>
                <a:lnTo>
                  <a:pt x="5269699" y="355600"/>
                </a:lnTo>
                <a:lnTo>
                  <a:pt x="6411468" y="0"/>
                </a:lnTo>
              </a:path>
              <a:path w="7920355" h="3949700">
                <a:moveTo>
                  <a:pt x="7036841" y="0"/>
                </a:moveTo>
                <a:lnTo>
                  <a:pt x="6750088" y="0"/>
                </a:lnTo>
                <a:lnTo>
                  <a:pt x="5608320" y="355600"/>
                </a:lnTo>
                <a:lnTo>
                  <a:pt x="5895060" y="355600"/>
                </a:lnTo>
                <a:lnTo>
                  <a:pt x="7036841" y="0"/>
                </a:lnTo>
              </a:path>
              <a:path w="7920355" h="3949700">
                <a:moveTo>
                  <a:pt x="7662189" y="0"/>
                </a:moveTo>
                <a:lnTo>
                  <a:pt x="7375461" y="0"/>
                </a:lnTo>
                <a:lnTo>
                  <a:pt x="6233680" y="355600"/>
                </a:lnTo>
                <a:lnTo>
                  <a:pt x="6520421" y="355600"/>
                </a:lnTo>
                <a:lnTo>
                  <a:pt x="7662189" y="0"/>
                </a:lnTo>
              </a:path>
              <a:path w="7920355" h="3949700">
                <a:moveTo>
                  <a:pt x="7919999" y="25400"/>
                </a:moveTo>
                <a:lnTo>
                  <a:pt x="6859054" y="355600"/>
                </a:lnTo>
                <a:lnTo>
                  <a:pt x="7145769" y="355600"/>
                </a:lnTo>
                <a:lnTo>
                  <a:pt x="7919999" y="114300"/>
                </a:lnTo>
                <a:lnTo>
                  <a:pt x="7919999" y="25400"/>
                </a:lnTo>
              </a:path>
              <a:path w="7920355" h="3949700">
                <a:moveTo>
                  <a:pt x="783196" y="0"/>
                </a:moveTo>
                <a:lnTo>
                  <a:pt x="496468" y="0"/>
                </a:lnTo>
                <a:lnTo>
                  <a:pt x="2" y="152399"/>
                </a:lnTo>
                <a:lnTo>
                  <a:pt x="2" y="241299"/>
                </a:lnTo>
                <a:lnTo>
                  <a:pt x="783196" y="0"/>
                </a:lnTo>
              </a:path>
              <a:path w="7920355" h="3949700">
                <a:moveTo>
                  <a:pt x="157835" y="0"/>
                </a:moveTo>
                <a:lnTo>
                  <a:pt x="2" y="0"/>
                </a:lnTo>
                <a:lnTo>
                  <a:pt x="2" y="50799"/>
                </a:lnTo>
                <a:lnTo>
                  <a:pt x="157835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C56-Kuvert_4c_beidseitig_haftfix_PDF-Vorlage.indd</dc:title>
  <dcterms:created xsi:type="dcterms:W3CDTF">2019-05-14T13:30:11Z</dcterms:created>
  <dcterms:modified xsi:type="dcterms:W3CDTF">2019-05-14T13:30:11Z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2019-05-14T00:00:00Z</vt:filetime>
  </property>
  <property fmtid="{D5CDD505-2E9C-101B-9397-08002B2CF9AE}" pid="3" name="LastSaved">
    <vt:filetime>2019-05-14T00:00:00Z</vt:filetime>
  </property>
</Properties>
</file>