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8064500" cy="4108450"/>
  <p:notesSz cx="8064500" cy="41084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04837" y="1273619"/>
            <a:ext cx="6854825" cy="862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09675" y="2300732"/>
            <a:ext cx="5645150" cy="10271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03225" y="944943"/>
            <a:ext cx="3508057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153217" y="944943"/>
            <a:ext cx="3508057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7175" y="659369"/>
            <a:ext cx="0" cy="3196590"/>
          </a:xfrm>
          <a:custGeom>
            <a:avLst/>
            <a:gdLst/>
            <a:ahLst/>
            <a:cxnLst/>
            <a:rect l="l" t="t" r="r" b="b"/>
            <a:pathLst>
              <a:path w="0" h="3196590">
                <a:moveTo>
                  <a:pt x="0" y="0"/>
                </a:moveTo>
                <a:lnTo>
                  <a:pt x="0" y="3196005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300523" y="3956829"/>
            <a:ext cx="7514590" cy="0"/>
          </a:xfrm>
          <a:custGeom>
            <a:avLst/>
            <a:gdLst/>
            <a:ahLst/>
            <a:cxnLst/>
            <a:rect l="l" t="t" r="r" b="b"/>
            <a:pathLst>
              <a:path w="7514590" h="0">
                <a:moveTo>
                  <a:pt x="0" y="0"/>
                </a:moveTo>
                <a:lnTo>
                  <a:pt x="7514069" y="0"/>
                </a:lnTo>
              </a:path>
            </a:pathLst>
          </a:custGeom>
          <a:ln w="6350">
            <a:solidFill>
              <a:srgbClr val="E00082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916825" y="608646"/>
            <a:ext cx="0" cy="3196590"/>
          </a:xfrm>
          <a:custGeom>
            <a:avLst/>
            <a:gdLst/>
            <a:ahLst/>
            <a:cxnLst/>
            <a:rect l="l" t="t" r="r" b="b"/>
            <a:pathLst>
              <a:path w="0" h="3196590">
                <a:moveTo>
                  <a:pt x="0" y="3195993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249407" y="507180"/>
            <a:ext cx="7514590" cy="0"/>
          </a:xfrm>
          <a:custGeom>
            <a:avLst/>
            <a:gdLst/>
            <a:ahLst/>
            <a:cxnLst/>
            <a:rect l="l" t="t" r="r" b="b"/>
            <a:pathLst>
              <a:path w="7514590" h="0">
                <a:moveTo>
                  <a:pt x="7514069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147175" y="3906099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5" h="50800">
                <a:moveTo>
                  <a:pt x="0" y="0"/>
                </a:moveTo>
                <a:lnTo>
                  <a:pt x="0" y="50723"/>
                </a:lnTo>
                <a:lnTo>
                  <a:pt x="51117" y="50723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7865714" y="3906099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4" h="50800">
                <a:moveTo>
                  <a:pt x="0" y="50723"/>
                </a:moveTo>
                <a:lnTo>
                  <a:pt x="51105" y="50723"/>
                </a:lnTo>
                <a:lnTo>
                  <a:pt x="51105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7865714" y="507185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4" h="50800">
                <a:moveTo>
                  <a:pt x="51105" y="50724"/>
                </a:moveTo>
                <a:lnTo>
                  <a:pt x="51105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147175" y="507185"/>
            <a:ext cx="51435" cy="50800"/>
          </a:xfrm>
          <a:custGeom>
            <a:avLst/>
            <a:gdLst/>
            <a:ahLst/>
            <a:cxnLst/>
            <a:rect l="l" t="t" r="r" b="b"/>
            <a:pathLst>
              <a:path w="51435" h="50800">
                <a:moveTo>
                  <a:pt x="51117" y="0"/>
                </a:moveTo>
                <a:lnTo>
                  <a:pt x="0" y="0"/>
                </a:lnTo>
                <a:lnTo>
                  <a:pt x="0" y="50724"/>
                </a:lnTo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-1" y="6"/>
            <a:ext cx="8064500" cy="432434"/>
          </a:xfrm>
          <a:custGeom>
            <a:avLst/>
            <a:gdLst/>
            <a:ahLst/>
            <a:cxnLst/>
            <a:rect l="l" t="t" r="r" b="b"/>
            <a:pathLst>
              <a:path w="8064500" h="432434">
                <a:moveTo>
                  <a:pt x="1708924" y="0"/>
                </a:moveTo>
                <a:lnTo>
                  <a:pt x="1422196" y="0"/>
                </a:lnTo>
                <a:lnTo>
                  <a:pt x="52057" y="432003"/>
                </a:lnTo>
                <a:lnTo>
                  <a:pt x="338785" y="432003"/>
                </a:lnTo>
                <a:lnTo>
                  <a:pt x="1708924" y="0"/>
                </a:lnTo>
                <a:close/>
              </a:path>
              <a:path w="8064500" h="432434">
                <a:moveTo>
                  <a:pt x="2334285" y="0"/>
                </a:moveTo>
                <a:lnTo>
                  <a:pt x="2047557" y="0"/>
                </a:lnTo>
                <a:lnTo>
                  <a:pt x="677417" y="432003"/>
                </a:lnTo>
                <a:lnTo>
                  <a:pt x="964158" y="432003"/>
                </a:lnTo>
                <a:lnTo>
                  <a:pt x="2334285" y="0"/>
                </a:lnTo>
                <a:close/>
              </a:path>
              <a:path w="8064500" h="432434">
                <a:moveTo>
                  <a:pt x="2959646" y="0"/>
                </a:moveTo>
                <a:lnTo>
                  <a:pt x="2672931" y="0"/>
                </a:lnTo>
                <a:lnTo>
                  <a:pt x="1302791" y="432003"/>
                </a:lnTo>
                <a:lnTo>
                  <a:pt x="1589519" y="432003"/>
                </a:lnTo>
                <a:lnTo>
                  <a:pt x="2959646" y="0"/>
                </a:lnTo>
                <a:close/>
              </a:path>
              <a:path w="8064500" h="432434">
                <a:moveTo>
                  <a:pt x="3585006" y="0"/>
                </a:moveTo>
                <a:lnTo>
                  <a:pt x="3298291" y="0"/>
                </a:lnTo>
                <a:lnTo>
                  <a:pt x="1928152" y="432003"/>
                </a:lnTo>
                <a:lnTo>
                  <a:pt x="2214867" y="432003"/>
                </a:lnTo>
                <a:lnTo>
                  <a:pt x="3585006" y="0"/>
                </a:lnTo>
                <a:close/>
              </a:path>
              <a:path w="8064500" h="432434">
                <a:moveTo>
                  <a:pt x="4210380" y="0"/>
                </a:moveTo>
                <a:lnTo>
                  <a:pt x="3923652" y="0"/>
                </a:lnTo>
                <a:lnTo>
                  <a:pt x="2553525" y="432003"/>
                </a:lnTo>
                <a:lnTo>
                  <a:pt x="2840240" y="432003"/>
                </a:lnTo>
                <a:lnTo>
                  <a:pt x="4210380" y="0"/>
                </a:lnTo>
                <a:close/>
              </a:path>
              <a:path w="8064500" h="432434">
                <a:moveTo>
                  <a:pt x="4835740" y="0"/>
                </a:moveTo>
                <a:lnTo>
                  <a:pt x="4549013" y="0"/>
                </a:lnTo>
                <a:lnTo>
                  <a:pt x="3178873" y="432003"/>
                </a:lnTo>
                <a:lnTo>
                  <a:pt x="3465614" y="432003"/>
                </a:lnTo>
                <a:lnTo>
                  <a:pt x="4835740" y="0"/>
                </a:lnTo>
                <a:close/>
              </a:path>
              <a:path w="8064500" h="432434">
                <a:moveTo>
                  <a:pt x="5461101" y="0"/>
                </a:moveTo>
                <a:lnTo>
                  <a:pt x="5174386" y="0"/>
                </a:lnTo>
                <a:lnTo>
                  <a:pt x="3804246" y="432003"/>
                </a:lnTo>
                <a:lnTo>
                  <a:pt x="4090974" y="432003"/>
                </a:lnTo>
                <a:lnTo>
                  <a:pt x="5461101" y="0"/>
                </a:lnTo>
                <a:close/>
              </a:path>
              <a:path w="8064500" h="432434">
                <a:moveTo>
                  <a:pt x="6086462" y="0"/>
                </a:moveTo>
                <a:lnTo>
                  <a:pt x="5799746" y="0"/>
                </a:lnTo>
                <a:lnTo>
                  <a:pt x="4429607" y="432003"/>
                </a:lnTo>
                <a:lnTo>
                  <a:pt x="4716322" y="432003"/>
                </a:lnTo>
                <a:lnTo>
                  <a:pt x="6086462" y="0"/>
                </a:lnTo>
                <a:close/>
              </a:path>
              <a:path w="8064500" h="432434">
                <a:moveTo>
                  <a:pt x="6711823" y="0"/>
                </a:moveTo>
                <a:lnTo>
                  <a:pt x="6425107" y="0"/>
                </a:lnTo>
                <a:lnTo>
                  <a:pt x="5054981" y="432003"/>
                </a:lnTo>
                <a:lnTo>
                  <a:pt x="5341696" y="432003"/>
                </a:lnTo>
                <a:lnTo>
                  <a:pt x="6711823" y="0"/>
                </a:lnTo>
                <a:close/>
              </a:path>
              <a:path w="8064500" h="432434">
                <a:moveTo>
                  <a:pt x="7337196" y="0"/>
                </a:moveTo>
                <a:lnTo>
                  <a:pt x="7050468" y="0"/>
                </a:lnTo>
                <a:lnTo>
                  <a:pt x="5680328" y="432003"/>
                </a:lnTo>
                <a:lnTo>
                  <a:pt x="5967056" y="432003"/>
                </a:lnTo>
                <a:lnTo>
                  <a:pt x="7337196" y="0"/>
                </a:lnTo>
                <a:close/>
              </a:path>
              <a:path w="8064500" h="432434">
                <a:moveTo>
                  <a:pt x="7962557" y="0"/>
                </a:moveTo>
                <a:lnTo>
                  <a:pt x="7675829" y="0"/>
                </a:lnTo>
                <a:lnTo>
                  <a:pt x="6305689" y="432003"/>
                </a:lnTo>
                <a:lnTo>
                  <a:pt x="6592417" y="432003"/>
                </a:lnTo>
                <a:lnTo>
                  <a:pt x="7962557" y="0"/>
                </a:lnTo>
                <a:close/>
              </a:path>
              <a:path w="8064500" h="432434">
                <a:moveTo>
                  <a:pt x="8064004" y="74790"/>
                </a:moveTo>
                <a:lnTo>
                  <a:pt x="6931063" y="432003"/>
                </a:lnTo>
                <a:lnTo>
                  <a:pt x="7217778" y="432003"/>
                </a:lnTo>
                <a:lnTo>
                  <a:pt x="8064004" y="165188"/>
                </a:lnTo>
                <a:lnTo>
                  <a:pt x="8064004" y="74790"/>
                </a:lnTo>
                <a:close/>
              </a:path>
              <a:path w="8064500" h="432434">
                <a:moveTo>
                  <a:pt x="8064004" y="271957"/>
                </a:moveTo>
                <a:lnTo>
                  <a:pt x="7556423" y="432003"/>
                </a:lnTo>
                <a:lnTo>
                  <a:pt x="7843138" y="432003"/>
                </a:lnTo>
                <a:lnTo>
                  <a:pt x="8064004" y="362369"/>
                </a:lnTo>
                <a:lnTo>
                  <a:pt x="8064004" y="271957"/>
                </a:lnTo>
                <a:close/>
              </a:path>
              <a:path w="8064500" h="432434">
                <a:moveTo>
                  <a:pt x="1083550" y="0"/>
                </a:moveTo>
                <a:lnTo>
                  <a:pt x="796835" y="0"/>
                </a:lnTo>
                <a:lnTo>
                  <a:pt x="0" y="251231"/>
                </a:lnTo>
                <a:lnTo>
                  <a:pt x="0" y="341642"/>
                </a:lnTo>
                <a:lnTo>
                  <a:pt x="1083550" y="0"/>
                </a:lnTo>
                <a:close/>
              </a:path>
              <a:path w="8064500" h="432434">
                <a:moveTo>
                  <a:pt x="458190" y="0"/>
                </a:moveTo>
                <a:lnTo>
                  <a:pt x="171462" y="0"/>
                </a:lnTo>
                <a:lnTo>
                  <a:pt x="0" y="54063"/>
                </a:lnTo>
                <a:lnTo>
                  <a:pt x="0" y="144462"/>
                </a:lnTo>
                <a:lnTo>
                  <a:pt x="458190" y="0"/>
                </a:lnTo>
                <a:close/>
              </a:path>
            </a:pathLst>
          </a:custGeom>
          <a:solidFill>
            <a:srgbClr val="E00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71996" y="432003"/>
            <a:ext cx="7920355" cy="3600450"/>
          </a:xfrm>
          <a:custGeom>
            <a:avLst/>
            <a:gdLst/>
            <a:ahLst/>
            <a:cxnLst/>
            <a:rect l="l" t="t" r="r" b="b"/>
            <a:pathLst>
              <a:path w="7920355" h="3600450">
                <a:moveTo>
                  <a:pt x="0" y="3600005"/>
                </a:moveTo>
                <a:lnTo>
                  <a:pt x="7919999" y="3600005"/>
                </a:lnTo>
                <a:lnTo>
                  <a:pt x="7919999" y="0"/>
                </a:lnTo>
                <a:lnTo>
                  <a:pt x="0" y="0"/>
                </a:lnTo>
                <a:lnTo>
                  <a:pt x="0" y="3600005"/>
                </a:lnTo>
                <a:close/>
              </a:path>
            </a:pathLst>
          </a:custGeom>
          <a:ln w="3175">
            <a:solidFill>
              <a:srgbClr val="ED1C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73901" y="435178"/>
            <a:ext cx="7916545" cy="3595370"/>
          </a:xfrm>
          <a:custGeom>
            <a:avLst/>
            <a:gdLst/>
            <a:ahLst/>
            <a:cxnLst/>
            <a:rect l="l" t="t" r="r" b="b"/>
            <a:pathLst>
              <a:path w="7916545" h="3595370">
                <a:moveTo>
                  <a:pt x="0" y="3594925"/>
                </a:moveTo>
                <a:lnTo>
                  <a:pt x="7916189" y="3594925"/>
                </a:lnTo>
                <a:lnTo>
                  <a:pt x="7916189" y="0"/>
                </a:lnTo>
                <a:lnTo>
                  <a:pt x="0" y="0"/>
                </a:lnTo>
                <a:lnTo>
                  <a:pt x="0" y="3594925"/>
                </a:lnTo>
                <a:close/>
              </a:path>
            </a:pathLst>
          </a:custGeom>
          <a:ln w="6350">
            <a:solidFill>
              <a:srgbClr val="E0008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3225" y="164338"/>
            <a:ext cx="7258050" cy="6573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03225" y="944943"/>
            <a:ext cx="7258050" cy="27115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741930" y="3820858"/>
            <a:ext cx="2580640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03225" y="3820858"/>
            <a:ext cx="1854835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806440" y="3820858"/>
            <a:ext cx="1854835" cy="2054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C56-Kuvert_4c_PDF-Vorlage.indd</dc:title>
  <dcterms:created xsi:type="dcterms:W3CDTF">2017-01-26T13:12:35Z</dcterms:created>
  <dcterms:modified xsi:type="dcterms:W3CDTF">2017-01-26T13:12:35Z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2017-01-26T00:00:00Z</vt:filetime>
  </property>
  <property fmtid="{D5CDD505-2E9C-101B-9397-08002B2CF9AE}" pid="3" name="Creator">
    <vt:lpwstr>Adobe InDesign CC 2017 (Windows)</vt:lpwstr>
  </property>
  <property fmtid="{D5CDD505-2E9C-101B-9397-08002B2CF9AE}" pid="4" name="LastSaved">
    <vt:filetime>2017-01-26T00:00:00Z</vt:filetime>
  </property>
</Properties>
</file>