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42300" cy="4108450"/>
  <p:notesSz cx="8242300" cy="4108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8648" y="1273619"/>
            <a:ext cx="7011352" cy="862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37297" y="2300732"/>
            <a:ext cx="5774055" cy="1027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2432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48054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2432" y="164338"/>
            <a:ext cx="7423785" cy="657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2432" y="944943"/>
            <a:ext cx="7423785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04541" y="3820858"/>
            <a:ext cx="2639568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2432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39028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11993" y="1836005"/>
            <a:ext cx="3456304" cy="1836420"/>
            <a:chOff x="611993" y="1836005"/>
            <a:chExt cx="3456304" cy="1836420"/>
          </a:xfrm>
        </p:grpSpPr>
        <p:sp>
          <p:nvSpPr>
            <p:cNvPr id="3" name="object 3"/>
            <p:cNvSpPr/>
            <p:nvPr/>
          </p:nvSpPr>
          <p:spPr>
            <a:xfrm>
              <a:off x="611993" y="1836005"/>
              <a:ext cx="3154680" cy="995044"/>
            </a:xfrm>
            <a:custGeom>
              <a:avLst/>
              <a:gdLst/>
              <a:ahLst/>
              <a:cxnLst/>
              <a:rect l="l" t="t" r="r" b="b"/>
              <a:pathLst>
                <a:path w="3154680" h="995044">
                  <a:moveTo>
                    <a:pt x="3154476" y="0"/>
                  </a:moveTo>
                  <a:lnTo>
                    <a:pt x="2988729" y="0"/>
                  </a:lnTo>
                  <a:lnTo>
                    <a:pt x="0" y="942340"/>
                  </a:lnTo>
                  <a:lnTo>
                    <a:pt x="0" y="994600"/>
                  </a:lnTo>
                  <a:lnTo>
                    <a:pt x="31544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11997" y="1836005"/>
              <a:ext cx="2793365" cy="880744"/>
            </a:xfrm>
            <a:custGeom>
              <a:avLst/>
              <a:gdLst/>
              <a:ahLst/>
              <a:cxnLst/>
              <a:rect l="l" t="t" r="r" b="b"/>
              <a:pathLst>
                <a:path w="2793365" h="880744">
                  <a:moveTo>
                    <a:pt x="2793161" y="0"/>
                  </a:moveTo>
                  <a:lnTo>
                    <a:pt x="2627426" y="0"/>
                  </a:lnTo>
                  <a:lnTo>
                    <a:pt x="0" y="828421"/>
                  </a:lnTo>
                  <a:lnTo>
                    <a:pt x="0" y="880681"/>
                  </a:lnTo>
                  <a:lnTo>
                    <a:pt x="27931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11997" y="1836005"/>
              <a:ext cx="2793365" cy="880744"/>
            </a:xfrm>
            <a:custGeom>
              <a:avLst/>
              <a:gdLst/>
              <a:ahLst/>
              <a:cxnLst/>
              <a:rect l="l" t="t" r="r" b="b"/>
              <a:pathLst>
                <a:path w="2793365" h="880744">
                  <a:moveTo>
                    <a:pt x="2793161" y="0"/>
                  </a:moveTo>
                  <a:lnTo>
                    <a:pt x="2627426" y="0"/>
                  </a:lnTo>
                  <a:lnTo>
                    <a:pt x="0" y="828421"/>
                  </a:lnTo>
                  <a:lnTo>
                    <a:pt x="0" y="880681"/>
                  </a:lnTo>
                  <a:lnTo>
                    <a:pt x="27931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11999" y="1836005"/>
              <a:ext cx="2432050" cy="767080"/>
            </a:xfrm>
            <a:custGeom>
              <a:avLst/>
              <a:gdLst/>
              <a:ahLst/>
              <a:cxnLst/>
              <a:rect l="l" t="t" r="r" b="b"/>
              <a:pathLst>
                <a:path w="2432050" h="767080">
                  <a:moveTo>
                    <a:pt x="2431859" y="0"/>
                  </a:moveTo>
                  <a:lnTo>
                    <a:pt x="2266111" y="0"/>
                  </a:lnTo>
                  <a:lnTo>
                    <a:pt x="0" y="714502"/>
                  </a:lnTo>
                  <a:lnTo>
                    <a:pt x="0" y="766762"/>
                  </a:lnTo>
                  <a:lnTo>
                    <a:pt x="24318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11999" y="1836005"/>
              <a:ext cx="2432050" cy="767080"/>
            </a:xfrm>
            <a:custGeom>
              <a:avLst/>
              <a:gdLst/>
              <a:ahLst/>
              <a:cxnLst/>
              <a:rect l="l" t="t" r="r" b="b"/>
              <a:pathLst>
                <a:path w="2432050" h="767080">
                  <a:moveTo>
                    <a:pt x="2431859" y="0"/>
                  </a:moveTo>
                  <a:lnTo>
                    <a:pt x="2266111" y="0"/>
                  </a:lnTo>
                  <a:lnTo>
                    <a:pt x="0" y="714502"/>
                  </a:lnTo>
                  <a:lnTo>
                    <a:pt x="0" y="766762"/>
                  </a:lnTo>
                  <a:lnTo>
                    <a:pt x="24318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12002" y="1836005"/>
              <a:ext cx="2070735" cy="653415"/>
            </a:xfrm>
            <a:custGeom>
              <a:avLst/>
              <a:gdLst/>
              <a:ahLst/>
              <a:cxnLst/>
              <a:rect l="l" t="t" r="r" b="b"/>
              <a:pathLst>
                <a:path w="2070735" h="653414">
                  <a:moveTo>
                    <a:pt x="2070544" y="0"/>
                  </a:moveTo>
                  <a:lnTo>
                    <a:pt x="1904796" y="0"/>
                  </a:lnTo>
                  <a:lnTo>
                    <a:pt x="0" y="600583"/>
                  </a:lnTo>
                  <a:lnTo>
                    <a:pt x="0" y="652843"/>
                  </a:lnTo>
                  <a:lnTo>
                    <a:pt x="20705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2002" y="1836005"/>
              <a:ext cx="2070735" cy="653415"/>
            </a:xfrm>
            <a:custGeom>
              <a:avLst/>
              <a:gdLst/>
              <a:ahLst/>
              <a:cxnLst/>
              <a:rect l="l" t="t" r="r" b="b"/>
              <a:pathLst>
                <a:path w="2070735" h="653414">
                  <a:moveTo>
                    <a:pt x="2070544" y="0"/>
                  </a:moveTo>
                  <a:lnTo>
                    <a:pt x="1904796" y="0"/>
                  </a:lnTo>
                  <a:lnTo>
                    <a:pt x="0" y="600583"/>
                  </a:lnTo>
                  <a:lnTo>
                    <a:pt x="0" y="652843"/>
                  </a:lnTo>
                  <a:lnTo>
                    <a:pt x="20705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1993" y="1836005"/>
              <a:ext cx="1709420" cy="539115"/>
            </a:xfrm>
            <a:custGeom>
              <a:avLst/>
              <a:gdLst/>
              <a:ahLst/>
              <a:cxnLst/>
              <a:rect l="l" t="t" r="r" b="b"/>
              <a:pathLst>
                <a:path w="1709420" h="539114">
                  <a:moveTo>
                    <a:pt x="1709242" y="0"/>
                  </a:moveTo>
                  <a:lnTo>
                    <a:pt x="1543494" y="0"/>
                  </a:lnTo>
                  <a:lnTo>
                    <a:pt x="0" y="486664"/>
                  </a:lnTo>
                  <a:lnTo>
                    <a:pt x="0" y="538924"/>
                  </a:lnTo>
                  <a:lnTo>
                    <a:pt x="170924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11993" y="1836005"/>
              <a:ext cx="1709420" cy="539115"/>
            </a:xfrm>
            <a:custGeom>
              <a:avLst/>
              <a:gdLst/>
              <a:ahLst/>
              <a:cxnLst/>
              <a:rect l="l" t="t" r="r" b="b"/>
              <a:pathLst>
                <a:path w="1709420" h="539114">
                  <a:moveTo>
                    <a:pt x="1709242" y="0"/>
                  </a:moveTo>
                  <a:lnTo>
                    <a:pt x="1543494" y="0"/>
                  </a:lnTo>
                  <a:lnTo>
                    <a:pt x="0" y="486664"/>
                  </a:lnTo>
                  <a:lnTo>
                    <a:pt x="0" y="538924"/>
                  </a:lnTo>
                  <a:lnTo>
                    <a:pt x="17092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2001" y="1836005"/>
              <a:ext cx="1348105" cy="425450"/>
            </a:xfrm>
            <a:custGeom>
              <a:avLst/>
              <a:gdLst/>
              <a:ahLst/>
              <a:cxnLst/>
              <a:rect l="l" t="t" r="r" b="b"/>
              <a:pathLst>
                <a:path w="1348105" h="425450">
                  <a:moveTo>
                    <a:pt x="1347927" y="0"/>
                  </a:moveTo>
                  <a:lnTo>
                    <a:pt x="1182192" y="0"/>
                  </a:lnTo>
                  <a:lnTo>
                    <a:pt x="0" y="372745"/>
                  </a:lnTo>
                  <a:lnTo>
                    <a:pt x="0" y="425005"/>
                  </a:lnTo>
                  <a:lnTo>
                    <a:pt x="13479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2001" y="1836005"/>
              <a:ext cx="1348105" cy="425450"/>
            </a:xfrm>
            <a:custGeom>
              <a:avLst/>
              <a:gdLst/>
              <a:ahLst/>
              <a:cxnLst/>
              <a:rect l="l" t="t" r="r" b="b"/>
              <a:pathLst>
                <a:path w="1348105" h="425450">
                  <a:moveTo>
                    <a:pt x="1347927" y="0"/>
                  </a:moveTo>
                  <a:lnTo>
                    <a:pt x="1182192" y="0"/>
                  </a:lnTo>
                  <a:lnTo>
                    <a:pt x="0" y="372745"/>
                  </a:lnTo>
                  <a:lnTo>
                    <a:pt x="0" y="425005"/>
                  </a:lnTo>
                  <a:lnTo>
                    <a:pt x="13479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1999" y="1836005"/>
              <a:ext cx="986790" cy="311150"/>
            </a:xfrm>
            <a:custGeom>
              <a:avLst/>
              <a:gdLst/>
              <a:ahLst/>
              <a:cxnLst/>
              <a:rect l="l" t="t" r="r" b="b"/>
              <a:pathLst>
                <a:path w="986790" h="311150">
                  <a:moveTo>
                    <a:pt x="986624" y="0"/>
                  </a:moveTo>
                  <a:lnTo>
                    <a:pt x="820877" y="0"/>
                  </a:lnTo>
                  <a:lnTo>
                    <a:pt x="0" y="258826"/>
                  </a:lnTo>
                  <a:lnTo>
                    <a:pt x="0" y="311086"/>
                  </a:lnTo>
                  <a:lnTo>
                    <a:pt x="9866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11999" y="1836005"/>
              <a:ext cx="986790" cy="311150"/>
            </a:xfrm>
            <a:custGeom>
              <a:avLst/>
              <a:gdLst/>
              <a:ahLst/>
              <a:cxnLst/>
              <a:rect l="l" t="t" r="r" b="b"/>
              <a:pathLst>
                <a:path w="986790" h="311150">
                  <a:moveTo>
                    <a:pt x="986624" y="0"/>
                  </a:moveTo>
                  <a:lnTo>
                    <a:pt x="820877" y="0"/>
                  </a:lnTo>
                  <a:lnTo>
                    <a:pt x="0" y="258826"/>
                  </a:lnTo>
                  <a:lnTo>
                    <a:pt x="0" y="311086"/>
                  </a:lnTo>
                  <a:lnTo>
                    <a:pt x="9866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12002" y="1836005"/>
              <a:ext cx="625475" cy="197485"/>
            </a:xfrm>
            <a:custGeom>
              <a:avLst/>
              <a:gdLst/>
              <a:ahLst/>
              <a:cxnLst/>
              <a:rect l="l" t="t" r="r" b="b"/>
              <a:pathLst>
                <a:path w="625475" h="197485">
                  <a:moveTo>
                    <a:pt x="625309" y="0"/>
                  </a:moveTo>
                  <a:lnTo>
                    <a:pt x="459562" y="0"/>
                  </a:lnTo>
                  <a:lnTo>
                    <a:pt x="0" y="144907"/>
                  </a:lnTo>
                  <a:lnTo>
                    <a:pt x="0" y="197154"/>
                  </a:lnTo>
                  <a:lnTo>
                    <a:pt x="6253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12002" y="1836005"/>
              <a:ext cx="625475" cy="197485"/>
            </a:xfrm>
            <a:custGeom>
              <a:avLst/>
              <a:gdLst/>
              <a:ahLst/>
              <a:cxnLst/>
              <a:rect l="l" t="t" r="r" b="b"/>
              <a:pathLst>
                <a:path w="625475" h="197485">
                  <a:moveTo>
                    <a:pt x="625309" y="0"/>
                  </a:moveTo>
                  <a:lnTo>
                    <a:pt x="459562" y="0"/>
                  </a:lnTo>
                  <a:lnTo>
                    <a:pt x="0" y="144907"/>
                  </a:lnTo>
                  <a:lnTo>
                    <a:pt x="0" y="197154"/>
                  </a:lnTo>
                  <a:lnTo>
                    <a:pt x="6253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7856" y="1836005"/>
              <a:ext cx="248145" cy="78244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11997" y="1838899"/>
              <a:ext cx="3406140" cy="1106170"/>
            </a:xfrm>
            <a:custGeom>
              <a:avLst/>
              <a:gdLst/>
              <a:ahLst/>
              <a:cxnLst/>
              <a:rect l="l" t="t" r="r" b="b"/>
              <a:pathLst>
                <a:path w="3406140" h="1106170">
                  <a:moveTo>
                    <a:pt x="3340862" y="0"/>
                  </a:moveTo>
                  <a:lnTo>
                    <a:pt x="0" y="1053376"/>
                  </a:lnTo>
                  <a:lnTo>
                    <a:pt x="0" y="1105623"/>
                  </a:lnTo>
                  <a:lnTo>
                    <a:pt x="3405746" y="31800"/>
                  </a:lnTo>
                  <a:lnTo>
                    <a:pt x="3391352" y="20925"/>
                  </a:lnTo>
                  <a:lnTo>
                    <a:pt x="3375633" y="11895"/>
                  </a:lnTo>
                  <a:lnTo>
                    <a:pt x="3358749" y="4867"/>
                  </a:lnTo>
                  <a:lnTo>
                    <a:pt x="33408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1997" y="1838899"/>
              <a:ext cx="3406140" cy="1106170"/>
            </a:xfrm>
            <a:custGeom>
              <a:avLst/>
              <a:gdLst/>
              <a:ahLst/>
              <a:cxnLst/>
              <a:rect l="l" t="t" r="r" b="b"/>
              <a:pathLst>
                <a:path w="3406140" h="1106170">
                  <a:moveTo>
                    <a:pt x="3340862" y="0"/>
                  </a:moveTo>
                  <a:lnTo>
                    <a:pt x="0" y="1053376"/>
                  </a:lnTo>
                  <a:lnTo>
                    <a:pt x="0" y="1105623"/>
                  </a:lnTo>
                  <a:lnTo>
                    <a:pt x="3405746" y="31800"/>
                  </a:lnTo>
                  <a:lnTo>
                    <a:pt x="3391352" y="20925"/>
                  </a:lnTo>
                  <a:lnTo>
                    <a:pt x="3375633" y="11895"/>
                  </a:lnTo>
                  <a:lnTo>
                    <a:pt x="3358749" y="4867"/>
                  </a:lnTo>
                  <a:lnTo>
                    <a:pt x="33408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11996" y="1920553"/>
              <a:ext cx="3455670" cy="1137920"/>
            </a:xfrm>
            <a:custGeom>
              <a:avLst/>
              <a:gdLst/>
              <a:ahLst/>
              <a:cxnLst/>
              <a:rect l="l" t="t" r="r" b="b"/>
              <a:pathLst>
                <a:path w="3455670" h="1137920">
                  <a:moveTo>
                    <a:pt x="3443198" y="0"/>
                  </a:moveTo>
                  <a:lnTo>
                    <a:pt x="0" y="1085634"/>
                  </a:lnTo>
                  <a:lnTo>
                    <a:pt x="0" y="1137894"/>
                  </a:lnTo>
                  <a:lnTo>
                    <a:pt x="3455581" y="48348"/>
                  </a:lnTo>
                  <a:lnTo>
                    <a:pt x="3454048" y="35672"/>
                  </a:lnTo>
                  <a:lnTo>
                    <a:pt x="3451442" y="23355"/>
                  </a:lnTo>
                  <a:lnTo>
                    <a:pt x="3447810" y="11447"/>
                  </a:lnTo>
                  <a:lnTo>
                    <a:pt x="344319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11996" y="1920553"/>
              <a:ext cx="3455670" cy="1137920"/>
            </a:xfrm>
            <a:custGeom>
              <a:avLst/>
              <a:gdLst/>
              <a:ahLst/>
              <a:cxnLst/>
              <a:rect l="l" t="t" r="r" b="b"/>
              <a:pathLst>
                <a:path w="3455670" h="1137920">
                  <a:moveTo>
                    <a:pt x="3443198" y="0"/>
                  </a:moveTo>
                  <a:lnTo>
                    <a:pt x="0" y="1085634"/>
                  </a:lnTo>
                  <a:lnTo>
                    <a:pt x="0" y="1137894"/>
                  </a:lnTo>
                  <a:lnTo>
                    <a:pt x="3455581" y="48348"/>
                  </a:lnTo>
                  <a:lnTo>
                    <a:pt x="3454048" y="35672"/>
                  </a:lnTo>
                  <a:lnTo>
                    <a:pt x="3451442" y="23355"/>
                  </a:lnTo>
                  <a:lnTo>
                    <a:pt x="3447810" y="11447"/>
                  </a:lnTo>
                  <a:lnTo>
                    <a:pt x="34431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2001" y="203043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12001" y="203043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12001" y="2144354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12001" y="2144354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12001" y="2258275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12001" y="2258275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12001" y="237219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12001" y="2372196"/>
              <a:ext cx="3456304" cy="1142365"/>
            </a:xfrm>
            <a:custGeom>
              <a:avLst/>
              <a:gdLst/>
              <a:ahLst/>
              <a:cxnLst/>
              <a:rect l="l" t="t" r="r" b="b"/>
              <a:pathLst>
                <a:path w="3456304" h="1142364">
                  <a:moveTo>
                    <a:pt x="3456000" y="0"/>
                  </a:moveTo>
                  <a:lnTo>
                    <a:pt x="0" y="1089672"/>
                  </a:lnTo>
                  <a:lnTo>
                    <a:pt x="0" y="1141933"/>
                  </a:lnTo>
                  <a:lnTo>
                    <a:pt x="3456000" y="52260"/>
                  </a:lnTo>
                  <a:lnTo>
                    <a:pt x="34560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19329" y="2486117"/>
              <a:ext cx="3448685" cy="1132205"/>
            </a:xfrm>
            <a:custGeom>
              <a:avLst/>
              <a:gdLst/>
              <a:ahLst/>
              <a:cxnLst/>
              <a:rect l="l" t="t" r="r" b="b"/>
              <a:pathLst>
                <a:path w="3448685" h="1132204">
                  <a:moveTo>
                    <a:pt x="3448672" y="0"/>
                  </a:moveTo>
                  <a:lnTo>
                    <a:pt x="0" y="1087361"/>
                  </a:lnTo>
                  <a:lnTo>
                    <a:pt x="4605" y="1099384"/>
                  </a:lnTo>
                  <a:lnTo>
                    <a:pt x="10229" y="1110861"/>
                  </a:lnTo>
                  <a:lnTo>
                    <a:pt x="16816" y="1121735"/>
                  </a:lnTo>
                  <a:lnTo>
                    <a:pt x="24307" y="1131951"/>
                  </a:lnTo>
                  <a:lnTo>
                    <a:pt x="3448672" y="52260"/>
                  </a:lnTo>
                  <a:lnTo>
                    <a:pt x="34486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19329" y="2486117"/>
              <a:ext cx="3448685" cy="1132205"/>
            </a:xfrm>
            <a:custGeom>
              <a:avLst/>
              <a:gdLst/>
              <a:ahLst/>
              <a:cxnLst/>
              <a:rect l="l" t="t" r="r" b="b"/>
              <a:pathLst>
                <a:path w="3448685" h="1132204">
                  <a:moveTo>
                    <a:pt x="3448672" y="0"/>
                  </a:moveTo>
                  <a:lnTo>
                    <a:pt x="0" y="1087361"/>
                  </a:lnTo>
                  <a:lnTo>
                    <a:pt x="4605" y="1099384"/>
                  </a:lnTo>
                  <a:lnTo>
                    <a:pt x="10229" y="1110861"/>
                  </a:lnTo>
                  <a:lnTo>
                    <a:pt x="16816" y="1121735"/>
                  </a:lnTo>
                  <a:lnTo>
                    <a:pt x="24307" y="1131951"/>
                  </a:lnTo>
                  <a:lnTo>
                    <a:pt x="3448672" y="52260"/>
                  </a:lnTo>
                  <a:lnTo>
                    <a:pt x="34486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701714" y="2600035"/>
              <a:ext cx="3366770" cy="1072515"/>
            </a:xfrm>
            <a:custGeom>
              <a:avLst/>
              <a:gdLst/>
              <a:ahLst/>
              <a:cxnLst/>
              <a:rect l="l" t="t" r="r" b="b"/>
              <a:pathLst>
                <a:path w="3366770" h="1072514">
                  <a:moveTo>
                    <a:pt x="3366287" y="0"/>
                  </a:moveTo>
                  <a:lnTo>
                    <a:pt x="0" y="1061389"/>
                  </a:lnTo>
                  <a:lnTo>
                    <a:pt x="12847" y="1065919"/>
                  </a:lnTo>
                  <a:lnTo>
                    <a:pt x="26220" y="1069236"/>
                  </a:lnTo>
                  <a:lnTo>
                    <a:pt x="40053" y="1071274"/>
                  </a:lnTo>
                  <a:lnTo>
                    <a:pt x="54279" y="1071968"/>
                  </a:lnTo>
                  <a:lnTo>
                    <a:pt x="132181" y="1071968"/>
                  </a:lnTo>
                  <a:lnTo>
                    <a:pt x="3366287" y="52260"/>
                  </a:lnTo>
                  <a:lnTo>
                    <a:pt x="33662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01714" y="2600035"/>
              <a:ext cx="3366770" cy="1072515"/>
            </a:xfrm>
            <a:custGeom>
              <a:avLst/>
              <a:gdLst/>
              <a:ahLst/>
              <a:cxnLst/>
              <a:rect l="l" t="t" r="r" b="b"/>
              <a:pathLst>
                <a:path w="3366770" h="1072514">
                  <a:moveTo>
                    <a:pt x="3366287" y="0"/>
                  </a:moveTo>
                  <a:lnTo>
                    <a:pt x="0" y="1061389"/>
                  </a:lnTo>
                  <a:lnTo>
                    <a:pt x="12847" y="1065919"/>
                  </a:lnTo>
                  <a:lnTo>
                    <a:pt x="26220" y="1069236"/>
                  </a:lnTo>
                  <a:lnTo>
                    <a:pt x="40053" y="1071274"/>
                  </a:lnTo>
                  <a:lnTo>
                    <a:pt x="54279" y="1071968"/>
                  </a:lnTo>
                  <a:lnTo>
                    <a:pt x="132181" y="1071968"/>
                  </a:lnTo>
                  <a:lnTo>
                    <a:pt x="3366287" y="52260"/>
                  </a:lnTo>
                  <a:lnTo>
                    <a:pt x="33662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29463" y="2713956"/>
              <a:ext cx="3039110" cy="958215"/>
            </a:xfrm>
            <a:custGeom>
              <a:avLst/>
              <a:gdLst/>
              <a:ahLst/>
              <a:cxnLst/>
              <a:rect l="l" t="t" r="r" b="b"/>
              <a:pathLst>
                <a:path w="3039110" h="958214">
                  <a:moveTo>
                    <a:pt x="3038538" y="0"/>
                  </a:moveTo>
                  <a:lnTo>
                    <a:pt x="0" y="958049"/>
                  </a:lnTo>
                  <a:lnTo>
                    <a:pt x="165747" y="958049"/>
                  </a:lnTo>
                  <a:lnTo>
                    <a:pt x="3038538" y="52260"/>
                  </a:lnTo>
                  <a:lnTo>
                    <a:pt x="30385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029463" y="2713956"/>
              <a:ext cx="3039110" cy="958215"/>
            </a:xfrm>
            <a:custGeom>
              <a:avLst/>
              <a:gdLst/>
              <a:ahLst/>
              <a:cxnLst/>
              <a:rect l="l" t="t" r="r" b="b"/>
              <a:pathLst>
                <a:path w="3039110" h="958214">
                  <a:moveTo>
                    <a:pt x="3038538" y="0"/>
                  </a:moveTo>
                  <a:lnTo>
                    <a:pt x="0" y="958049"/>
                  </a:lnTo>
                  <a:lnTo>
                    <a:pt x="165747" y="958049"/>
                  </a:lnTo>
                  <a:lnTo>
                    <a:pt x="3038538" y="52260"/>
                  </a:lnTo>
                  <a:lnTo>
                    <a:pt x="303853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90778" y="2827877"/>
              <a:ext cx="2677795" cy="844550"/>
            </a:xfrm>
            <a:custGeom>
              <a:avLst/>
              <a:gdLst/>
              <a:ahLst/>
              <a:cxnLst/>
              <a:rect l="l" t="t" r="r" b="b"/>
              <a:pathLst>
                <a:path w="2677795" h="844550">
                  <a:moveTo>
                    <a:pt x="2677223" y="0"/>
                  </a:moveTo>
                  <a:lnTo>
                    <a:pt x="0" y="844130"/>
                  </a:lnTo>
                  <a:lnTo>
                    <a:pt x="165747" y="844130"/>
                  </a:lnTo>
                  <a:lnTo>
                    <a:pt x="2677223" y="52260"/>
                  </a:lnTo>
                  <a:lnTo>
                    <a:pt x="26772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390778" y="2827877"/>
              <a:ext cx="2677795" cy="844550"/>
            </a:xfrm>
            <a:custGeom>
              <a:avLst/>
              <a:gdLst/>
              <a:ahLst/>
              <a:cxnLst/>
              <a:rect l="l" t="t" r="r" b="b"/>
              <a:pathLst>
                <a:path w="2677795" h="844550">
                  <a:moveTo>
                    <a:pt x="2677223" y="0"/>
                  </a:moveTo>
                  <a:lnTo>
                    <a:pt x="0" y="844130"/>
                  </a:lnTo>
                  <a:lnTo>
                    <a:pt x="165747" y="844130"/>
                  </a:lnTo>
                  <a:lnTo>
                    <a:pt x="2677223" y="52260"/>
                  </a:lnTo>
                  <a:lnTo>
                    <a:pt x="26772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752080" y="2941798"/>
              <a:ext cx="2316480" cy="730250"/>
            </a:xfrm>
            <a:custGeom>
              <a:avLst/>
              <a:gdLst/>
              <a:ahLst/>
              <a:cxnLst/>
              <a:rect l="l" t="t" r="r" b="b"/>
              <a:pathLst>
                <a:path w="2316479" h="730250">
                  <a:moveTo>
                    <a:pt x="2315921" y="0"/>
                  </a:moveTo>
                  <a:lnTo>
                    <a:pt x="0" y="730211"/>
                  </a:lnTo>
                  <a:lnTo>
                    <a:pt x="165747" y="730211"/>
                  </a:lnTo>
                  <a:lnTo>
                    <a:pt x="2315921" y="52260"/>
                  </a:lnTo>
                  <a:lnTo>
                    <a:pt x="23159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752080" y="2941798"/>
              <a:ext cx="2316480" cy="730250"/>
            </a:xfrm>
            <a:custGeom>
              <a:avLst/>
              <a:gdLst/>
              <a:ahLst/>
              <a:cxnLst/>
              <a:rect l="l" t="t" r="r" b="b"/>
              <a:pathLst>
                <a:path w="2316479" h="730250">
                  <a:moveTo>
                    <a:pt x="2315921" y="0"/>
                  </a:moveTo>
                  <a:lnTo>
                    <a:pt x="0" y="730211"/>
                  </a:lnTo>
                  <a:lnTo>
                    <a:pt x="165747" y="730211"/>
                  </a:lnTo>
                  <a:lnTo>
                    <a:pt x="2315921" y="52260"/>
                  </a:lnTo>
                  <a:lnTo>
                    <a:pt x="23159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113382" y="3055716"/>
              <a:ext cx="1955164" cy="616585"/>
            </a:xfrm>
            <a:custGeom>
              <a:avLst/>
              <a:gdLst/>
              <a:ahLst/>
              <a:cxnLst/>
              <a:rect l="l" t="t" r="r" b="b"/>
              <a:pathLst>
                <a:path w="1955164" h="616585">
                  <a:moveTo>
                    <a:pt x="1954618" y="0"/>
                  </a:moveTo>
                  <a:lnTo>
                    <a:pt x="0" y="616292"/>
                  </a:lnTo>
                  <a:lnTo>
                    <a:pt x="165747" y="616292"/>
                  </a:lnTo>
                  <a:lnTo>
                    <a:pt x="1954618" y="52260"/>
                  </a:lnTo>
                  <a:lnTo>
                    <a:pt x="19546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13382" y="3055716"/>
              <a:ext cx="1955164" cy="616585"/>
            </a:xfrm>
            <a:custGeom>
              <a:avLst/>
              <a:gdLst/>
              <a:ahLst/>
              <a:cxnLst/>
              <a:rect l="l" t="t" r="r" b="b"/>
              <a:pathLst>
                <a:path w="1955164" h="616585">
                  <a:moveTo>
                    <a:pt x="1954618" y="0"/>
                  </a:moveTo>
                  <a:lnTo>
                    <a:pt x="0" y="616292"/>
                  </a:lnTo>
                  <a:lnTo>
                    <a:pt x="165747" y="616292"/>
                  </a:lnTo>
                  <a:lnTo>
                    <a:pt x="1954618" y="52260"/>
                  </a:lnTo>
                  <a:lnTo>
                    <a:pt x="19546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474697" y="3169636"/>
              <a:ext cx="1593850" cy="502920"/>
            </a:xfrm>
            <a:custGeom>
              <a:avLst/>
              <a:gdLst/>
              <a:ahLst/>
              <a:cxnLst/>
              <a:rect l="l" t="t" r="r" b="b"/>
              <a:pathLst>
                <a:path w="1593850" h="502920">
                  <a:moveTo>
                    <a:pt x="1593303" y="0"/>
                  </a:moveTo>
                  <a:lnTo>
                    <a:pt x="0" y="502361"/>
                  </a:lnTo>
                  <a:lnTo>
                    <a:pt x="165747" y="502361"/>
                  </a:lnTo>
                  <a:lnTo>
                    <a:pt x="1593303" y="52260"/>
                  </a:lnTo>
                  <a:lnTo>
                    <a:pt x="15933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474697" y="3169636"/>
              <a:ext cx="1593850" cy="502920"/>
            </a:xfrm>
            <a:custGeom>
              <a:avLst/>
              <a:gdLst/>
              <a:ahLst/>
              <a:cxnLst/>
              <a:rect l="l" t="t" r="r" b="b"/>
              <a:pathLst>
                <a:path w="1593850" h="502920">
                  <a:moveTo>
                    <a:pt x="1593303" y="0"/>
                  </a:moveTo>
                  <a:lnTo>
                    <a:pt x="0" y="502361"/>
                  </a:lnTo>
                  <a:lnTo>
                    <a:pt x="165747" y="502361"/>
                  </a:lnTo>
                  <a:lnTo>
                    <a:pt x="1593303" y="52260"/>
                  </a:lnTo>
                  <a:lnTo>
                    <a:pt x="15933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36012" y="3283558"/>
              <a:ext cx="1232535" cy="388620"/>
            </a:xfrm>
            <a:custGeom>
              <a:avLst/>
              <a:gdLst/>
              <a:ahLst/>
              <a:cxnLst/>
              <a:rect l="l" t="t" r="r" b="b"/>
              <a:pathLst>
                <a:path w="1232535" h="388620">
                  <a:moveTo>
                    <a:pt x="1231988" y="0"/>
                  </a:moveTo>
                  <a:lnTo>
                    <a:pt x="0" y="388442"/>
                  </a:lnTo>
                  <a:lnTo>
                    <a:pt x="165747" y="388442"/>
                  </a:lnTo>
                  <a:lnTo>
                    <a:pt x="1231988" y="52260"/>
                  </a:lnTo>
                  <a:lnTo>
                    <a:pt x="12319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836012" y="3283558"/>
              <a:ext cx="1232535" cy="388620"/>
            </a:xfrm>
            <a:custGeom>
              <a:avLst/>
              <a:gdLst/>
              <a:ahLst/>
              <a:cxnLst/>
              <a:rect l="l" t="t" r="r" b="b"/>
              <a:pathLst>
                <a:path w="1232535" h="388620">
                  <a:moveTo>
                    <a:pt x="1231988" y="0"/>
                  </a:moveTo>
                  <a:lnTo>
                    <a:pt x="0" y="388442"/>
                  </a:lnTo>
                  <a:lnTo>
                    <a:pt x="165747" y="388442"/>
                  </a:lnTo>
                  <a:lnTo>
                    <a:pt x="1231988" y="52260"/>
                  </a:lnTo>
                  <a:lnTo>
                    <a:pt x="12319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197315" y="3397478"/>
              <a:ext cx="871219" cy="274955"/>
            </a:xfrm>
            <a:custGeom>
              <a:avLst/>
              <a:gdLst/>
              <a:ahLst/>
              <a:cxnLst/>
              <a:rect l="l" t="t" r="r" b="b"/>
              <a:pathLst>
                <a:path w="871220" h="274954">
                  <a:moveTo>
                    <a:pt x="870686" y="0"/>
                  </a:moveTo>
                  <a:lnTo>
                    <a:pt x="0" y="274523"/>
                  </a:lnTo>
                  <a:lnTo>
                    <a:pt x="165747" y="274523"/>
                  </a:lnTo>
                  <a:lnTo>
                    <a:pt x="870686" y="52260"/>
                  </a:lnTo>
                  <a:lnTo>
                    <a:pt x="8706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197315" y="3397478"/>
              <a:ext cx="871219" cy="274955"/>
            </a:xfrm>
            <a:custGeom>
              <a:avLst/>
              <a:gdLst/>
              <a:ahLst/>
              <a:cxnLst/>
              <a:rect l="l" t="t" r="r" b="b"/>
              <a:pathLst>
                <a:path w="871220" h="274954">
                  <a:moveTo>
                    <a:pt x="870686" y="0"/>
                  </a:moveTo>
                  <a:lnTo>
                    <a:pt x="0" y="274523"/>
                  </a:lnTo>
                  <a:lnTo>
                    <a:pt x="165747" y="274523"/>
                  </a:lnTo>
                  <a:lnTo>
                    <a:pt x="870686" y="52260"/>
                  </a:lnTo>
                  <a:lnTo>
                    <a:pt x="87068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558630" y="3511400"/>
              <a:ext cx="509905" cy="160655"/>
            </a:xfrm>
            <a:custGeom>
              <a:avLst/>
              <a:gdLst/>
              <a:ahLst/>
              <a:cxnLst/>
              <a:rect l="l" t="t" r="r" b="b"/>
              <a:pathLst>
                <a:path w="509904" h="160654">
                  <a:moveTo>
                    <a:pt x="509371" y="0"/>
                  </a:moveTo>
                  <a:lnTo>
                    <a:pt x="0" y="160604"/>
                  </a:lnTo>
                  <a:lnTo>
                    <a:pt x="165735" y="160604"/>
                  </a:lnTo>
                  <a:lnTo>
                    <a:pt x="504520" y="53784"/>
                  </a:lnTo>
                  <a:lnTo>
                    <a:pt x="509371" y="16611"/>
                  </a:lnTo>
                  <a:lnTo>
                    <a:pt x="509371" y="0"/>
                  </a:lnTo>
                  <a:close/>
                </a:path>
                <a:path w="509904" h="160654">
                  <a:moveTo>
                    <a:pt x="451154" y="132270"/>
                  </a:moveTo>
                  <a:lnTo>
                    <a:pt x="361302" y="160604"/>
                  </a:lnTo>
                  <a:lnTo>
                    <a:pt x="365366" y="160604"/>
                  </a:lnTo>
                  <a:lnTo>
                    <a:pt x="388961" y="158680"/>
                  </a:lnTo>
                  <a:lnTo>
                    <a:pt x="411327" y="153114"/>
                  </a:lnTo>
                  <a:lnTo>
                    <a:pt x="432160" y="144209"/>
                  </a:lnTo>
                  <a:lnTo>
                    <a:pt x="451154" y="13227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719988" y="1944014"/>
              <a:ext cx="3348354" cy="1728470"/>
            </a:xfrm>
            <a:custGeom>
              <a:avLst/>
              <a:gdLst/>
              <a:ahLst/>
              <a:cxnLst/>
              <a:rect l="l" t="t" r="r" b="b"/>
              <a:pathLst>
                <a:path w="3348354" h="1728470">
                  <a:moveTo>
                    <a:pt x="3240011" y="144005"/>
                  </a:moveTo>
                  <a:lnTo>
                    <a:pt x="3232670" y="98488"/>
                  </a:lnTo>
                  <a:lnTo>
                    <a:pt x="3212223" y="58953"/>
                  </a:lnTo>
                  <a:lnTo>
                    <a:pt x="3181058" y="27774"/>
                  </a:lnTo>
                  <a:lnTo>
                    <a:pt x="3141522" y="7340"/>
                  </a:lnTo>
                  <a:lnTo>
                    <a:pt x="3096006" y="0"/>
                  </a:lnTo>
                  <a:lnTo>
                    <a:pt x="144005" y="0"/>
                  </a:lnTo>
                  <a:lnTo>
                    <a:pt x="98488" y="7340"/>
                  </a:lnTo>
                  <a:lnTo>
                    <a:pt x="58953" y="27774"/>
                  </a:lnTo>
                  <a:lnTo>
                    <a:pt x="27787" y="58953"/>
                  </a:lnTo>
                  <a:lnTo>
                    <a:pt x="7340" y="98488"/>
                  </a:lnTo>
                  <a:lnTo>
                    <a:pt x="0" y="144005"/>
                  </a:lnTo>
                  <a:lnTo>
                    <a:pt x="0" y="1475994"/>
                  </a:lnTo>
                  <a:lnTo>
                    <a:pt x="7340" y="1521510"/>
                  </a:lnTo>
                  <a:lnTo>
                    <a:pt x="27787" y="1561045"/>
                  </a:lnTo>
                  <a:lnTo>
                    <a:pt x="58953" y="1592211"/>
                  </a:lnTo>
                  <a:lnTo>
                    <a:pt x="98488" y="1612658"/>
                  </a:lnTo>
                  <a:lnTo>
                    <a:pt x="144005" y="1619999"/>
                  </a:lnTo>
                  <a:lnTo>
                    <a:pt x="3096006" y="1619999"/>
                  </a:lnTo>
                  <a:lnTo>
                    <a:pt x="3141522" y="1612658"/>
                  </a:lnTo>
                  <a:lnTo>
                    <a:pt x="3181058" y="1592211"/>
                  </a:lnTo>
                  <a:lnTo>
                    <a:pt x="3212223" y="1561045"/>
                  </a:lnTo>
                  <a:lnTo>
                    <a:pt x="3232670" y="1521510"/>
                  </a:lnTo>
                  <a:lnTo>
                    <a:pt x="3240011" y="1475994"/>
                  </a:lnTo>
                  <a:lnTo>
                    <a:pt x="3240011" y="144005"/>
                  </a:lnTo>
                  <a:close/>
                </a:path>
                <a:path w="3348354" h="1728470">
                  <a:moveTo>
                    <a:pt x="3289795" y="1699666"/>
                  </a:moveTo>
                  <a:lnTo>
                    <a:pt x="3199942" y="1728000"/>
                  </a:lnTo>
                  <a:lnTo>
                    <a:pt x="3204006" y="1728000"/>
                  </a:lnTo>
                  <a:lnTo>
                    <a:pt x="3227590" y="1726069"/>
                  </a:lnTo>
                  <a:lnTo>
                    <a:pt x="3249968" y="1720507"/>
                  </a:lnTo>
                  <a:lnTo>
                    <a:pt x="3270796" y="1711604"/>
                  </a:lnTo>
                  <a:lnTo>
                    <a:pt x="3289795" y="1699666"/>
                  </a:lnTo>
                  <a:close/>
                </a:path>
                <a:path w="3348354" h="1728470">
                  <a:moveTo>
                    <a:pt x="3348012" y="1567395"/>
                  </a:moveTo>
                  <a:lnTo>
                    <a:pt x="2838640" y="1728000"/>
                  </a:lnTo>
                  <a:lnTo>
                    <a:pt x="3004375" y="1728000"/>
                  </a:lnTo>
                  <a:lnTo>
                    <a:pt x="3343160" y="1621180"/>
                  </a:lnTo>
                  <a:lnTo>
                    <a:pt x="3348012" y="1584007"/>
                  </a:lnTo>
                  <a:lnTo>
                    <a:pt x="3348012" y="156739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-5" y="3"/>
            <a:ext cx="8244205" cy="360045"/>
            <a:chOff x="-5" y="3"/>
            <a:chExt cx="8244205" cy="360045"/>
          </a:xfrm>
        </p:grpSpPr>
        <p:sp>
          <p:nvSpPr>
            <p:cNvPr id="52" name="object 52"/>
            <p:cNvSpPr/>
            <p:nvPr/>
          </p:nvSpPr>
          <p:spPr>
            <a:xfrm>
              <a:off x="655374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896555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5896555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23935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68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523935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68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4582160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582160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3924968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3924968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26776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267766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610573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610573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953371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953371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4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29617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296179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638977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638977" y="3"/>
              <a:ext cx="1443355" cy="360045"/>
            </a:xfrm>
            <a:custGeom>
              <a:avLst/>
              <a:gdLst/>
              <a:ahLst/>
              <a:cxnLst/>
              <a:rect l="l" t="t" r="r" b="b"/>
              <a:pathLst>
                <a:path w="1443355" h="360045">
                  <a:moveTo>
                    <a:pt x="1443101" y="0"/>
                  </a:moveTo>
                  <a:lnTo>
                    <a:pt x="1141780" y="0"/>
                  </a:lnTo>
                  <a:lnTo>
                    <a:pt x="0" y="360006"/>
                  </a:lnTo>
                  <a:lnTo>
                    <a:pt x="301320" y="360006"/>
                  </a:lnTo>
                  <a:lnTo>
                    <a:pt x="14431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0" y="3"/>
              <a:ext cx="1424940" cy="360045"/>
            </a:xfrm>
            <a:custGeom>
              <a:avLst/>
              <a:gdLst/>
              <a:ahLst/>
              <a:cxnLst/>
              <a:rect l="l" t="t" r="r" b="b"/>
              <a:pathLst>
                <a:path w="1424940" h="360045">
                  <a:moveTo>
                    <a:pt x="1424876" y="0"/>
                  </a:moveTo>
                  <a:lnTo>
                    <a:pt x="1123556" y="0"/>
                  </a:lnTo>
                  <a:lnTo>
                    <a:pt x="0" y="354253"/>
                  </a:lnTo>
                  <a:lnTo>
                    <a:pt x="0" y="360006"/>
                  </a:lnTo>
                  <a:lnTo>
                    <a:pt x="283095" y="360006"/>
                  </a:lnTo>
                  <a:lnTo>
                    <a:pt x="1424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0" y="3"/>
              <a:ext cx="1424940" cy="360045"/>
            </a:xfrm>
            <a:custGeom>
              <a:avLst/>
              <a:gdLst/>
              <a:ahLst/>
              <a:cxnLst/>
              <a:rect l="l" t="t" r="r" b="b"/>
              <a:pathLst>
                <a:path w="1424940" h="360045">
                  <a:moveTo>
                    <a:pt x="1424876" y="0"/>
                  </a:moveTo>
                  <a:lnTo>
                    <a:pt x="1123556" y="0"/>
                  </a:lnTo>
                  <a:lnTo>
                    <a:pt x="0" y="354253"/>
                  </a:lnTo>
                  <a:lnTo>
                    <a:pt x="0" y="360006"/>
                  </a:lnTo>
                  <a:lnTo>
                    <a:pt x="283095" y="360006"/>
                  </a:lnTo>
                  <a:lnTo>
                    <a:pt x="14248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-5" y="3"/>
              <a:ext cx="767715" cy="242570"/>
            </a:xfrm>
            <a:custGeom>
              <a:avLst/>
              <a:gdLst/>
              <a:ahLst/>
              <a:cxnLst/>
              <a:rect l="l" t="t" r="r" b="b"/>
              <a:pathLst>
                <a:path w="767715" h="242570">
                  <a:moveTo>
                    <a:pt x="767689" y="0"/>
                  </a:moveTo>
                  <a:lnTo>
                    <a:pt x="466369" y="0"/>
                  </a:lnTo>
                  <a:lnTo>
                    <a:pt x="0" y="147040"/>
                  </a:lnTo>
                  <a:lnTo>
                    <a:pt x="0" y="242049"/>
                  </a:lnTo>
                  <a:lnTo>
                    <a:pt x="7676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-5" y="3"/>
              <a:ext cx="767715" cy="242570"/>
            </a:xfrm>
            <a:custGeom>
              <a:avLst/>
              <a:gdLst/>
              <a:ahLst/>
              <a:cxnLst/>
              <a:rect l="l" t="t" r="r" b="b"/>
              <a:pathLst>
                <a:path w="767715" h="242570">
                  <a:moveTo>
                    <a:pt x="767689" y="0"/>
                  </a:moveTo>
                  <a:lnTo>
                    <a:pt x="466369" y="0"/>
                  </a:lnTo>
                  <a:lnTo>
                    <a:pt x="0" y="147040"/>
                  </a:lnTo>
                  <a:lnTo>
                    <a:pt x="0" y="242049"/>
                  </a:lnTo>
                  <a:lnTo>
                    <a:pt x="7676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5" y="3"/>
              <a:ext cx="110489" cy="34925"/>
            </a:xfrm>
            <a:custGeom>
              <a:avLst/>
              <a:gdLst/>
              <a:ahLst/>
              <a:cxnLst/>
              <a:rect l="l" t="t" r="r" b="b"/>
              <a:pathLst>
                <a:path w="110489" h="34925">
                  <a:moveTo>
                    <a:pt x="110477" y="0"/>
                  </a:moveTo>
                  <a:lnTo>
                    <a:pt x="0" y="0"/>
                  </a:lnTo>
                  <a:lnTo>
                    <a:pt x="0" y="34836"/>
                  </a:lnTo>
                  <a:lnTo>
                    <a:pt x="1104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5" y="3"/>
              <a:ext cx="110489" cy="34925"/>
            </a:xfrm>
            <a:custGeom>
              <a:avLst/>
              <a:gdLst/>
              <a:ahLst/>
              <a:cxnLst/>
              <a:rect l="l" t="t" r="r" b="b"/>
              <a:pathLst>
                <a:path w="110489" h="34925">
                  <a:moveTo>
                    <a:pt x="110477" y="0"/>
                  </a:moveTo>
                  <a:lnTo>
                    <a:pt x="0" y="0"/>
                  </a:lnTo>
                  <a:lnTo>
                    <a:pt x="0" y="34836"/>
                  </a:lnTo>
                  <a:lnTo>
                    <a:pt x="11047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7210941" y="34286"/>
              <a:ext cx="1033144" cy="325755"/>
            </a:xfrm>
            <a:custGeom>
              <a:avLst/>
              <a:gdLst/>
              <a:ahLst/>
              <a:cxnLst/>
              <a:rect l="l" t="t" r="r" b="b"/>
              <a:pathLst>
                <a:path w="1033145" h="325755">
                  <a:moveTo>
                    <a:pt x="1033056" y="0"/>
                  </a:moveTo>
                  <a:lnTo>
                    <a:pt x="0" y="325716"/>
                  </a:lnTo>
                  <a:lnTo>
                    <a:pt x="301332" y="325716"/>
                  </a:lnTo>
                  <a:lnTo>
                    <a:pt x="1033056" y="95008"/>
                  </a:lnTo>
                  <a:lnTo>
                    <a:pt x="10330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7210941" y="34286"/>
              <a:ext cx="1033144" cy="325755"/>
            </a:xfrm>
            <a:custGeom>
              <a:avLst/>
              <a:gdLst/>
              <a:ahLst/>
              <a:cxnLst/>
              <a:rect l="l" t="t" r="r" b="b"/>
              <a:pathLst>
                <a:path w="1033145" h="325755">
                  <a:moveTo>
                    <a:pt x="1033056" y="0"/>
                  </a:moveTo>
                  <a:lnTo>
                    <a:pt x="0" y="325716"/>
                  </a:lnTo>
                  <a:lnTo>
                    <a:pt x="301332" y="325716"/>
                  </a:lnTo>
                  <a:lnTo>
                    <a:pt x="1033056" y="95008"/>
                  </a:lnTo>
                  <a:lnTo>
                    <a:pt x="10330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7868141" y="241498"/>
              <a:ext cx="375920" cy="118745"/>
            </a:xfrm>
            <a:custGeom>
              <a:avLst/>
              <a:gdLst/>
              <a:ahLst/>
              <a:cxnLst/>
              <a:rect l="l" t="t" r="r" b="b"/>
              <a:pathLst>
                <a:path w="375920" h="118745">
                  <a:moveTo>
                    <a:pt x="375856" y="0"/>
                  </a:moveTo>
                  <a:lnTo>
                    <a:pt x="0" y="118503"/>
                  </a:lnTo>
                  <a:lnTo>
                    <a:pt x="301320" y="118503"/>
                  </a:lnTo>
                  <a:lnTo>
                    <a:pt x="375856" y="95008"/>
                  </a:lnTo>
                  <a:lnTo>
                    <a:pt x="3758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7868141" y="241498"/>
              <a:ext cx="375920" cy="118745"/>
            </a:xfrm>
            <a:custGeom>
              <a:avLst/>
              <a:gdLst/>
              <a:ahLst/>
              <a:cxnLst/>
              <a:rect l="l" t="t" r="r" b="b"/>
              <a:pathLst>
                <a:path w="375920" h="118745">
                  <a:moveTo>
                    <a:pt x="375856" y="0"/>
                  </a:moveTo>
                  <a:lnTo>
                    <a:pt x="0" y="118503"/>
                  </a:lnTo>
                  <a:lnTo>
                    <a:pt x="301320" y="118503"/>
                  </a:lnTo>
                  <a:lnTo>
                    <a:pt x="375856" y="95008"/>
                  </a:lnTo>
                  <a:lnTo>
                    <a:pt x="3758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/>
          <p:cNvSpPr/>
          <p:nvPr/>
        </p:nvSpPr>
        <p:spPr>
          <a:xfrm>
            <a:off x="75175" y="659782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0"/>
                </a:moveTo>
                <a:lnTo>
                  <a:pt x="0" y="321931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299998" y="4028829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0" y="0"/>
                </a:moveTo>
                <a:lnTo>
                  <a:pt x="771894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8168823" y="584916"/>
            <a:ext cx="0" cy="3219450"/>
          </a:xfrm>
          <a:custGeom>
            <a:avLst/>
            <a:gdLst/>
            <a:ahLst/>
            <a:cxnLst/>
            <a:rect l="l" t="t" r="r" b="b"/>
            <a:pathLst>
              <a:path w="0" h="3219450">
                <a:moveTo>
                  <a:pt x="0" y="321931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225055" y="435179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 h="0">
                <a:moveTo>
                  <a:pt x="771894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75175" y="3953962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4" h="74929">
                <a:moveTo>
                  <a:pt x="0" y="0"/>
                </a:moveTo>
                <a:lnTo>
                  <a:pt x="0" y="74866"/>
                </a:lnTo>
                <a:lnTo>
                  <a:pt x="74942" y="7486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8093878" y="3953962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5" h="74929">
                <a:moveTo>
                  <a:pt x="0" y="74866"/>
                </a:moveTo>
                <a:lnTo>
                  <a:pt x="74942" y="74866"/>
                </a:lnTo>
                <a:lnTo>
                  <a:pt x="74942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8093878" y="435185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5" h="74929">
                <a:moveTo>
                  <a:pt x="74942" y="74866"/>
                </a:moveTo>
                <a:lnTo>
                  <a:pt x="7494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5175" y="435185"/>
            <a:ext cx="75565" cy="74930"/>
          </a:xfrm>
          <a:custGeom>
            <a:avLst/>
            <a:gdLst/>
            <a:ahLst/>
            <a:cxnLst/>
            <a:rect l="l" t="t" r="r" b="b"/>
            <a:pathLst>
              <a:path w="75564" h="74929">
                <a:moveTo>
                  <a:pt x="74942" y="0"/>
                </a:moveTo>
                <a:lnTo>
                  <a:pt x="0" y="0"/>
                </a:lnTo>
                <a:lnTo>
                  <a:pt x="0" y="7486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7930" y="592907"/>
            <a:ext cx="150495" cy="139700"/>
          </a:xfrm>
          <a:custGeom>
            <a:avLst/>
            <a:gdLst/>
            <a:ahLst/>
            <a:cxnLst/>
            <a:rect l="l" t="t" r="r" b="b"/>
            <a:pathLst>
              <a:path w="150495" h="139700">
                <a:moveTo>
                  <a:pt x="0" y="0"/>
                </a:moveTo>
                <a:lnTo>
                  <a:pt x="36759" y="39146"/>
                </a:lnTo>
                <a:lnTo>
                  <a:pt x="74142" y="75449"/>
                </a:lnTo>
                <a:lnTo>
                  <a:pt x="112078" y="108929"/>
                </a:lnTo>
                <a:lnTo>
                  <a:pt x="150495" y="139611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81613" y="880924"/>
            <a:ext cx="3099435" cy="599440"/>
          </a:xfrm>
          <a:custGeom>
            <a:avLst/>
            <a:gdLst/>
            <a:ahLst/>
            <a:cxnLst/>
            <a:rect l="l" t="t" r="r" b="b"/>
            <a:pathLst>
              <a:path w="3099435" h="599440">
                <a:moveTo>
                  <a:pt x="0" y="0"/>
                </a:moveTo>
                <a:lnTo>
                  <a:pt x="52633" y="17341"/>
                </a:lnTo>
                <a:lnTo>
                  <a:pt x="110431" y="36039"/>
                </a:lnTo>
                <a:lnTo>
                  <a:pt x="173173" y="55966"/>
                </a:lnTo>
                <a:lnTo>
                  <a:pt x="240638" y="76996"/>
                </a:lnTo>
                <a:lnTo>
                  <a:pt x="312606" y="99002"/>
                </a:lnTo>
                <a:lnTo>
                  <a:pt x="350211" y="110331"/>
                </a:lnTo>
                <a:lnTo>
                  <a:pt x="388859" y="121857"/>
                </a:lnTo>
                <a:lnTo>
                  <a:pt x="428522" y="133564"/>
                </a:lnTo>
                <a:lnTo>
                  <a:pt x="469175" y="145436"/>
                </a:lnTo>
                <a:lnTo>
                  <a:pt x="510788" y="157456"/>
                </a:lnTo>
                <a:lnTo>
                  <a:pt x="553334" y="169610"/>
                </a:lnTo>
                <a:lnTo>
                  <a:pt x="596786" y="181882"/>
                </a:lnTo>
                <a:lnTo>
                  <a:pt x="641117" y="194254"/>
                </a:lnTo>
                <a:lnTo>
                  <a:pt x="686298" y="206713"/>
                </a:lnTo>
                <a:lnTo>
                  <a:pt x="732303" y="219241"/>
                </a:lnTo>
                <a:lnTo>
                  <a:pt x="779104" y="231824"/>
                </a:lnTo>
                <a:lnTo>
                  <a:pt x="826673" y="244445"/>
                </a:lnTo>
                <a:lnTo>
                  <a:pt x="874982" y="257088"/>
                </a:lnTo>
                <a:lnTo>
                  <a:pt x="924005" y="269737"/>
                </a:lnTo>
                <a:lnTo>
                  <a:pt x="973714" y="282378"/>
                </a:lnTo>
                <a:lnTo>
                  <a:pt x="1024082" y="294993"/>
                </a:lnTo>
                <a:lnTo>
                  <a:pt x="1075080" y="307567"/>
                </a:lnTo>
                <a:lnTo>
                  <a:pt x="1126681" y="320085"/>
                </a:lnTo>
                <a:lnTo>
                  <a:pt x="1178858" y="332530"/>
                </a:lnTo>
                <a:lnTo>
                  <a:pt x="1231584" y="344887"/>
                </a:lnTo>
                <a:lnTo>
                  <a:pt x="1284830" y="357139"/>
                </a:lnTo>
                <a:lnTo>
                  <a:pt x="1338569" y="369271"/>
                </a:lnTo>
                <a:lnTo>
                  <a:pt x="1392775" y="381268"/>
                </a:lnTo>
                <a:lnTo>
                  <a:pt x="1447418" y="393112"/>
                </a:lnTo>
                <a:lnTo>
                  <a:pt x="1502472" y="404789"/>
                </a:lnTo>
                <a:lnTo>
                  <a:pt x="1557910" y="416283"/>
                </a:lnTo>
                <a:lnTo>
                  <a:pt x="1613703" y="427577"/>
                </a:lnTo>
                <a:lnTo>
                  <a:pt x="1669825" y="438656"/>
                </a:lnTo>
                <a:lnTo>
                  <a:pt x="1726247" y="449504"/>
                </a:lnTo>
                <a:lnTo>
                  <a:pt x="1782943" y="460106"/>
                </a:lnTo>
                <a:lnTo>
                  <a:pt x="1839884" y="470445"/>
                </a:lnTo>
                <a:lnTo>
                  <a:pt x="1897044" y="480505"/>
                </a:lnTo>
                <a:lnTo>
                  <a:pt x="1954394" y="490272"/>
                </a:lnTo>
                <a:lnTo>
                  <a:pt x="2011907" y="499728"/>
                </a:lnTo>
                <a:lnTo>
                  <a:pt x="2069557" y="508858"/>
                </a:lnTo>
                <a:lnTo>
                  <a:pt x="2127314" y="517647"/>
                </a:lnTo>
                <a:lnTo>
                  <a:pt x="2185152" y="526078"/>
                </a:lnTo>
                <a:lnTo>
                  <a:pt x="2243043" y="534136"/>
                </a:lnTo>
                <a:lnTo>
                  <a:pt x="2300960" y="541804"/>
                </a:lnTo>
                <a:lnTo>
                  <a:pt x="2358875" y="549067"/>
                </a:lnTo>
                <a:lnTo>
                  <a:pt x="2416761" y="555910"/>
                </a:lnTo>
                <a:lnTo>
                  <a:pt x="2474590" y="562316"/>
                </a:lnTo>
                <a:lnTo>
                  <a:pt x="2532335" y="568269"/>
                </a:lnTo>
                <a:lnTo>
                  <a:pt x="2589968" y="573754"/>
                </a:lnTo>
                <a:lnTo>
                  <a:pt x="2647461" y="578754"/>
                </a:lnTo>
                <a:lnTo>
                  <a:pt x="2704788" y="583255"/>
                </a:lnTo>
                <a:lnTo>
                  <a:pt x="2761920" y="587239"/>
                </a:lnTo>
                <a:lnTo>
                  <a:pt x="2818830" y="590692"/>
                </a:lnTo>
                <a:lnTo>
                  <a:pt x="2875491" y="593597"/>
                </a:lnTo>
                <a:lnTo>
                  <a:pt x="2931875" y="595939"/>
                </a:lnTo>
                <a:lnTo>
                  <a:pt x="2987955" y="597702"/>
                </a:lnTo>
                <a:lnTo>
                  <a:pt x="3043703" y="598870"/>
                </a:lnTo>
                <a:lnTo>
                  <a:pt x="3099092" y="599427"/>
                </a:lnTo>
              </a:path>
            </a:pathLst>
          </a:custGeom>
          <a:ln w="6349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365725" y="857910"/>
            <a:ext cx="3020060" cy="619760"/>
          </a:xfrm>
          <a:custGeom>
            <a:avLst/>
            <a:gdLst/>
            <a:ahLst/>
            <a:cxnLst/>
            <a:rect l="l" t="t" r="r" b="b"/>
            <a:pathLst>
              <a:path w="3020059" h="619760">
                <a:moveTo>
                  <a:pt x="0" y="619379"/>
                </a:moveTo>
                <a:lnTo>
                  <a:pt x="53401" y="617252"/>
                </a:lnTo>
                <a:lnTo>
                  <a:pt x="107378" y="614515"/>
                </a:lnTo>
                <a:lnTo>
                  <a:pt x="161895" y="611183"/>
                </a:lnTo>
                <a:lnTo>
                  <a:pt x="216915" y="607276"/>
                </a:lnTo>
                <a:lnTo>
                  <a:pt x="272403" y="602810"/>
                </a:lnTo>
                <a:lnTo>
                  <a:pt x="328323" y="597802"/>
                </a:lnTo>
                <a:lnTo>
                  <a:pt x="384639" y="592271"/>
                </a:lnTo>
                <a:lnTo>
                  <a:pt x="441315" y="586234"/>
                </a:lnTo>
                <a:lnTo>
                  <a:pt x="498315" y="579708"/>
                </a:lnTo>
                <a:lnTo>
                  <a:pt x="555604" y="572710"/>
                </a:lnTo>
                <a:lnTo>
                  <a:pt x="613145" y="565259"/>
                </a:lnTo>
                <a:lnTo>
                  <a:pt x="670903" y="557371"/>
                </a:lnTo>
                <a:lnTo>
                  <a:pt x="728842" y="549064"/>
                </a:lnTo>
                <a:lnTo>
                  <a:pt x="786925" y="540355"/>
                </a:lnTo>
                <a:lnTo>
                  <a:pt x="845118" y="531263"/>
                </a:lnTo>
                <a:lnTo>
                  <a:pt x="903384" y="521804"/>
                </a:lnTo>
                <a:lnTo>
                  <a:pt x="961688" y="511996"/>
                </a:lnTo>
                <a:lnTo>
                  <a:pt x="1019993" y="501856"/>
                </a:lnTo>
                <a:lnTo>
                  <a:pt x="1078263" y="491402"/>
                </a:lnTo>
                <a:lnTo>
                  <a:pt x="1136463" y="480651"/>
                </a:lnTo>
                <a:lnTo>
                  <a:pt x="1194557" y="469622"/>
                </a:lnTo>
                <a:lnTo>
                  <a:pt x="1252509" y="458330"/>
                </a:lnTo>
                <a:lnTo>
                  <a:pt x="1310284" y="446794"/>
                </a:lnTo>
                <a:lnTo>
                  <a:pt x="1367844" y="435031"/>
                </a:lnTo>
                <a:lnTo>
                  <a:pt x="1425155" y="423059"/>
                </a:lnTo>
                <a:lnTo>
                  <a:pt x="1482180" y="410895"/>
                </a:lnTo>
                <a:lnTo>
                  <a:pt x="1538885" y="398557"/>
                </a:lnTo>
                <a:lnTo>
                  <a:pt x="1595231" y="386062"/>
                </a:lnTo>
                <a:lnTo>
                  <a:pt x="1651185" y="373427"/>
                </a:lnTo>
                <a:lnTo>
                  <a:pt x="1706710" y="360670"/>
                </a:lnTo>
                <a:lnTo>
                  <a:pt x="1761770" y="347809"/>
                </a:lnTo>
                <a:lnTo>
                  <a:pt x="1816329" y="334861"/>
                </a:lnTo>
                <a:lnTo>
                  <a:pt x="1870352" y="321843"/>
                </a:lnTo>
                <a:lnTo>
                  <a:pt x="1923803" y="308773"/>
                </a:lnTo>
                <a:lnTo>
                  <a:pt x="1976645" y="295668"/>
                </a:lnTo>
                <a:lnTo>
                  <a:pt x="2028843" y="282546"/>
                </a:lnTo>
                <a:lnTo>
                  <a:pt x="2080361" y="269424"/>
                </a:lnTo>
                <a:lnTo>
                  <a:pt x="2131163" y="256320"/>
                </a:lnTo>
                <a:lnTo>
                  <a:pt x="2181213" y="243251"/>
                </a:lnTo>
                <a:lnTo>
                  <a:pt x="2230476" y="230235"/>
                </a:lnTo>
                <a:lnTo>
                  <a:pt x="2278915" y="217289"/>
                </a:lnTo>
                <a:lnTo>
                  <a:pt x="2326494" y="204431"/>
                </a:lnTo>
                <a:lnTo>
                  <a:pt x="2373179" y="191678"/>
                </a:lnTo>
                <a:lnTo>
                  <a:pt x="2418932" y="179047"/>
                </a:lnTo>
                <a:lnTo>
                  <a:pt x="2463719" y="166556"/>
                </a:lnTo>
                <a:lnTo>
                  <a:pt x="2507503" y="154223"/>
                </a:lnTo>
                <a:lnTo>
                  <a:pt x="2550247" y="142064"/>
                </a:lnTo>
                <a:lnTo>
                  <a:pt x="2591918" y="130099"/>
                </a:lnTo>
                <a:lnTo>
                  <a:pt x="2632478" y="118343"/>
                </a:lnTo>
                <a:lnTo>
                  <a:pt x="2671891" y="106814"/>
                </a:lnTo>
                <a:lnTo>
                  <a:pt x="2710123" y="95530"/>
                </a:lnTo>
                <a:lnTo>
                  <a:pt x="2747136" y="84508"/>
                </a:lnTo>
                <a:lnTo>
                  <a:pt x="2817365" y="63322"/>
                </a:lnTo>
                <a:lnTo>
                  <a:pt x="2882292" y="43394"/>
                </a:lnTo>
                <a:lnTo>
                  <a:pt x="2941629" y="24865"/>
                </a:lnTo>
                <a:lnTo>
                  <a:pt x="2995089" y="7874"/>
                </a:lnTo>
                <a:lnTo>
                  <a:pt x="3019526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20848" y="543576"/>
            <a:ext cx="163195" cy="146685"/>
          </a:xfrm>
          <a:custGeom>
            <a:avLst/>
            <a:gdLst/>
            <a:ahLst/>
            <a:cxnLst/>
            <a:rect l="l" t="t" r="r" b="b"/>
            <a:pathLst>
              <a:path w="163195" h="146684">
                <a:moveTo>
                  <a:pt x="0" y="146558"/>
                </a:moveTo>
                <a:lnTo>
                  <a:pt x="44666" y="111751"/>
                </a:lnTo>
                <a:lnTo>
                  <a:pt x="86615" y="75760"/>
                </a:lnTo>
                <a:lnTo>
                  <a:pt x="125956" y="38528"/>
                </a:lnTo>
                <a:lnTo>
                  <a:pt x="16280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36900" y="428859"/>
            <a:ext cx="7306945" cy="1270"/>
          </a:xfrm>
          <a:custGeom>
            <a:avLst/>
            <a:gdLst/>
            <a:ahLst/>
            <a:cxnLst/>
            <a:rect l="l" t="t" r="r" b="b"/>
            <a:pathLst>
              <a:path w="7306945" h="1270">
                <a:moveTo>
                  <a:pt x="7306538" y="0"/>
                </a:moveTo>
                <a:lnTo>
                  <a:pt x="0" y="927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332" y="768705"/>
            <a:ext cx="134086" cy="67563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4054365" y="1478686"/>
            <a:ext cx="153035" cy="1905"/>
          </a:xfrm>
          <a:custGeom>
            <a:avLst/>
            <a:gdLst/>
            <a:ahLst/>
            <a:cxnLst/>
            <a:rect l="l" t="t" r="r" b="b"/>
            <a:pathLst>
              <a:path w="153035" h="1905">
                <a:moveTo>
                  <a:pt x="0" y="1435"/>
                </a:moveTo>
                <a:lnTo>
                  <a:pt x="18492" y="1189"/>
                </a:lnTo>
                <a:lnTo>
                  <a:pt x="36934" y="869"/>
                </a:lnTo>
                <a:lnTo>
                  <a:pt x="55324" y="474"/>
                </a:lnTo>
                <a:lnTo>
                  <a:pt x="73659" y="0"/>
                </a:lnTo>
                <a:lnTo>
                  <a:pt x="93294" y="448"/>
                </a:lnTo>
                <a:lnTo>
                  <a:pt x="113049" y="784"/>
                </a:lnTo>
                <a:lnTo>
                  <a:pt x="132917" y="1010"/>
                </a:lnTo>
                <a:lnTo>
                  <a:pt x="152895" y="113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57343" y="767714"/>
            <a:ext cx="144805" cy="68567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7897259" y="428828"/>
            <a:ext cx="77470" cy="59055"/>
          </a:xfrm>
          <a:custGeom>
            <a:avLst/>
            <a:gdLst/>
            <a:ahLst/>
            <a:cxnLst/>
            <a:rect l="l" t="t" r="r" b="b"/>
            <a:pathLst>
              <a:path w="77470" h="59054">
                <a:moveTo>
                  <a:pt x="33667" y="58953"/>
                </a:moveTo>
                <a:lnTo>
                  <a:pt x="44869" y="44484"/>
                </a:lnTo>
                <a:lnTo>
                  <a:pt x="55808" y="29838"/>
                </a:lnTo>
                <a:lnTo>
                  <a:pt x="66487" y="15012"/>
                </a:lnTo>
                <a:lnTo>
                  <a:pt x="76911" y="0"/>
                </a:lnTo>
                <a:lnTo>
                  <a:pt x="0" y="1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83075" y="429806"/>
            <a:ext cx="77470" cy="56515"/>
          </a:xfrm>
          <a:custGeom>
            <a:avLst/>
            <a:gdLst/>
            <a:ahLst/>
            <a:cxnLst/>
            <a:rect l="l" t="t" r="r" b="b"/>
            <a:pathLst>
              <a:path w="77470" h="56515">
                <a:moveTo>
                  <a:pt x="76911" y="0"/>
                </a:moveTo>
                <a:lnTo>
                  <a:pt x="0" y="0"/>
                </a:lnTo>
                <a:lnTo>
                  <a:pt x="9612" y="14468"/>
                </a:lnTo>
                <a:lnTo>
                  <a:pt x="19303" y="28692"/>
                </a:lnTo>
                <a:lnTo>
                  <a:pt x="29071" y="42673"/>
                </a:lnTo>
                <a:lnTo>
                  <a:pt x="38912" y="56413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992000" y="938255"/>
            <a:ext cx="0" cy="2756535"/>
          </a:xfrm>
          <a:custGeom>
            <a:avLst/>
            <a:gdLst/>
            <a:ahLst/>
            <a:cxnLst/>
            <a:rect l="l" t="t" r="r" b="b"/>
            <a:pathLst>
              <a:path w="0" h="2756535">
                <a:moveTo>
                  <a:pt x="0" y="0"/>
                </a:moveTo>
                <a:lnTo>
                  <a:pt x="0" y="275625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06805" y="3852005"/>
            <a:ext cx="7353300" cy="0"/>
          </a:xfrm>
          <a:custGeom>
            <a:avLst/>
            <a:gdLst/>
            <a:ahLst/>
            <a:cxnLst/>
            <a:rect l="l" t="t" r="r" b="b"/>
            <a:pathLst>
              <a:path w="7353300" h="0">
                <a:moveTo>
                  <a:pt x="735299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51999" y="866350"/>
            <a:ext cx="0" cy="2750185"/>
          </a:xfrm>
          <a:custGeom>
            <a:avLst/>
            <a:gdLst/>
            <a:ahLst/>
            <a:cxnLst/>
            <a:rect l="l" t="t" r="r" b="b"/>
            <a:pathLst>
              <a:path w="0" h="2750185">
                <a:moveTo>
                  <a:pt x="0" y="2749943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71959" y="1001344"/>
            <a:ext cx="3201670" cy="633730"/>
          </a:xfrm>
          <a:custGeom>
            <a:avLst/>
            <a:gdLst/>
            <a:ahLst/>
            <a:cxnLst/>
            <a:rect l="l" t="t" r="r" b="b"/>
            <a:pathLst>
              <a:path w="3201670" h="633730">
                <a:moveTo>
                  <a:pt x="0" y="0"/>
                </a:moveTo>
                <a:lnTo>
                  <a:pt x="54554" y="18176"/>
                </a:lnTo>
                <a:lnTo>
                  <a:pt x="114211" y="37592"/>
                </a:lnTo>
                <a:lnTo>
                  <a:pt x="178741" y="58136"/>
                </a:lnTo>
                <a:lnTo>
                  <a:pt x="247917" y="79693"/>
                </a:lnTo>
                <a:lnTo>
                  <a:pt x="321513" y="102148"/>
                </a:lnTo>
                <a:lnTo>
                  <a:pt x="359898" y="113678"/>
                </a:lnTo>
                <a:lnTo>
                  <a:pt x="399302" y="125390"/>
                </a:lnTo>
                <a:lnTo>
                  <a:pt x="439697" y="137269"/>
                </a:lnTo>
                <a:lnTo>
                  <a:pt x="481055" y="149303"/>
                </a:lnTo>
                <a:lnTo>
                  <a:pt x="523347" y="161476"/>
                </a:lnTo>
                <a:lnTo>
                  <a:pt x="566545" y="173774"/>
                </a:lnTo>
                <a:lnTo>
                  <a:pt x="610621" y="186183"/>
                </a:lnTo>
                <a:lnTo>
                  <a:pt x="655546" y="198689"/>
                </a:lnTo>
                <a:lnTo>
                  <a:pt x="701292" y="211277"/>
                </a:lnTo>
                <a:lnTo>
                  <a:pt x="747830" y="223934"/>
                </a:lnTo>
                <a:lnTo>
                  <a:pt x="795132" y="236645"/>
                </a:lnTo>
                <a:lnTo>
                  <a:pt x="843170" y="249395"/>
                </a:lnTo>
                <a:lnTo>
                  <a:pt x="891915" y="262172"/>
                </a:lnTo>
                <a:lnTo>
                  <a:pt x="941338" y="274960"/>
                </a:lnTo>
                <a:lnTo>
                  <a:pt x="991412" y="287745"/>
                </a:lnTo>
                <a:lnTo>
                  <a:pt x="1042108" y="300513"/>
                </a:lnTo>
                <a:lnTo>
                  <a:pt x="1093397" y="313249"/>
                </a:lnTo>
                <a:lnTo>
                  <a:pt x="1145251" y="325941"/>
                </a:lnTo>
                <a:lnTo>
                  <a:pt x="1197642" y="338572"/>
                </a:lnTo>
                <a:lnTo>
                  <a:pt x="1250541" y="351130"/>
                </a:lnTo>
                <a:lnTo>
                  <a:pt x="1303920" y="363600"/>
                </a:lnTo>
                <a:lnTo>
                  <a:pt x="1357751" y="375967"/>
                </a:lnTo>
                <a:lnTo>
                  <a:pt x="1412004" y="388217"/>
                </a:lnTo>
                <a:lnTo>
                  <a:pt x="1466653" y="400337"/>
                </a:lnTo>
                <a:lnTo>
                  <a:pt x="1521667" y="412312"/>
                </a:lnTo>
                <a:lnTo>
                  <a:pt x="1577019" y="424127"/>
                </a:lnTo>
                <a:lnTo>
                  <a:pt x="1632681" y="435769"/>
                </a:lnTo>
                <a:lnTo>
                  <a:pt x="1688623" y="447224"/>
                </a:lnTo>
                <a:lnTo>
                  <a:pt x="1744818" y="458476"/>
                </a:lnTo>
                <a:lnTo>
                  <a:pt x="1801238" y="469512"/>
                </a:lnTo>
                <a:lnTo>
                  <a:pt x="1857853" y="480318"/>
                </a:lnTo>
                <a:lnTo>
                  <a:pt x="1914635" y="490879"/>
                </a:lnTo>
                <a:lnTo>
                  <a:pt x="1971556" y="501181"/>
                </a:lnTo>
                <a:lnTo>
                  <a:pt x="2028588" y="511211"/>
                </a:lnTo>
                <a:lnTo>
                  <a:pt x="2085702" y="520952"/>
                </a:lnTo>
                <a:lnTo>
                  <a:pt x="2142870" y="530393"/>
                </a:lnTo>
                <a:lnTo>
                  <a:pt x="2200063" y="539518"/>
                </a:lnTo>
                <a:lnTo>
                  <a:pt x="2257253" y="548312"/>
                </a:lnTo>
                <a:lnTo>
                  <a:pt x="2314411" y="556763"/>
                </a:lnTo>
                <a:lnTo>
                  <a:pt x="2371510" y="564855"/>
                </a:lnTo>
                <a:lnTo>
                  <a:pt x="2428520" y="572574"/>
                </a:lnTo>
                <a:lnTo>
                  <a:pt x="2485413" y="579907"/>
                </a:lnTo>
                <a:lnTo>
                  <a:pt x="2542162" y="586838"/>
                </a:lnTo>
                <a:lnTo>
                  <a:pt x="2598737" y="593354"/>
                </a:lnTo>
                <a:lnTo>
                  <a:pt x="2655109" y="599441"/>
                </a:lnTo>
                <a:lnTo>
                  <a:pt x="2711252" y="605084"/>
                </a:lnTo>
                <a:lnTo>
                  <a:pt x="2767135" y="610268"/>
                </a:lnTo>
                <a:lnTo>
                  <a:pt x="2822732" y="614981"/>
                </a:lnTo>
                <a:lnTo>
                  <a:pt x="2878013" y="619207"/>
                </a:lnTo>
                <a:lnTo>
                  <a:pt x="2932949" y="622933"/>
                </a:lnTo>
                <a:lnTo>
                  <a:pt x="2987514" y="626143"/>
                </a:lnTo>
                <a:lnTo>
                  <a:pt x="3041677" y="628824"/>
                </a:lnTo>
                <a:lnTo>
                  <a:pt x="3095412" y="630963"/>
                </a:lnTo>
                <a:lnTo>
                  <a:pt x="3148688" y="632543"/>
                </a:lnTo>
                <a:lnTo>
                  <a:pt x="3201479" y="633552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354176" y="941971"/>
            <a:ext cx="3161665" cy="692150"/>
          </a:xfrm>
          <a:custGeom>
            <a:avLst/>
            <a:gdLst/>
            <a:ahLst/>
            <a:cxnLst/>
            <a:rect l="l" t="t" r="r" b="b"/>
            <a:pathLst>
              <a:path w="3161665" h="692150">
                <a:moveTo>
                  <a:pt x="0" y="692035"/>
                </a:moveTo>
                <a:lnTo>
                  <a:pt x="53656" y="690091"/>
                </a:lnTo>
                <a:lnTo>
                  <a:pt x="107884" y="687494"/>
                </a:lnTo>
                <a:lnTo>
                  <a:pt x="162647" y="684261"/>
                </a:lnTo>
                <a:lnTo>
                  <a:pt x="217913" y="680411"/>
                </a:lnTo>
                <a:lnTo>
                  <a:pt x="273647" y="675962"/>
                </a:lnTo>
                <a:lnTo>
                  <a:pt x="329815" y="670932"/>
                </a:lnTo>
                <a:lnTo>
                  <a:pt x="386383" y="665338"/>
                </a:lnTo>
                <a:lnTo>
                  <a:pt x="443316" y="659199"/>
                </a:lnTo>
                <a:lnTo>
                  <a:pt x="500581" y="652533"/>
                </a:lnTo>
                <a:lnTo>
                  <a:pt x="558143" y="645357"/>
                </a:lnTo>
                <a:lnTo>
                  <a:pt x="615968" y="637690"/>
                </a:lnTo>
                <a:lnTo>
                  <a:pt x="674023" y="629549"/>
                </a:lnTo>
                <a:lnTo>
                  <a:pt x="732272" y="620953"/>
                </a:lnTo>
                <a:lnTo>
                  <a:pt x="790682" y="611920"/>
                </a:lnTo>
                <a:lnTo>
                  <a:pt x="849219" y="602467"/>
                </a:lnTo>
                <a:lnTo>
                  <a:pt x="907848" y="592613"/>
                </a:lnTo>
                <a:lnTo>
                  <a:pt x="966535" y="582375"/>
                </a:lnTo>
                <a:lnTo>
                  <a:pt x="1025247" y="571772"/>
                </a:lnTo>
                <a:lnTo>
                  <a:pt x="1083949" y="560821"/>
                </a:lnTo>
                <a:lnTo>
                  <a:pt x="1142606" y="549541"/>
                </a:lnTo>
                <a:lnTo>
                  <a:pt x="1201186" y="537949"/>
                </a:lnTo>
                <a:lnTo>
                  <a:pt x="1259653" y="526064"/>
                </a:lnTo>
                <a:lnTo>
                  <a:pt x="1317973" y="513903"/>
                </a:lnTo>
                <a:lnTo>
                  <a:pt x="1376113" y="501485"/>
                </a:lnTo>
                <a:lnTo>
                  <a:pt x="1434038" y="488827"/>
                </a:lnTo>
                <a:lnTo>
                  <a:pt x="1491714" y="475948"/>
                </a:lnTo>
                <a:lnTo>
                  <a:pt x="1549107" y="462864"/>
                </a:lnTo>
                <a:lnTo>
                  <a:pt x="1606182" y="449595"/>
                </a:lnTo>
                <a:lnTo>
                  <a:pt x="1662907" y="436159"/>
                </a:lnTo>
                <a:lnTo>
                  <a:pt x="1719246" y="422573"/>
                </a:lnTo>
                <a:lnTo>
                  <a:pt x="1775165" y="408855"/>
                </a:lnTo>
                <a:lnTo>
                  <a:pt x="1830630" y="395023"/>
                </a:lnTo>
                <a:lnTo>
                  <a:pt x="1885607" y="381096"/>
                </a:lnTo>
                <a:lnTo>
                  <a:pt x="1940062" y="367091"/>
                </a:lnTo>
                <a:lnTo>
                  <a:pt x="1993961" y="353027"/>
                </a:lnTo>
                <a:lnTo>
                  <a:pt x="2047270" y="338920"/>
                </a:lnTo>
                <a:lnTo>
                  <a:pt x="2099954" y="324790"/>
                </a:lnTo>
                <a:lnTo>
                  <a:pt x="2151979" y="310654"/>
                </a:lnTo>
                <a:lnTo>
                  <a:pt x="2203312" y="296530"/>
                </a:lnTo>
                <a:lnTo>
                  <a:pt x="2253917" y="282436"/>
                </a:lnTo>
                <a:lnTo>
                  <a:pt x="2303762" y="268391"/>
                </a:lnTo>
                <a:lnTo>
                  <a:pt x="2352811" y="254411"/>
                </a:lnTo>
                <a:lnTo>
                  <a:pt x="2401031" y="240516"/>
                </a:lnTo>
                <a:lnTo>
                  <a:pt x="2448387" y="226723"/>
                </a:lnTo>
                <a:lnTo>
                  <a:pt x="2494846" y="213050"/>
                </a:lnTo>
                <a:lnTo>
                  <a:pt x="2540373" y="199515"/>
                </a:lnTo>
                <a:lnTo>
                  <a:pt x="2584933" y="186136"/>
                </a:lnTo>
                <a:lnTo>
                  <a:pt x="2628494" y="172931"/>
                </a:lnTo>
                <a:lnTo>
                  <a:pt x="2671021" y="159918"/>
                </a:lnTo>
                <a:lnTo>
                  <a:pt x="2712479" y="147115"/>
                </a:lnTo>
                <a:lnTo>
                  <a:pt x="2752834" y="134541"/>
                </a:lnTo>
                <a:lnTo>
                  <a:pt x="2792053" y="122212"/>
                </a:lnTo>
                <a:lnTo>
                  <a:pt x="2830101" y="110147"/>
                </a:lnTo>
                <a:lnTo>
                  <a:pt x="2866944" y="98364"/>
                </a:lnTo>
                <a:lnTo>
                  <a:pt x="2936878" y="75716"/>
                </a:lnTo>
                <a:lnTo>
                  <a:pt x="3001583" y="54412"/>
                </a:lnTo>
                <a:lnTo>
                  <a:pt x="3060785" y="34595"/>
                </a:lnTo>
                <a:lnTo>
                  <a:pt x="3114211" y="16410"/>
                </a:lnTo>
                <a:lnTo>
                  <a:pt x="3138673" y="7974"/>
                </a:lnTo>
                <a:lnTo>
                  <a:pt x="3161588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992000" y="702005"/>
            <a:ext cx="0" cy="79375"/>
          </a:xfrm>
          <a:custGeom>
            <a:avLst/>
            <a:gdLst/>
            <a:ahLst/>
            <a:cxnLst/>
            <a:rect l="l" t="t" r="r" b="b"/>
            <a:pathLst>
              <a:path w="0" h="79375">
                <a:moveTo>
                  <a:pt x="0" y="0"/>
                </a:moveTo>
                <a:lnTo>
                  <a:pt x="0" y="7875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914594" y="3773258"/>
            <a:ext cx="77470" cy="79375"/>
          </a:xfrm>
          <a:custGeom>
            <a:avLst/>
            <a:gdLst/>
            <a:ahLst/>
            <a:cxnLst/>
            <a:rect l="l" t="t" r="r" b="b"/>
            <a:pathLst>
              <a:path w="77470" h="79375">
                <a:moveTo>
                  <a:pt x="77406" y="0"/>
                </a:moveTo>
                <a:lnTo>
                  <a:pt x="77406" y="78752"/>
                </a:lnTo>
                <a:lnTo>
                  <a:pt x="0" y="78752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51998" y="3773436"/>
            <a:ext cx="77470" cy="78740"/>
          </a:xfrm>
          <a:custGeom>
            <a:avLst/>
            <a:gdLst/>
            <a:ahLst/>
            <a:cxnLst/>
            <a:rect l="l" t="t" r="r" b="b"/>
            <a:pathLst>
              <a:path w="77470" h="78739">
                <a:moveTo>
                  <a:pt x="77406" y="78574"/>
                </a:moveTo>
                <a:lnTo>
                  <a:pt x="0" y="78574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8823" y="652030"/>
            <a:ext cx="67970" cy="138925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8050" y="863930"/>
            <a:ext cx="163499" cy="89865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4049578" y="1634401"/>
            <a:ext cx="153670" cy="1905"/>
          </a:xfrm>
          <a:custGeom>
            <a:avLst/>
            <a:gdLst/>
            <a:ahLst/>
            <a:cxnLst/>
            <a:rect l="l" t="t" r="r" b="b"/>
            <a:pathLst>
              <a:path w="153670" h="1905">
                <a:moveTo>
                  <a:pt x="0" y="901"/>
                </a:moveTo>
                <a:lnTo>
                  <a:pt x="19154" y="803"/>
                </a:lnTo>
                <a:lnTo>
                  <a:pt x="38230" y="622"/>
                </a:lnTo>
                <a:lnTo>
                  <a:pt x="57225" y="355"/>
                </a:lnTo>
                <a:lnTo>
                  <a:pt x="76136" y="0"/>
                </a:lnTo>
                <a:lnTo>
                  <a:pt x="78117" y="0"/>
                </a:lnTo>
                <a:lnTo>
                  <a:pt x="96838" y="500"/>
                </a:lnTo>
                <a:lnTo>
                  <a:pt x="115662" y="898"/>
                </a:lnTo>
                <a:lnTo>
                  <a:pt x="134585" y="1196"/>
                </a:lnTo>
                <a:lnTo>
                  <a:pt x="153606" y="139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83720" y="829360"/>
            <a:ext cx="166103" cy="90462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920017" y="633602"/>
            <a:ext cx="72390" cy="78105"/>
          </a:xfrm>
          <a:custGeom>
            <a:avLst/>
            <a:gdLst/>
            <a:ahLst/>
            <a:cxnLst/>
            <a:rect l="l" t="t" r="r" b="b"/>
            <a:pathLst>
              <a:path w="72390" h="78104">
                <a:moveTo>
                  <a:pt x="0" y="77597"/>
                </a:moveTo>
                <a:lnTo>
                  <a:pt x="17600" y="60491"/>
                </a:lnTo>
                <a:lnTo>
                  <a:pt x="32881" y="43527"/>
                </a:lnTo>
                <a:lnTo>
                  <a:pt x="49718" y="24199"/>
                </a:lnTo>
                <a:lnTo>
                  <a:pt x="71983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0" y="0"/>
            <a:ext cx="8244205" cy="360045"/>
          </a:xfrm>
          <a:custGeom>
            <a:avLst/>
            <a:gdLst/>
            <a:ahLst/>
            <a:cxnLst/>
            <a:rect l="l" t="t" r="r" b="b"/>
            <a:pathLst>
              <a:path w="8244205" h="360045">
                <a:moveTo>
                  <a:pt x="1424876" y="0"/>
                </a:moveTo>
                <a:lnTo>
                  <a:pt x="1123556" y="0"/>
                </a:lnTo>
                <a:lnTo>
                  <a:pt x="0" y="354253"/>
                </a:lnTo>
                <a:lnTo>
                  <a:pt x="0" y="360006"/>
                </a:lnTo>
                <a:lnTo>
                  <a:pt x="283095" y="360006"/>
                </a:lnTo>
                <a:lnTo>
                  <a:pt x="1424876" y="0"/>
                </a:lnTo>
                <a:close/>
              </a:path>
              <a:path w="8244205" h="360045">
                <a:moveTo>
                  <a:pt x="2082075" y="0"/>
                </a:moveTo>
                <a:lnTo>
                  <a:pt x="1780755" y="0"/>
                </a:lnTo>
                <a:lnTo>
                  <a:pt x="638987" y="360006"/>
                </a:lnTo>
                <a:lnTo>
                  <a:pt x="940295" y="360006"/>
                </a:lnTo>
                <a:lnTo>
                  <a:pt x="2082075" y="0"/>
                </a:lnTo>
                <a:close/>
              </a:path>
              <a:path w="8244205" h="360045">
                <a:moveTo>
                  <a:pt x="2739275" y="0"/>
                </a:moveTo>
                <a:lnTo>
                  <a:pt x="2437955" y="0"/>
                </a:lnTo>
                <a:lnTo>
                  <a:pt x="1296187" y="360006"/>
                </a:lnTo>
                <a:lnTo>
                  <a:pt x="1597507" y="360006"/>
                </a:lnTo>
                <a:lnTo>
                  <a:pt x="2739275" y="0"/>
                </a:lnTo>
                <a:close/>
              </a:path>
              <a:path w="8244205" h="360045">
                <a:moveTo>
                  <a:pt x="3396475" y="0"/>
                </a:moveTo>
                <a:lnTo>
                  <a:pt x="3095154" y="0"/>
                </a:lnTo>
                <a:lnTo>
                  <a:pt x="1953374" y="360006"/>
                </a:lnTo>
                <a:lnTo>
                  <a:pt x="2254694" y="360006"/>
                </a:lnTo>
                <a:lnTo>
                  <a:pt x="3396475" y="0"/>
                </a:lnTo>
                <a:close/>
              </a:path>
              <a:path w="8244205" h="360045">
                <a:moveTo>
                  <a:pt x="4053674" y="0"/>
                </a:moveTo>
                <a:lnTo>
                  <a:pt x="3752354" y="0"/>
                </a:lnTo>
                <a:lnTo>
                  <a:pt x="2610573" y="360006"/>
                </a:lnTo>
                <a:lnTo>
                  <a:pt x="2911894" y="360006"/>
                </a:lnTo>
                <a:lnTo>
                  <a:pt x="4053674" y="0"/>
                </a:lnTo>
                <a:close/>
              </a:path>
              <a:path w="8244205" h="360045">
                <a:moveTo>
                  <a:pt x="4710861" y="0"/>
                </a:moveTo>
                <a:lnTo>
                  <a:pt x="4409541" y="0"/>
                </a:lnTo>
                <a:lnTo>
                  <a:pt x="3267773" y="360006"/>
                </a:lnTo>
                <a:lnTo>
                  <a:pt x="3569080" y="360006"/>
                </a:lnTo>
                <a:lnTo>
                  <a:pt x="4710861" y="0"/>
                </a:lnTo>
                <a:close/>
              </a:path>
              <a:path w="8244205" h="360045">
                <a:moveTo>
                  <a:pt x="5368061" y="0"/>
                </a:moveTo>
                <a:lnTo>
                  <a:pt x="5066740" y="0"/>
                </a:lnTo>
                <a:lnTo>
                  <a:pt x="3924973" y="360006"/>
                </a:lnTo>
                <a:lnTo>
                  <a:pt x="4226293" y="360006"/>
                </a:lnTo>
                <a:lnTo>
                  <a:pt x="5368061" y="0"/>
                </a:lnTo>
                <a:close/>
              </a:path>
              <a:path w="8244205" h="360045">
                <a:moveTo>
                  <a:pt x="6025260" y="0"/>
                </a:moveTo>
                <a:lnTo>
                  <a:pt x="5723940" y="0"/>
                </a:lnTo>
                <a:lnTo>
                  <a:pt x="4582160" y="360006"/>
                </a:lnTo>
                <a:lnTo>
                  <a:pt x="4883480" y="360006"/>
                </a:lnTo>
                <a:lnTo>
                  <a:pt x="6025260" y="0"/>
                </a:lnTo>
                <a:close/>
              </a:path>
              <a:path w="8244205" h="360045">
                <a:moveTo>
                  <a:pt x="6682460" y="0"/>
                </a:moveTo>
                <a:lnTo>
                  <a:pt x="6381127" y="0"/>
                </a:lnTo>
                <a:lnTo>
                  <a:pt x="5239346" y="360006"/>
                </a:lnTo>
                <a:lnTo>
                  <a:pt x="5540679" y="360006"/>
                </a:lnTo>
                <a:lnTo>
                  <a:pt x="6682460" y="0"/>
                </a:lnTo>
                <a:close/>
              </a:path>
              <a:path w="8244205" h="360045">
                <a:moveTo>
                  <a:pt x="7339659" y="0"/>
                </a:moveTo>
                <a:lnTo>
                  <a:pt x="7038327" y="0"/>
                </a:lnTo>
                <a:lnTo>
                  <a:pt x="5896559" y="360006"/>
                </a:lnTo>
                <a:lnTo>
                  <a:pt x="6197866" y="360006"/>
                </a:lnTo>
                <a:lnTo>
                  <a:pt x="7339659" y="0"/>
                </a:lnTo>
                <a:close/>
              </a:path>
              <a:path w="8244205" h="360045">
                <a:moveTo>
                  <a:pt x="7996846" y="0"/>
                </a:moveTo>
                <a:lnTo>
                  <a:pt x="7695526" y="0"/>
                </a:lnTo>
                <a:lnTo>
                  <a:pt x="6553746" y="360006"/>
                </a:lnTo>
                <a:lnTo>
                  <a:pt x="6855066" y="360006"/>
                </a:lnTo>
                <a:lnTo>
                  <a:pt x="7996846" y="0"/>
                </a:lnTo>
                <a:close/>
              </a:path>
              <a:path w="8244205" h="360045">
                <a:moveTo>
                  <a:pt x="8244001" y="34290"/>
                </a:moveTo>
                <a:lnTo>
                  <a:pt x="7210945" y="360006"/>
                </a:lnTo>
                <a:lnTo>
                  <a:pt x="7512265" y="360006"/>
                </a:lnTo>
                <a:lnTo>
                  <a:pt x="8244001" y="129286"/>
                </a:lnTo>
                <a:lnTo>
                  <a:pt x="8244001" y="34290"/>
                </a:lnTo>
                <a:close/>
              </a:path>
              <a:path w="8244205" h="360045">
                <a:moveTo>
                  <a:pt x="8244001" y="241503"/>
                </a:moveTo>
                <a:lnTo>
                  <a:pt x="7868132" y="360006"/>
                </a:lnTo>
                <a:lnTo>
                  <a:pt x="8169465" y="360006"/>
                </a:lnTo>
                <a:lnTo>
                  <a:pt x="8244001" y="336499"/>
                </a:lnTo>
                <a:lnTo>
                  <a:pt x="8244001" y="241503"/>
                </a:lnTo>
                <a:close/>
              </a:path>
              <a:path w="8244205" h="360045">
                <a:moveTo>
                  <a:pt x="767689" y="0"/>
                </a:moveTo>
                <a:lnTo>
                  <a:pt x="466369" y="0"/>
                </a:lnTo>
                <a:lnTo>
                  <a:pt x="0" y="147053"/>
                </a:lnTo>
                <a:lnTo>
                  <a:pt x="0" y="242061"/>
                </a:lnTo>
                <a:lnTo>
                  <a:pt x="767689" y="0"/>
                </a:lnTo>
                <a:close/>
              </a:path>
              <a:path w="8244205" h="360045">
                <a:moveTo>
                  <a:pt x="110477" y="0"/>
                </a:moveTo>
                <a:lnTo>
                  <a:pt x="0" y="0"/>
                </a:lnTo>
                <a:lnTo>
                  <a:pt x="0" y="34836"/>
                </a:lnTo>
                <a:lnTo>
                  <a:pt x="11047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C65-Fensterkuvert_4c_beidseitig_gummiert_PDF-Vorlage.indd</dc:title>
  <dcterms:created xsi:type="dcterms:W3CDTF">2022-02-18T08:55:19Z</dcterms:created>
  <dcterms:modified xsi:type="dcterms:W3CDTF">2022-02-18T08:55:19Z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2022-02-18T00:00:00Z</vt:filetime>
  </property>
  <property fmtid="{D5CDD505-2E9C-101B-9397-08002B2CF9AE}" pid="3" name="Creator">
    <vt:lpwstr>Adobe InDesign 17.1 (Windows)</vt:lpwstr>
  </property>
  <property fmtid="{D5CDD505-2E9C-101B-9397-08002B2CF9AE}" pid="4" name="LastSaved">
    <vt:filetime>2022-02-18T00:00:00Z</vt:filetime>
  </property>
</Properties>
</file>