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8382000" cy="4248150"/>
  <p:notesSz cx="8382000" cy="42481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29126" y="1316926"/>
            <a:ext cx="7130097" cy="89211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258252" y="2378964"/>
            <a:ext cx="5871845" cy="10620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419417" y="977074"/>
            <a:ext cx="3648932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320000" y="977074"/>
            <a:ext cx="3648932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-2" y="0"/>
            <a:ext cx="8388350" cy="432434"/>
          </a:xfrm>
          <a:custGeom>
            <a:avLst/>
            <a:gdLst/>
            <a:ahLst/>
            <a:cxnLst/>
            <a:rect l="l" t="t" r="r" b="b"/>
            <a:pathLst>
              <a:path w="8388350" h="432434">
                <a:moveTo>
                  <a:pt x="1725231" y="0"/>
                </a:moveTo>
                <a:lnTo>
                  <a:pt x="1423910" y="0"/>
                </a:lnTo>
                <a:lnTo>
                  <a:pt x="53796" y="432003"/>
                </a:lnTo>
                <a:lnTo>
                  <a:pt x="355104" y="432003"/>
                </a:lnTo>
                <a:lnTo>
                  <a:pt x="1725231" y="0"/>
                </a:lnTo>
                <a:close/>
              </a:path>
              <a:path w="8388350" h="432434">
                <a:moveTo>
                  <a:pt x="2382430" y="0"/>
                </a:moveTo>
                <a:lnTo>
                  <a:pt x="2081110" y="0"/>
                </a:lnTo>
                <a:lnTo>
                  <a:pt x="710996" y="432003"/>
                </a:lnTo>
                <a:lnTo>
                  <a:pt x="1012316" y="432003"/>
                </a:lnTo>
                <a:lnTo>
                  <a:pt x="2382430" y="0"/>
                </a:lnTo>
                <a:close/>
              </a:path>
              <a:path w="8388350" h="432434">
                <a:moveTo>
                  <a:pt x="3039643" y="0"/>
                </a:moveTo>
                <a:lnTo>
                  <a:pt x="2738297" y="0"/>
                </a:lnTo>
                <a:lnTo>
                  <a:pt x="1368183" y="432003"/>
                </a:lnTo>
                <a:lnTo>
                  <a:pt x="1669516" y="432003"/>
                </a:lnTo>
                <a:lnTo>
                  <a:pt x="3039643" y="0"/>
                </a:lnTo>
                <a:close/>
              </a:path>
              <a:path w="8388350" h="432434">
                <a:moveTo>
                  <a:pt x="3696830" y="0"/>
                </a:moveTo>
                <a:lnTo>
                  <a:pt x="3395497" y="0"/>
                </a:lnTo>
                <a:lnTo>
                  <a:pt x="2025382" y="432003"/>
                </a:lnTo>
                <a:lnTo>
                  <a:pt x="2326703" y="432003"/>
                </a:lnTo>
                <a:lnTo>
                  <a:pt x="3696830" y="0"/>
                </a:lnTo>
                <a:close/>
              </a:path>
              <a:path w="8388350" h="432434">
                <a:moveTo>
                  <a:pt x="4354017" y="0"/>
                </a:moveTo>
                <a:lnTo>
                  <a:pt x="4052696" y="0"/>
                </a:lnTo>
                <a:lnTo>
                  <a:pt x="2682582" y="432003"/>
                </a:lnTo>
                <a:lnTo>
                  <a:pt x="2983902" y="432003"/>
                </a:lnTo>
                <a:lnTo>
                  <a:pt x="4354017" y="0"/>
                </a:lnTo>
                <a:close/>
              </a:path>
              <a:path w="8388350" h="432434">
                <a:moveTo>
                  <a:pt x="5011216" y="0"/>
                </a:moveTo>
                <a:lnTo>
                  <a:pt x="4709908" y="0"/>
                </a:lnTo>
                <a:lnTo>
                  <a:pt x="3339782" y="432003"/>
                </a:lnTo>
                <a:lnTo>
                  <a:pt x="3641102" y="432003"/>
                </a:lnTo>
                <a:lnTo>
                  <a:pt x="5011216" y="0"/>
                </a:lnTo>
                <a:close/>
              </a:path>
              <a:path w="8388350" h="432434">
                <a:moveTo>
                  <a:pt x="5668416" y="0"/>
                </a:moveTo>
                <a:lnTo>
                  <a:pt x="5367095" y="0"/>
                </a:lnTo>
                <a:lnTo>
                  <a:pt x="3996969" y="432003"/>
                </a:lnTo>
                <a:lnTo>
                  <a:pt x="4298301" y="432003"/>
                </a:lnTo>
                <a:lnTo>
                  <a:pt x="5668416" y="0"/>
                </a:lnTo>
                <a:close/>
              </a:path>
              <a:path w="8388350" h="432434">
                <a:moveTo>
                  <a:pt x="6325615" y="0"/>
                </a:moveTo>
                <a:lnTo>
                  <a:pt x="6024295" y="0"/>
                </a:lnTo>
                <a:lnTo>
                  <a:pt x="4654168" y="432003"/>
                </a:lnTo>
                <a:lnTo>
                  <a:pt x="4955488" y="432003"/>
                </a:lnTo>
                <a:lnTo>
                  <a:pt x="6325615" y="0"/>
                </a:lnTo>
                <a:close/>
              </a:path>
              <a:path w="8388350" h="432434">
                <a:moveTo>
                  <a:pt x="6982802" y="0"/>
                </a:moveTo>
                <a:lnTo>
                  <a:pt x="6681482" y="0"/>
                </a:lnTo>
                <a:lnTo>
                  <a:pt x="5311368" y="432003"/>
                </a:lnTo>
                <a:lnTo>
                  <a:pt x="5612675" y="432003"/>
                </a:lnTo>
                <a:lnTo>
                  <a:pt x="6982802" y="0"/>
                </a:lnTo>
                <a:close/>
              </a:path>
              <a:path w="8388350" h="432434">
                <a:moveTo>
                  <a:pt x="7640002" y="0"/>
                </a:moveTo>
                <a:lnTo>
                  <a:pt x="7338694" y="0"/>
                </a:lnTo>
                <a:lnTo>
                  <a:pt x="5968567" y="432003"/>
                </a:lnTo>
                <a:lnTo>
                  <a:pt x="6269888" y="432003"/>
                </a:lnTo>
                <a:lnTo>
                  <a:pt x="7640002" y="0"/>
                </a:lnTo>
                <a:close/>
              </a:path>
              <a:path w="8388350" h="432434">
                <a:moveTo>
                  <a:pt x="8297201" y="0"/>
                </a:moveTo>
                <a:lnTo>
                  <a:pt x="7995881" y="0"/>
                </a:lnTo>
                <a:lnTo>
                  <a:pt x="6625754" y="432003"/>
                </a:lnTo>
                <a:lnTo>
                  <a:pt x="6927075" y="432003"/>
                </a:lnTo>
                <a:lnTo>
                  <a:pt x="8297201" y="0"/>
                </a:lnTo>
                <a:close/>
              </a:path>
              <a:path w="8388350" h="432434">
                <a:moveTo>
                  <a:pt x="8387994" y="83591"/>
                </a:moveTo>
                <a:lnTo>
                  <a:pt x="7282954" y="432003"/>
                </a:lnTo>
                <a:lnTo>
                  <a:pt x="7584274" y="432003"/>
                </a:lnTo>
                <a:lnTo>
                  <a:pt x="8387994" y="178600"/>
                </a:lnTo>
                <a:lnTo>
                  <a:pt x="8387994" y="83591"/>
                </a:lnTo>
                <a:close/>
              </a:path>
              <a:path w="8388350" h="432434">
                <a:moveTo>
                  <a:pt x="8387994" y="290791"/>
                </a:moveTo>
                <a:lnTo>
                  <a:pt x="7940154" y="432003"/>
                </a:lnTo>
                <a:lnTo>
                  <a:pt x="8241461" y="432003"/>
                </a:lnTo>
                <a:lnTo>
                  <a:pt x="8387994" y="385813"/>
                </a:lnTo>
                <a:lnTo>
                  <a:pt x="8387994" y="290791"/>
                </a:lnTo>
                <a:close/>
              </a:path>
              <a:path w="8388350" h="432434">
                <a:moveTo>
                  <a:pt x="1068031" y="0"/>
                </a:moveTo>
                <a:lnTo>
                  <a:pt x="766698" y="0"/>
                </a:lnTo>
                <a:lnTo>
                  <a:pt x="0" y="241744"/>
                </a:lnTo>
                <a:lnTo>
                  <a:pt x="0" y="336753"/>
                </a:lnTo>
                <a:lnTo>
                  <a:pt x="1068031" y="0"/>
                </a:lnTo>
                <a:close/>
              </a:path>
              <a:path w="8388350" h="432434">
                <a:moveTo>
                  <a:pt x="410844" y="0"/>
                </a:moveTo>
                <a:lnTo>
                  <a:pt x="109511" y="0"/>
                </a:lnTo>
                <a:lnTo>
                  <a:pt x="0" y="34544"/>
                </a:lnTo>
                <a:lnTo>
                  <a:pt x="0" y="129552"/>
                </a:lnTo>
                <a:lnTo>
                  <a:pt x="41084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147173" y="731775"/>
            <a:ext cx="0" cy="3219450"/>
          </a:xfrm>
          <a:custGeom>
            <a:avLst/>
            <a:gdLst/>
            <a:ahLst/>
            <a:cxnLst/>
            <a:rect l="l" t="t" r="r" b="b"/>
            <a:pathLst>
              <a:path w="0" h="3219450">
                <a:moveTo>
                  <a:pt x="0" y="0"/>
                </a:moveTo>
                <a:lnTo>
                  <a:pt x="0" y="321931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371998" y="4100822"/>
            <a:ext cx="7719059" cy="0"/>
          </a:xfrm>
          <a:custGeom>
            <a:avLst/>
            <a:gdLst/>
            <a:ahLst/>
            <a:cxnLst/>
            <a:rect l="l" t="t" r="r" b="b"/>
            <a:pathLst>
              <a:path w="7719059" h="0">
                <a:moveTo>
                  <a:pt x="0" y="0"/>
                </a:moveTo>
                <a:lnTo>
                  <a:pt x="7718945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8240824" y="656908"/>
            <a:ext cx="0" cy="3219450"/>
          </a:xfrm>
          <a:custGeom>
            <a:avLst/>
            <a:gdLst/>
            <a:ahLst/>
            <a:cxnLst/>
            <a:rect l="l" t="t" r="r" b="b"/>
            <a:pathLst>
              <a:path w="0" h="3219450">
                <a:moveTo>
                  <a:pt x="0" y="321931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97055" y="507172"/>
            <a:ext cx="7719059" cy="0"/>
          </a:xfrm>
          <a:custGeom>
            <a:avLst/>
            <a:gdLst/>
            <a:ahLst/>
            <a:cxnLst/>
            <a:rect l="l" t="t" r="r" b="b"/>
            <a:pathLst>
              <a:path w="7719059" h="0">
                <a:moveTo>
                  <a:pt x="7718945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147173" y="4025954"/>
            <a:ext cx="74930" cy="74930"/>
          </a:xfrm>
          <a:custGeom>
            <a:avLst/>
            <a:gdLst/>
            <a:ahLst/>
            <a:cxnLst/>
            <a:rect l="l" t="t" r="r" b="b"/>
            <a:pathLst>
              <a:path w="74929" h="74929">
                <a:moveTo>
                  <a:pt x="0" y="0"/>
                </a:moveTo>
                <a:lnTo>
                  <a:pt x="0" y="74866"/>
                </a:lnTo>
                <a:lnTo>
                  <a:pt x="74942" y="74866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8165877" y="4025954"/>
            <a:ext cx="74930" cy="74930"/>
          </a:xfrm>
          <a:custGeom>
            <a:avLst/>
            <a:gdLst/>
            <a:ahLst/>
            <a:cxnLst/>
            <a:rect l="l" t="t" r="r" b="b"/>
            <a:pathLst>
              <a:path w="74929" h="74929">
                <a:moveTo>
                  <a:pt x="0" y="74866"/>
                </a:moveTo>
                <a:lnTo>
                  <a:pt x="74942" y="74866"/>
                </a:lnTo>
                <a:lnTo>
                  <a:pt x="74942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8165877" y="507178"/>
            <a:ext cx="74930" cy="74930"/>
          </a:xfrm>
          <a:custGeom>
            <a:avLst/>
            <a:gdLst/>
            <a:ahLst/>
            <a:cxnLst/>
            <a:rect l="l" t="t" r="r" b="b"/>
            <a:pathLst>
              <a:path w="74929" h="74929">
                <a:moveTo>
                  <a:pt x="74942" y="74866"/>
                </a:moveTo>
                <a:lnTo>
                  <a:pt x="74942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147173" y="507178"/>
            <a:ext cx="74930" cy="74930"/>
          </a:xfrm>
          <a:custGeom>
            <a:avLst/>
            <a:gdLst/>
            <a:ahLst/>
            <a:cxnLst/>
            <a:rect l="l" t="t" r="r" b="b"/>
            <a:pathLst>
              <a:path w="74929" h="74929">
                <a:moveTo>
                  <a:pt x="74942" y="0"/>
                </a:moveTo>
                <a:lnTo>
                  <a:pt x="0" y="0"/>
                </a:lnTo>
                <a:lnTo>
                  <a:pt x="0" y="74866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75171" y="435178"/>
            <a:ext cx="8237855" cy="3738245"/>
          </a:xfrm>
          <a:custGeom>
            <a:avLst/>
            <a:gdLst/>
            <a:ahLst/>
            <a:cxnLst/>
            <a:rect l="l" t="t" r="r" b="b"/>
            <a:pathLst>
              <a:path w="8237855" h="3738245">
                <a:moveTo>
                  <a:pt x="0" y="3737648"/>
                </a:moveTo>
                <a:lnTo>
                  <a:pt x="8237651" y="3737648"/>
                </a:lnTo>
                <a:lnTo>
                  <a:pt x="8237651" y="0"/>
                </a:lnTo>
                <a:lnTo>
                  <a:pt x="0" y="0"/>
                </a:lnTo>
                <a:lnTo>
                  <a:pt x="0" y="3737648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19417" y="169926"/>
            <a:ext cx="7549515" cy="67970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19417" y="977074"/>
            <a:ext cx="7549515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852039" y="3950779"/>
            <a:ext cx="2684272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419417" y="3950779"/>
            <a:ext cx="1929320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6039612" y="3950779"/>
            <a:ext cx="1929320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C65-Kuvert_4c_PDF-Vorlage.indd</dc:title>
  <dcterms:created xsi:type="dcterms:W3CDTF">2017-01-26T13:15:59Z</dcterms:created>
  <dcterms:modified xsi:type="dcterms:W3CDTF">2017-01-26T13:15:59Z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2017-01-26T00:00:00Z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2017-01-26T00:00:00Z</vt:filetime>
  </property>
</Properties>
</file>