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8382000" cy="4248150"/>
  <p:notesSz cx="8382000" cy="42481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slide" Target="../slides/slide1.xml"/></Relationships>
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29126" y="1316926"/>
            <a:ext cx="7130097" cy="89211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258252" y="2378964"/>
            <a:ext cx="5871844" cy="1062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19417" y="977074"/>
            <a:ext cx="3648932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320000" y="977074"/>
            <a:ext cx="3648932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8388350" cy="432434"/>
          </a:xfrm>
          <a:custGeom>
            <a:avLst/>
            <a:gdLst/>
            <a:ahLst/>
            <a:cxnLst/>
            <a:rect l="l" t="t" r="r" b="b"/>
            <a:pathLst>
              <a:path w="8388350" h="432434">
                <a:moveTo>
                  <a:pt x="1423887" y="7"/>
                </a:moveTo>
                <a:lnTo>
                  <a:pt x="53797" y="432003"/>
                </a:lnTo>
                <a:lnTo>
                  <a:pt x="355104" y="432003"/>
                </a:lnTo>
                <a:lnTo>
                  <a:pt x="1725207" y="7"/>
                </a:lnTo>
                <a:lnTo>
                  <a:pt x="1423887" y="7"/>
                </a:lnTo>
              </a:path>
              <a:path w="8388350" h="432434">
                <a:moveTo>
                  <a:pt x="2081086" y="7"/>
                </a:moveTo>
                <a:lnTo>
                  <a:pt x="710996" y="432003"/>
                </a:lnTo>
                <a:lnTo>
                  <a:pt x="1012317" y="432003"/>
                </a:lnTo>
                <a:lnTo>
                  <a:pt x="2382407" y="7"/>
                </a:lnTo>
                <a:lnTo>
                  <a:pt x="2081086" y="7"/>
                </a:lnTo>
              </a:path>
              <a:path w="8388350" h="432434">
                <a:moveTo>
                  <a:pt x="2738273" y="7"/>
                </a:moveTo>
                <a:lnTo>
                  <a:pt x="1368183" y="432003"/>
                </a:lnTo>
                <a:lnTo>
                  <a:pt x="1669516" y="432003"/>
                </a:lnTo>
                <a:lnTo>
                  <a:pt x="3039619" y="7"/>
                </a:lnTo>
                <a:lnTo>
                  <a:pt x="2738273" y="7"/>
                </a:lnTo>
              </a:path>
              <a:path w="8388350" h="432434">
                <a:moveTo>
                  <a:pt x="3395473" y="7"/>
                </a:moveTo>
                <a:lnTo>
                  <a:pt x="2025383" y="432003"/>
                </a:lnTo>
                <a:lnTo>
                  <a:pt x="2326703" y="432003"/>
                </a:lnTo>
                <a:lnTo>
                  <a:pt x="3696806" y="7"/>
                </a:lnTo>
                <a:lnTo>
                  <a:pt x="3395473" y="7"/>
                </a:lnTo>
              </a:path>
              <a:path w="8388350" h="432434">
                <a:moveTo>
                  <a:pt x="4052673" y="7"/>
                </a:moveTo>
                <a:lnTo>
                  <a:pt x="2682582" y="432003"/>
                </a:lnTo>
                <a:lnTo>
                  <a:pt x="2983903" y="432003"/>
                </a:lnTo>
                <a:lnTo>
                  <a:pt x="4353993" y="7"/>
                </a:lnTo>
                <a:lnTo>
                  <a:pt x="4052673" y="7"/>
                </a:lnTo>
              </a:path>
              <a:path w="8388350" h="432434">
                <a:moveTo>
                  <a:pt x="4709885" y="7"/>
                </a:moveTo>
                <a:lnTo>
                  <a:pt x="3339782" y="432003"/>
                </a:lnTo>
                <a:lnTo>
                  <a:pt x="3641102" y="432003"/>
                </a:lnTo>
                <a:lnTo>
                  <a:pt x="5011192" y="7"/>
                </a:lnTo>
                <a:lnTo>
                  <a:pt x="4709885" y="7"/>
                </a:lnTo>
              </a:path>
              <a:path w="8388350" h="432434">
                <a:moveTo>
                  <a:pt x="5367072" y="7"/>
                </a:moveTo>
                <a:lnTo>
                  <a:pt x="3996969" y="432003"/>
                </a:lnTo>
                <a:lnTo>
                  <a:pt x="4298302" y="432003"/>
                </a:lnTo>
                <a:lnTo>
                  <a:pt x="5668392" y="7"/>
                </a:lnTo>
                <a:lnTo>
                  <a:pt x="5367072" y="7"/>
                </a:lnTo>
              </a:path>
              <a:path w="8388350" h="432434">
                <a:moveTo>
                  <a:pt x="6024271" y="7"/>
                </a:moveTo>
                <a:lnTo>
                  <a:pt x="4654169" y="432003"/>
                </a:lnTo>
                <a:lnTo>
                  <a:pt x="4955489" y="432003"/>
                </a:lnTo>
                <a:lnTo>
                  <a:pt x="6325592" y="7"/>
                </a:lnTo>
                <a:lnTo>
                  <a:pt x="6024271" y="7"/>
                </a:lnTo>
              </a:path>
              <a:path w="8388350" h="432434">
                <a:moveTo>
                  <a:pt x="6681458" y="7"/>
                </a:moveTo>
                <a:lnTo>
                  <a:pt x="5311368" y="432003"/>
                </a:lnTo>
                <a:lnTo>
                  <a:pt x="5612676" y="432003"/>
                </a:lnTo>
                <a:lnTo>
                  <a:pt x="6982778" y="7"/>
                </a:lnTo>
                <a:lnTo>
                  <a:pt x="6681458" y="7"/>
                </a:lnTo>
              </a:path>
              <a:path w="8388350" h="432434">
                <a:moveTo>
                  <a:pt x="7338671" y="7"/>
                </a:moveTo>
                <a:lnTo>
                  <a:pt x="5968568" y="432003"/>
                </a:lnTo>
                <a:lnTo>
                  <a:pt x="6269888" y="432003"/>
                </a:lnTo>
                <a:lnTo>
                  <a:pt x="7639978" y="7"/>
                </a:lnTo>
                <a:lnTo>
                  <a:pt x="7338671" y="7"/>
                </a:lnTo>
              </a:path>
              <a:path w="8388350" h="432434">
                <a:moveTo>
                  <a:pt x="7995857" y="7"/>
                </a:moveTo>
                <a:lnTo>
                  <a:pt x="6625755" y="432003"/>
                </a:lnTo>
                <a:lnTo>
                  <a:pt x="6927075" y="432003"/>
                </a:lnTo>
                <a:lnTo>
                  <a:pt x="8297178" y="7"/>
                </a:lnTo>
                <a:lnTo>
                  <a:pt x="7995857" y="7"/>
                </a:lnTo>
              </a:path>
              <a:path w="8388350" h="432434">
                <a:moveTo>
                  <a:pt x="8387994" y="83591"/>
                </a:moveTo>
                <a:lnTo>
                  <a:pt x="7282954" y="432003"/>
                </a:lnTo>
                <a:lnTo>
                  <a:pt x="7584274" y="432003"/>
                </a:lnTo>
                <a:lnTo>
                  <a:pt x="8387994" y="178600"/>
                </a:lnTo>
                <a:lnTo>
                  <a:pt x="8387994" y="83591"/>
                </a:lnTo>
              </a:path>
              <a:path w="8388350" h="432434">
                <a:moveTo>
                  <a:pt x="8387994" y="290791"/>
                </a:moveTo>
                <a:lnTo>
                  <a:pt x="7940154" y="432003"/>
                </a:lnTo>
                <a:lnTo>
                  <a:pt x="8241461" y="432003"/>
                </a:lnTo>
                <a:lnTo>
                  <a:pt x="8387994" y="385813"/>
                </a:lnTo>
                <a:lnTo>
                  <a:pt x="8387994" y="290791"/>
                </a:lnTo>
              </a:path>
              <a:path w="8388350" h="432434">
                <a:moveTo>
                  <a:pt x="1068007" y="7"/>
                </a:moveTo>
                <a:lnTo>
                  <a:pt x="766675" y="7"/>
                </a:lnTo>
                <a:lnTo>
                  <a:pt x="2" y="241743"/>
                </a:lnTo>
                <a:lnTo>
                  <a:pt x="2" y="336752"/>
                </a:lnTo>
                <a:lnTo>
                  <a:pt x="1068007" y="7"/>
                </a:lnTo>
              </a:path>
              <a:path w="8388350" h="432434">
                <a:moveTo>
                  <a:pt x="410821" y="7"/>
                </a:moveTo>
                <a:lnTo>
                  <a:pt x="109488" y="7"/>
                </a:lnTo>
                <a:lnTo>
                  <a:pt x="2" y="34543"/>
                </a:lnTo>
                <a:lnTo>
                  <a:pt x="2" y="129551"/>
                </a:lnTo>
                <a:lnTo>
                  <a:pt x="410821" y="7"/>
                </a:lnTo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684023" y="1907998"/>
            <a:ext cx="3154680" cy="995044"/>
          </a:xfrm>
          <a:custGeom>
            <a:avLst/>
            <a:gdLst/>
            <a:ahLst/>
            <a:cxnLst/>
            <a:rect l="l" t="t" r="r" b="b"/>
            <a:pathLst>
              <a:path w="3154679" h="995044">
                <a:moveTo>
                  <a:pt x="2988707" y="0"/>
                </a:moveTo>
                <a:lnTo>
                  <a:pt x="0" y="942333"/>
                </a:lnTo>
                <a:lnTo>
                  <a:pt x="0" y="994593"/>
                </a:lnTo>
                <a:lnTo>
                  <a:pt x="3154454" y="0"/>
                </a:lnTo>
                <a:lnTo>
                  <a:pt x="2988707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684021" y="1907998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627407" y="0"/>
                </a:moveTo>
                <a:lnTo>
                  <a:pt x="0" y="828414"/>
                </a:lnTo>
                <a:lnTo>
                  <a:pt x="0" y="880674"/>
                </a:lnTo>
                <a:lnTo>
                  <a:pt x="2793141" y="0"/>
                </a:lnTo>
                <a:lnTo>
                  <a:pt x="262740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684021" y="1907998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627407" y="0"/>
                </a:moveTo>
                <a:lnTo>
                  <a:pt x="0" y="828414"/>
                </a:lnTo>
                <a:lnTo>
                  <a:pt x="0" y="880674"/>
                </a:lnTo>
                <a:lnTo>
                  <a:pt x="2793141" y="0"/>
                </a:lnTo>
                <a:lnTo>
                  <a:pt x="2627407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684019" y="1907997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266098" y="0"/>
                </a:moveTo>
                <a:lnTo>
                  <a:pt x="0" y="714493"/>
                </a:lnTo>
                <a:lnTo>
                  <a:pt x="0" y="766753"/>
                </a:lnTo>
                <a:lnTo>
                  <a:pt x="2431832" y="0"/>
                </a:lnTo>
                <a:lnTo>
                  <a:pt x="226609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684019" y="1907997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266098" y="0"/>
                </a:moveTo>
                <a:lnTo>
                  <a:pt x="0" y="714493"/>
                </a:lnTo>
                <a:lnTo>
                  <a:pt x="0" y="766753"/>
                </a:lnTo>
                <a:lnTo>
                  <a:pt x="2431832" y="0"/>
                </a:lnTo>
                <a:lnTo>
                  <a:pt x="2266098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684017" y="1907997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1904784" y="0"/>
                </a:moveTo>
                <a:lnTo>
                  <a:pt x="0" y="600574"/>
                </a:lnTo>
                <a:lnTo>
                  <a:pt x="0" y="652835"/>
                </a:lnTo>
                <a:lnTo>
                  <a:pt x="2070531" y="0"/>
                </a:lnTo>
                <a:lnTo>
                  <a:pt x="190478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684017" y="1907997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1904784" y="0"/>
                </a:moveTo>
                <a:lnTo>
                  <a:pt x="0" y="600574"/>
                </a:lnTo>
                <a:lnTo>
                  <a:pt x="0" y="652835"/>
                </a:lnTo>
                <a:lnTo>
                  <a:pt x="2070531" y="0"/>
                </a:lnTo>
                <a:lnTo>
                  <a:pt x="1904784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684016" y="1907997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543478" y="0"/>
                </a:moveTo>
                <a:lnTo>
                  <a:pt x="0" y="486659"/>
                </a:lnTo>
                <a:lnTo>
                  <a:pt x="0" y="538919"/>
                </a:lnTo>
                <a:lnTo>
                  <a:pt x="1709226" y="0"/>
                </a:lnTo>
                <a:lnTo>
                  <a:pt x="154347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684016" y="1907997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543478" y="0"/>
                </a:moveTo>
                <a:lnTo>
                  <a:pt x="0" y="486659"/>
                </a:lnTo>
                <a:lnTo>
                  <a:pt x="0" y="538919"/>
                </a:lnTo>
                <a:lnTo>
                  <a:pt x="1709226" y="0"/>
                </a:lnTo>
                <a:lnTo>
                  <a:pt x="1543478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684014" y="1907997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182181" y="0"/>
                </a:moveTo>
                <a:lnTo>
                  <a:pt x="0" y="372741"/>
                </a:lnTo>
                <a:lnTo>
                  <a:pt x="0" y="425001"/>
                </a:lnTo>
                <a:lnTo>
                  <a:pt x="1347916" y="0"/>
                </a:lnTo>
                <a:lnTo>
                  <a:pt x="11821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684014" y="1907997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182181" y="0"/>
                </a:moveTo>
                <a:lnTo>
                  <a:pt x="0" y="372741"/>
                </a:lnTo>
                <a:lnTo>
                  <a:pt x="0" y="425001"/>
                </a:lnTo>
                <a:lnTo>
                  <a:pt x="1347916" y="0"/>
                </a:lnTo>
                <a:lnTo>
                  <a:pt x="1182181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684012" y="1907997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820871" y="0"/>
                </a:moveTo>
                <a:lnTo>
                  <a:pt x="0" y="258824"/>
                </a:lnTo>
                <a:lnTo>
                  <a:pt x="0" y="311071"/>
                </a:lnTo>
                <a:lnTo>
                  <a:pt x="986606" y="0"/>
                </a:lnTo>
                <a:lnTo>
                  <a:pt x="82087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684012" y="1907997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820871" y="0"/>
                </a:moveTo>
                <a:lnTo>
                  <a:pt x="0" y="258824"/>
                </a:lnTo>
                <a:lnTo>
                  <a:pt x="0" y="311071"/>
                </a:lnTo>
                <a:lnTo>
                  <a:pt x="986606" y="0"/>
                </a:lnTo>
                <a:lnTo>
                  <a:pt x="820871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684010" y="1907997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459563" y="0"/>
                </a:moveTo>
                <a:lnTo>
                  <a:pt x="0" y="144903"/>
                </a:lnTo>
                <a:lnTo>
                  <a:pt x="0" y="197150"/>
                </a:lnTo>
                <a:lnTo>
                  <a:pt x="625298" y="0"/>
                </a:lnTo>
                <a:lnTo>
                  <a:pt x="45956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684010" y="1907997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459563" y="0"/>
                </a:moveTo>
                <a:lnTo>
                  <a:pt x="0" y="144903"/>
                </a:lnTo>
                <a:lnTo>
                  <a:pt x="0" y="197150"/>
                </a:lnTo>
                <a:lnTo>
                  <a:pt x="625298" y="0"/>
                </a:lnTo>
                <a:lnTo>
                  <a:pt x="459563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705432" y="1907997"/>
            <a:ext cx="242570" cy="69215"/>
          </a:xfrm>
          <a:custGeom>
            <a:avLst/>
            <a:gdLst/>
            <a:ahLst/>
            <a:cxnLst/>
            <a:rect l="l" t="t" r="r" b="b"/>
            <a:pathLst>
              <a:path w="242569" h="69214">
                <a:moveTo>
                  <a:pt x="168543" y="0"/>
                </a:moveTo>
                <a:lnTo>
                  <a:pt x="122486" y="4"/>
                </a:lnTo>
                <a:lnTo>
                  <a:pt x="80805" y="6197"/>
                </a:lnTo>
                <a:lnTo>
                  <a:pt x="43880" y="23478"/>
                </a:lnTo>
                <a:lnTo>
                  <a:pt x="13567" y="50067"/>
                </a:lnTo>
                <a:lnTo>
                  <a:pt x="0" y="68703"/>
                </a:lnTo>
                <a:lnTo>
                  <a:pt x="242575" y="0"/>
                </a:lnTo>
                <a:lnTo>
                  <a:pt x="16854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3" name="bk object 33"/>
          <p:cNvSpPr/>
          <p:nvPr/>
        </p:nvSpPr>
        <p:spPr>
          <a:xfrm>
            <a:off x="705432" y="1907997"/>
            <a:ext cx="242570" cy="69215"/>
          </a:xfrm>
          <a:custGeom>
            <a:avLst/>
            <a:gdLst/>
            <a:ahLst/>
            <a:cxnLst/>
            <a:rect l="l" t="t" r="r" b="b"/>
            <a:pathLst>
              <a:path w="242569" h="69214">
                <a:moveTo>
                  <a:pt x="168543" y="0"/>
                </a:moveTo>
                <a:lnTo>
                  <a:pt x="122486" y="4"/>
                </a:lnTo>
                <a:lnTo>
                  <a:pt x="80805" y="6197"/>
                </a:lnTo>
                <a:lnTo>
                  <a:pt x="43880" y="23478"/>
                </a:lnTo>
                <a:lnTo>
                  <a:pt x="13567" y="50067"/>
                </a:lnTo>
                <a:lnTo>
                  <a:pt x="0" y="68703"/>
                </a:lnTo>
                <a:lnTo>
                  <a:pt x="242575" y="0"/>
                </a:lnTo>
                <a:lnTo>
                  <a:pt x="168543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4" name="bk object 34"/>
          <p:cNvSpPr/>
          <p:nvPr/>
        </p:nvSpPr>
        <p:spPr>
          <a:xfrm>
            <a:off x="684025" y="1910911"/>
            <a:ext cx="3406140" cy="1106170"/>
          </a:xfrm>
          <a:custGeom>
            <a:avLst/>
            <a:gdLst/>
            <a:ahLst/>
            <a:cxnLst/>
            <a:rect l="l" t="t" r="r" b="b"/>
            <a:pathLst>
              <a:path w="3406140" h="1106170">
                <a:moveTo>
                  <a:pt x="3340776" y="0"/>
                </a:moveTo>
                <a:lnTo>
                  <a:pt x="0" y="1053349"/>
                </a:lnTo>
                <a:lnTo>
                  <a:pt x="0" y="1105596"/>
                </a:lnTo>
                <a:lnTo>
                  <a:pt x="3405615" y="31814"/>
                </a:lnTo>
                <a:lnTo>
                  <a:pt x="3370895" y="9773"/>
                </a:lnTo>
                <a:lnTo>
                  <a:pt x="334077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5" name="bk object 35"/>
          <p:cNvSpPr/>
          <p:nvPr/>
        </p:nvSpPr>
        <p:spPr>
          <a:xfrm>
            <a:off x="684025" y="1910911"/>
            <a:ext cx="3406140" cy="1106170"/>
          </a:xfrm>
          <a:custGeom>
            <a:avLst/>
            <a:gdLst/>
            <a:ahLst/>
            <a:cxnLst/>
            <a:rect l="l" t="t" r="r" b="b"/>
            <a:pathLst>
              <a:path w="3406140" h="1106170">
                <a:moveTo>
                  <a:pt x="3340776" y="0"/>
                </a:moveTo>
                <a:lnTo>
                  <a:pt x="0" y="1053349"/>
                </a:lnTo>
                <a:lnTo>
                  <a:pt x="0" y="1105596"/>
                </a:lnTo>
                <a:lnTo>
                  <a:pt x="3405615" y="31814"/>
                </a:lnTo>
                <a:lnTo>
                  <a:pt x="3370895" y="9773"/>
                </a:lnTo>
                <a:lnTo>
                  <a:pt x="3340776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6" name="bk object 36"/>
          <p:cNvSpPr/>
          <p:nvPr/>
        </p:nvSpPr>
        <p:spPr>
          <a:xfrm>
            <a:off x="684027" y="1992589"/>
            <a:ext cx="3455670" cy="1137920"/>
          </a:xfrm>
          <a:custGeom>
            <a:avLst/>
            <a:gdLst/>
            <a:ahLst/>
            <a:cxnLst/>
            <a:rect l="l" t="t" r="r" b="b"/>
            <a:pathLst>
              <a:path w="3455670" h="1137920">
                <a:moveTo>
                  <a:pt x="3443034" y="0"/>
                </a:moveTo>
                <a:lnTo>
                  <a:pt x="0" y="1085582"/>
                </a:lnTo>
                <a:lnTo>
                  <a:pt x="0" y="1137842"/>
                </a:lnTo>
                <a:lnTo>
                  <a:pt x="3455412" y="48350"/>
                </a:lnTo>
                <a:lnTo>
                  <a:pt x="3445702" y="6210"/>
                </a:lnTo>
                <a:lnTo>
                  <a:pt x="344303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7" name="bk object 37"/>
          <p:cNvSpPr/>
          <p:nvPr/>
        </p:nvSpPr>
        <p:spPr>
          <a:xfrm>
            <a:off x="684027" y="1992589"/>
            <a:ext cx="3455670" cy="1137920"/>
          </a:xfrm>
          <a:custGeom>
            <a:avLst/>
            <a:gdLst/>
            <a:ahLst/>
            <a:cxnLst/>
            <a:rect l="l" t="t" r="r" b="b"/>
            <a:pathLst>
              <a:path w="3455670" h="1137920">
                <a:moveTo>
                  <a:pt x="3443034" y="0"/>
                </a:moveTo>
                <a:lnTo>
                  <a:pt x="0" y="1085582"/>
                </a:lnTo>
                <a:lnTo>
                  <a:pt x="0" y="1137842"/>
                </a:lnTo>
                <a:lnTo>
                  <a:pt x="3455412" y="48350"/>
                </a:lnTo>
                <a:lnTo>
                  <a:pt x="3445702" y="6210"/>
                </a:lnTo>
                <a:lnTo>
                  <a:pt x="3443034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8" name="bk object 38"/>
          <p:cNvSpPr/>
          <p:nvPr/>
        </p:nvSpPr>
        <p:spPr>
          <a:xfrm>
            <a:off x="684029" y="2102436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42" y="0"/>
                </a:moveTo>
                <a:lnTo>
                  <a:pt x="0" y="1089654"/>
                </a:lnTo>
                <a:lnTo>
                  <a:pt x="0" y="1141914"/>
                </a:lnTo>
                <a:lnTo>
                  <a:pt x="3455942" y="52260"/>
                </a:lnTo>
                <a:lnTo>
                  <a:pt x="34559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9" name="bk object 39"/>
          <p:cNvSpPr/>
          <p:nvPr/>
        </p:nvSpPr>
        <p:spPr>
          <a:xfrm>
            <a:off x="684029" y="2102436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42" y="0"/>
                </a:moveTo>
                <a:lnTo>
                  <a:pt x="0" y="1089654"/>
                </a:lnTo>
                <a:lnTo>
                  <a:pt x="0" y="1141914"/>
                </a:lnTo>
                <a:lnTo>
                  <a:pt x="3455942" y="52260"/>
                </a:lnTo>
                <a:lnTo>
                  <a:pt x="3455942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0" name="bk object 40"/>
          <p:cNvSpPr/>
          <p:nvPr/>
        </p:nvSpPr>
        <p:spPr>
          <a:xfrm>
            <a:off x="684031" y="221635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42" y="0"/>
                </a:moveTo>
                <a:lnTo>
                  <a:pt x="0" y="1089654"/>
                </a:lnTo>
                <a:lnTo>
                  <a:pt x="0" y="1141914"/>
                </a:lnTo>
                <a:lnTo>
                  <a:pt x="3455942" y="52260"/>
                </a:lnTo>
                <a:lnTo>
                  <a:pt x="34559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1" name="bk object 41"/>
          <p:cNvSpPr/>
          <p:nvPr/>
        </p:nvSpPr>
        <p:spPr>
          <a:xfrm>
            <a:off x="684031" y="2216357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42" y="0"/>
                </a:moveTo>
                <a:lnTo>
                  <a:pt x="0" y="1089654"/>
                </a:lnTo>
                <a:lnTo>
                  <a:pt x="0" y="1141914"/>
                </a:lnTo>
                <a:lnTo>
                  <a:pt x="3455942" y="52260"/>
                </a:lnTo>
                <a:lnTo>
                  <a:pt x="3455942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2" name="bk object 42"/>
          <p:cNvSpPr/>
          <p:nvPr/>
        </p:nvSpPr>
        <p:spPr>
          <a:xfrm>
            <a:off x="684033" y="2330278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42" y="0"/>
                </a:moveTo>
                <a:lnTo>
                  <a:pt x="0" y="1089654"/>
                </a:lnTo>
                <a:lnTo>
                  <a:pt x="0" y="1141914"/>
                </a:lnTo>
                <a:lnTo>
                  <a:pt x="3455942" y="52260"/>
                </a:lnTo>
                <a:lnTo>
                  <a:pt x="345594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3" name="bk object 43"/>
          <p:cNvSpPr/>
          <p:nvPr/>
        </p:nvSpPr>
        <p:spPr>
          <a:xfrm>
            <a:off x="684033" y="2330278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42" y="0"/>
                </a:moveTo>
                <a:lnTo>
                  <a:pt x="0" y="1089654"/>
                </a:lnTo>
                <a:lnTo>
                  <a:pt x="0" y="1141914"/>
                </a:lnTo>
                <a:lnTo>
                  <a:pt x="3455942" y="52260"/>
                </a:lnTo>
                <a:lnTo>
                  <a:pt x="3455942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4" name="bk object 44"/>
          <p:cNvSpPr/>
          <p:nvPr/>
        </p:nvSpPr>
        <p:spPr>
          <a:xfrm>
            <a:off x="684035" y="2444198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41" y="0"/>
                </a:moveTo>
                <a:lnTo>
                  <a:pt x="0" y="1089654"/>
                </a:lnTo>
                <a:lnTo>
                  <a:pt x="0" y="1141914"/>
                </a:lnTo>
                <a:lnTo>
                  <a:pt x="3455942" y="52260"/>
                </a:lnTo>
                <a:lnTo>
                  <a:pt x="345594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5" name="bk object 45"/>
          <p:cNvSpPr/>
          <p:nvPr/>
        </p:nvSpPr>
        <p:spPr>
          <a:xfrm>
            <a:off x="684035" y="2444198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41" y="0"/>
                </a:moveTo>
                <a:lnTo>
                  <a:pt x="0" y="1089654"/>
                </a:lnTo>
                <a:lnTo>
                  <a:pt x="0" y="1141914"/>
                </a:lnTo>
                <a:lnTo>
                  <a:pt x="3455942" y="52260"/>
                </a:lnTo>
                <a:lnTo>
                  <a:pt x="3455941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6" name="bk object 46"/>
          <p:cNvSpPr/>
          <p:nvPr/>
        </p:nvSpPr>
        <p:spPr>
          <a:xfrm>
            <a:off x="691444" y="2558115"/>
            <a:ext cx="3448685" cy="1122045"/>
          </a:xfrm>
          <a:custGeom>
            <a:avLst/>
            <a:gdLst/>
            <a:ahLst/>
            <a:cxnLst/>
            <a:rect l="l" t="t" r="r" b="b"/>
            <a:pathLst>
              <a:path w="3448685" h="1122045">
                <a:moveTo>
                  <a:pt x="3448534" y="0"/>
                </a:moveTo>
                <a:lnTo>
                  <a:pt x="0" y="1087317"/>
                </a:lnTo>
                <a:lnTo>
                  <a:pt x="2603" y="1094449"/>
                </a:lnTo>
                <a:lnTo>
                  <a:pt x="4139" y="1098453"/>
                </a:lnTo>
                <a:lnTo>
                  <a:pt x="9093" y="1108764"/>
                </a:lnTo>
                <a:lnTo>
                  <a:pt x="9952" y="1110517"/>
                </a:lnTo>
                <a:lnTo>
                  <a:pt x="16744" y="1121726"/>
                </a:lnTo>
                <a:lnTo>
                  <a:pt x="3448535" y="52260"/>
                </a:lnTo>
                <a:lnTo>
                  <a:pt x="344853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7" name="bk object 47"/>
          <p:cNvSpPr/>
          <p:nvPr/>
        </p:nvSpPr>
        <p:spPr>
          <a:xfrm>
            <a:off x="691444" y="2558115"/>
            <a:ext cx="3448685" cy="1122045"/>
          </a:xfrm>
          <a:custGeom>
            <a:avLst/>
            <a:gdLst/>
            <a:ahLst/>
            <a:cxnLst/>
            <a:rect l="l" t="t" r="r" b="b"/>
            <a:pathLst>
              <a:path w="3448685" h="1122045">
                <a:moveTo>
                  <a:pt x="3448534" y="0"/>
                </a:moveTo>
                <a:lnTo>
                  <a:pt x="0" y="1087317"/>
                </a:lnTo>
                <a:lnTo>
                  <a:pt x="2603" y="1094449"/>
                </a:lnTo>
                <a:lnTo>
                  <a:pt x="4139" y="1098453"/>
                </a:lnTo>
                <a:lnTo>
                  <a:pt x="9093" y="1108764"/>
                </a:lnTo>
                <a:lnTo>
                  <a:pt x="9952" y="1110517"/>
                </a:lnTo>
                <a:lnTo>
                  <a:pt x="16744" y="1121726"/>
                </a:lnTo>
                <a:lnTo>
                  <a:pt x="3448535" y="52260"/>
                </a:lnTo>
                <a:lnTo>
                  <a:pt x="3448534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8" name="bk object 48"/>
          <p:cNvSpPr/>
          <p:nvPr/>
        </p:nvSpPr>
        <p:spPr>
          <a:xfrm>
            <a:off x="773870" y="2672036"/>
            <a:ext cx="3366135" cy="1072515"/>
          </a:xfrm>
          <a:custGeom>
            <a:avLst/>
            <a:gdLst/>
            <a:ahLst/>
            <a:cxnLst/>
            <a:rect l="l" t="t" r="r" b="b"/>
            <a:pathLst>
              <a:path w="3366135" h="1072514">
                <a:moveTo>
                  <a:pt x="3366109" y="0"/>
                </a:moveTo>
                <a:lnTo>
                  <a:pt x="0" y="1061333"/>
                </a:lnTo>
                <a:lnTo>
                  <a:pt x="8782" y="1064575"/>
                </a:lnTo>
                <a:lnTo>
                  <a:pt x="11196" y="1065437"/>
                </a:lnTo>
                <a:lnTo>
                  <a:pt x="52312" y="1071890"/>
                </a:lnTo>
                <a:lnTo>
                  <a:pt x="132029" y="1071960"/>
                </a:lnTo>
                <a:lnTo>
                  <a:pt x="3366110" y="52260"/>
                </a:lnTo>
                <a:lnTo>
                  <a:pt x="336610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9" name="bk object 49"/>
          <p:cNvSpPr/>
          <p:nvPr/>
        </p:nvSpPr>
        <p:spPr>
          <a:xfrm>
            <a:off x="773870" y="2672036"/>
            <a:ext cx="3366135" cy="1072515"/>
          </a:xfrm>
          <a:custGeom>
            <a:avLst/>
            <a:gdLst/>
            <a:ahLst/>
            <a:cxnLst/>
            <a:rect l="l" t="t" r="r" b="b"/>
            <a:pathLst>
              <a:path w="3366135" h="1072514">
                <a:moveTo>
                  <a:pt x="3366109" y="0"/>
                </a:moveTo>
                <a:lnTo>
                  <a:pt x="0" y="1061333"/>
                </a:lnTo>
                <a:lnTo>
                  <a:pt x="8782" y="1064575"/>
                </a:lnTo>
                <a:lnTo>
                  <a:pt x="11196" y="1065437"/>
                </a:lnTo>
                <a:lnTo>
                  <a:pt x="52312" y="1071890"/>
                </a:lnTo>
                <a:lnTo>
                  <a:pt x="132029" y="1071960"/>
                </a:lnTo>
                <a:lnTo>
                  <a:pt x="3366110" y="52260"/>
                </a:lnTo>
                <a:lnTo>
                  <a:pt x="3366109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0" name="bk object 50"/>
          <p:cNvSpPr/>
          <p:nvPr/>
        </p:nvSpPr>
        <p:spPr>
          <a:xfrm>
            <a:off x="1101475" y="2785957"/>
            <a:ext cx="3039110" cy="958215"/>
          </a:xfrm>
          <a:custGeom>
            <a:avLst/>
            <a:gdLst/>
            <a:ahLst/>
            <a:cxnLst/>
            <a:rect l="l" t="t" r="r" b="b"/>
            <a:pathLst>
              <a:path w="3039110" h="958214">
                <a:moveTo>
                  <a:pt x="3038506" y="0"/>
                </a:moveTo>
                <a:lnTo>
                  <a:pt x="0" y="958039"/>
                </a:lnTo>
                <a:lnTo>
                  <a:pt x="165747" y="958039"/>
                </a:lnTo>
                <a:lnTo>
                  <a:pt x="3038507" y="52260"/>
                </a:lnTo>
                <a:lnTo>
                  <a:pt x="303850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1" name="bk object 51"/>
          <p:cNvSpPr/>
          <p:nvPr/>
        </p:nvSpPr>
        <p:spPr>
          <a:xfrm>
            <a:off x="1101475" y="2785957"/>
            <a:ext cx="3039110" cy="958215"/>
          </a:xfrm>
          <a:custGeom>
            <a:avLst/>
            <a:gdLst/>
            <a:ahLst/>
            <a:cxnLst/>
            <a:rect l="l" t="t" r="r" b="b"/>
            <a:pathLst>
              <a:path w="3039110" h="958214">
                <a:moveTo>
                  <a:pt x="3038506" y="0"/>
                </a:moveTo>
                <a:lnTo>
                  <a:pt x="0" y="958039"/>
                </a:lnTo>
                <a:lnTo>
                  <a:pt x="165747" y="958039"/>
                </a:lnTo>
                <a:lnTo>
                  <a:pt x="3038507" y="52260"/>
                </a:lnTo>
                <a:lnTo>
                  <a:pt x="3038506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2" name="bk object 52"/>
          <p:cNvSpPr/>
          <p:nvPr/>
        </p:nvSpPr>
        <p:spPr>
          <a:xfrm>
            <a:off x="1462774" y="2899874"/>
            <a:ext cx="2677795" cy="844550"/>
          </a:xfrm>
          <a:custGeom>
            <a:avLst/>
            <a:gdLst/>
            <a:ahLst/>
            <a:cxnLst/>
            <a:rect l="l" t="t" r="r" b="b"/>
            <a:pathLst>
              <a:path w="2677795" h="844550">
                <a:moveTo>
                  <a:pt x="2677210" y="0"/>
                </a:moveTo>
                <a:lnTo>
                  <a:pt x="0" y="844122"/>
                </a:lnTo>
                <a:lnTo>
                  <a:pt x="165747" y="844122"/>
                </a:lnTo>
                <a:lnTo>
                  <a:pt x="2677211" y="52260"/>
                </a:lnTo>
                <a:lnTo>
                  <a:pt x="267721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3" name="bk object 53"/>
          <p:cNvSpPr/>
          <p:nvPr/>
        </p:nvSpPr>
        <p:spPr>
          <a:xfrm>
            <a:off x="1462774" y="2899874"/>
            <a:ext cx="2677795" cy="844550"/>
          </a:xfrm>
          <a:custGeom>
            <a:avLst/>
            <a:gdLst/>
            <a:ahLst/>
            <a:cxnLst/>
            <a:rect l="l" t="t" r="r" b="b"/>
            <a:pathLst>
              <a:path w="2677795" h="844550">
                <a:moveTo>
                  <a:pt x="2677210" y="0"/>
                </a:moveTo>
                <a:lnTo>
                  <a:pt x="0" y="844122"/>
                </a:lnTo>
                <a:lnTo>
                  <a:pt x="165747" y="844122"/>
                </a:lnTo>
                <a:lnTo>
                  <a:pt x="2677211" y="52260"/>
                </a:lnTo>
                <a:lnTo>
                  <a:pt x="2677210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4" name="bk object 54"/>
          <p:cNvSpPr/>
          <p:nvPr/>
        </p:nvSpPr>
        <p:spPr>
          <a:xfrm>
            <a:off x="1824096" y="3013795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889" y="0"/>
                </a:moveTo>
                <a:lnTo>
                  <a:pt x="0" y="730201"/>
                </a:lnTo>
                <a:lnTo>
                  <a:pt x="165747" y="730201"/>
                </a:lnTo>
                <a:lnTo>
                  <a:pt x="2315890" y="52260"/>
                </a:lnTo>
                <a:lnTo>
                  <a:pt x="231588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5" name="bk object 55"/>
          <p:cNvSpPr/>
          <p:nvPr/>
        </p:nvSpPr>
        <p:spPr>
          <a:xfrm>
            <a:off x="1824096" y="3013795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889" y="0"/>
                </a:moveTo>
                <a:lnTo>
                  <a:pt x="0" y="730201"/>
                </a:lnTo>
                <a:lnTo>
                  <a:pt x="165747" y="730201"/>
                </a:lnTo>
                <a:lnTo>
                  <a:pt x="2315890" y="52260"/>
                </a:lnTo>
                <a:lnTo>
                  <a:pt x="2315889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6" name="bk object 56"/>
          <p:cNvSpPr/>
          <p:nvPr/>
        </p:nvSpPr>
        <p:spPr>
          <a:xfrm>
            <a:off x="2185416" y="3127715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572" y="0"/>
                </a:moveTo>
                <a:lnTo>
                  <a:pt x="0" y="616282"/>
                </a:lnTo>
                <a:lnTo>
                  <a:pt x="165735" y="616282"/>
                </a:lnTo>
                <a:lnTo>
                  <a:pt x="1954572" y="52260"/>
                </a:lnTo>
                <a:lnTo>
                  <a:pt x="195457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7" name="bk object 57"/>
          <p:cNvSpPr/>
          <p:nvPr/>
        </p:nvSpPr>
        <p:spPr>
          <a:xfrm>
            <a:off x="2185416" y="3127715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572" y="0"/>
                </a:moveTo>
                <a:lnTo>
                  <a:pt x="0" y="616282"/>
                </a:lnTo>
                <a:lnTo>
                  <a:pt x="165735" y="616282"/>
                </a:lnTo>
                <a:lnTo>
                  <a:pt x="1954572" y="52260"/>
                </a:lnTo>
                <a:lnTo>
                  <a:pt x="1954572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8" name="bk object 58"/>
          <p:cNvSpPr/>
          <p:nvPr/>
        </p:nvSpPr>
        <p:spPr>
          <a:xfrm>
            <a:off x="2546695" y="3241636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94" y="0"/>
                </a:moveTo>
                <a:lnTo>
                  <a:pt x="0" y="502358"/>
                </a:lnTo>
                <a:lnTo>
                  <a:pt x="165747" y="502358"/>
                </a:lnTo>
                <a:lnTo>
                  <a:pt x="1593295" y="52260"/>
                </a:lnTo>
                <a:lnTo>
                  <a:pt x="15932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9" name="bk object 59"/>
          <p:cNvSpPr/>
          <p:nvPr/>
        </p:nvSpPr>
        <p:spPr>
          <a:xfrm>
            <a:off x="2546695" y="3241636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94" y="0"/>
                </a:moveTo>
                <a:lnTo>
                  <a:pt x="0" y="502358"/>
                </a:lnTo>
                <a:lnTo>
                  <a:pt x="165747" y="502358"/>
                </a:lnTo>
                <a:lnTo>
                  <a:pt x="1593295" y="52260"/>
                </a:lnTo>
                <a:lnTo>
                  <a:pt x="1593294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0" name="bk object 60"/>
          <p:cNvSpPr/>
          <p:nvPr/>
        </p:nvSpPr>
        <p:spPr>
          <a:xfrm>
            <a:off x="2907997" y="3355553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94" y="0"/>
                </a:moveTo>
                <a:lnTo>
                  <a:pt x="0" y="388439"/>
                </a:lnTo>
                <a:lnTo>
                  <a:pt x="165747" y="388439"/>
                </a:lnTo>
                <a:lnTo>
                  <a:pt x="1231995" y="52260"/>
                </a:lnTo>
                <a:lnTo>
                  <a:pt x="123199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1" name="bk object 61"/>
          <p:cNvSpPr/>
          <p:nvPr/>
        </p:nvSpPr>
        <p:spPr>
          <a:xfrm>
            <a:off x="2907997" y="3355553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94" y="0"/>
                </a:moveTo>
                <a:lnTo>
                  <a:pt x="0" y="388439"/>
                </a:lnTo>
                <a:lnTo>
                  <a:pt x="165747" y="388439"/>
                </a:lnTo>
                <a:lnTo>
                  <a:pt x="1231995" y="52260"/>
                </a:lnTo>
                <a:lnTo>
                  <a:pt x="1231994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2" name="bk object 62"/>
          <p:cNvSpPr/>
          <p:nvPr/>
        </p:nvSpPr>
        <p:spPr>
          <a:xfrm>
            <a:off x="3269312" y="3469474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81" y="0"/>
                </a:moveTo>
                <a:lnTo>
                  <a:pt x="0" y="274521"/>
                </a:lnTo>
                <a:lnTo>
                  <a:pt x="165734" y="274521"/>
                </a:lnTo>
                <a:lnTo>
                  <a:pt x="870681" y="52260"/>
                </a:lnTo>
                <a:lnTo>
                  <a:pt x="87068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3" name="bk object 63"/>
          <p:cNvSpPr/>
          <p:nvPr/>
        </p:nvSpPr>
        <p:spPr>
          <a:xfrm>
            <a:off x="3269312" y="3469474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81" y="0"/>
                </a:moveTo>
                <a:lnTo>
                  <a:pt x="0" y="274521"/>
                </a:lnTo>
                <a:lnTo>
                  <a:pt x="165734" y="274521"/>
                </a:lnTo>
                <a:lnTo>
                  <a:pt x="870681" y="52260"/>
                </a:lnTo>
                <a:lnTo>
                  <a:pt x="870681" y="0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4" name="bk object 64"/>
          <p:cNvSpPr/>
          <p:nvPr/>
        </p:nvSpPr>
        <p:spPr>
          <a:xfrm>
            <a:off x="3630627" y="3583394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67" y="0"/>
                </a:moveTo>
                <a:lnTo>
                  <a:pt x="0" y="160603"/>
                </a:lnTo>
                <a:lnTo>
                  <a:pt x="165772" y="160591"/>
                </a:lnTo>
                <a:lnTo>
                  <a:pt x="504326" y="53844"/>
                </a:lnTo>
                <a:lnTo>
                  <a:pt x="509367" y="0"/>
                </a:lnTo>
                <a:close/>
              </a:path>
              <a:path w="509904" h="160654">
                <a:moveTo>
                  <a:pt x="450684" y="132417"/>
                </a:moveTo>
                <a:lnTo>
                  <a:pt x="361302" y="160603"/>
                </a:lnTo>
                <a:lnTo>
                  <a:pt x="365623" y="160591"/>
                </a:lnTo>
                <a:lnTo>
                  <a:pt x="379435" y="159895"/>
                </a:lnTo>
                <a:lnTo>
                  <a:pt x="419166" y="150116"/>
                </a:lnTo>
                <a:lnTo>
                  <a:pt x="450684" y="13241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5" name="bk object 65"/>
          <p:cNvSpPr/>
          <p:nvPr/>
        </p:nvSpPr>
        <p:spPr>
          <a:xfrm>
            <a:off x="3630627" y="3583394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67" y="0"/>
                </a:moveTo>
                <a:lnTo>
                  <a:pt x="0" y="160603"/>
                </a:lnTo>
                <a:lnTo>
                  <a:pt x="165772" y="160591"/>
                </a:lnTo>
                <a:lnTo>
                  <a:pt x="504326" y="53844"/>
                </a:lnTo>
                <a:lnTo>
                  <a:pt x="509367" y="0"/>
                </a:lnTo>
                <a:close/>
              </a:path>
              <a:path w="509904" h="160654">
                <a:moveTo>
                  <a:pt x="450684" y="132417"/>
                </a:moveTo>
                <a:lnTo>
                  <a:pt x="361302" y="160603"/>
                </a:lnTo>
                <a:lnTo>
                  <a:pt x="365623" y="160591"/>
                </a:lnTo>
                <a:lnTo>
                  <a:pt x="379435" y="159895"/>
                </a:lnTo>
                <a:lnTo>
                  <a:pt x="419166" y="150116"/>
                </a:lnTo>
                <a:lnTo>
                  <a:pt x="450684" y="132417"/>
                </a:lnTo>
                <a:close/>
              </a:path>
            </a:pathLst>
          </a:custGeom>
          <a:solidFill>
            <a:srgbClr val="FF007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6" name="bk object 66"/>
          <p:cNvSpPr/>
          <p:nvPr/>
        </p:nvSpPr>
        <p:spPr>
          <a:xfrm>
            <a:off x="791995" y="2015998"/>
            <a:ext cx="3240405" cy="1620520"/>
          </a:xfrm>
          <a:custGeom>
            <a:avLst/>
            <a:gdLst/>
            <a:ahLst/>
            <a:cxnLst/>
            <a:rect l="l" t="t" r="r" b="b"/>
            <a:pathLst>
              <a:path w="3240404" h="1620520">
                <a:moveTo>
                  <a:pt x="144004" y="0"/>
                </a:moveTo>
                <a:lnTo>
                  <a:pt x="101273" y="6445"/>
                </a:lnTo>
                <a:lnTo>
                  <a:pt x="63645" y="24487"/>
                </a:lnTo>
                <a:lnTo>
                  <a:pt x="33061" y="52187"/>
                </a:lnTo>
                <a:lnTo>
                  <a:pt x="11463" y="87602"/>
                </a:lnTo>
                <a:lnTo>
                  <a:pt x="792" y="128794"/>
                </a:lnTo>
                <a:lnTo>
                  <a:pt x="0" y="143473"/>
                </a:lnTo>
                <a:lnTo>
                  <a:pt x="25" y="1476526"/>
                </a:lnTo>
                <a:lnTo>
                  <a:pt x="6445" y="1518729"/>
                </a:lnTo>
                <a:lnTo>
                  <a:pt x="24490" y="1556358"/>
                </a:lnTo>
                <a:lnTo>
                  <a:pt x="52191" y="1586941"/>
                </a:lnTo>
                <a:lnTo>
                  <a:pt x="87607" y="1608537"/>
                </a:lnTo>
                <a:lnTo>
                  <a:pt x="128795" y="1619205"/>
                </a:lnTo>
                <a:lnTo>
                  <a:pt x="143472" y="1619998"/>
                </a:lnTo>
                <a:lnTo>
                  <a:pt x="3096024" y="1619998"/>
                </a:lnTo>
                <a:lnTo>
                  <a:pt x="3138735" y="1613553"/>
                </a:lnTo>
                <a:lnTo>
                  <a:pt x="3176363" y="1595511"/>
                </a:lnTo>
                <a:lnTo>
                  <a:pt x="3206948" y="1567812"/>
                </a:lnTo>
                <a:lnTo>
                  <a:pt x="3228546" y="1532396"/>
                </a:lnTo>
                <a:lnTo>
                  <a:pt x="3239216" y="1491204"/>
                </a:lnTo>
                <a:lnTo>
                  <a:pt x="3240009" y="1476526"/>
                </a:lnTo>
                <a:lnTo>
                  <a:pt x="3239983" y="143473"/>
                </a:lnTo>
                <a:lnTo>
                  <a:pt x="3233563" y="101270"/>
                </a:lnTo>
                <a:lnTo>
                  <a:pt x="3215519" y="63640"/>
                </a:lnTo>
                <a:lnTo>
                  <a:pt x="3187817" y="33058"/>
                </a:lnTo>
                <a:lnTo>
                  <a:pt x="3152402" y="11462"/>
                </a:lnTo>
                <a:lnTo>
                  <a:pt x="3111213" y="793"/>
                </a:lnTo>
                <a:lnTo>
                  <a:pt x="14400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7" name="bk object 67"/>
          <p:cNvSpPr/>
          <p:nvPr/>
        </p:nvSpPr>
        <p:spPr>
          <a:xfrm>
            <a:off x="147173" y="731775"/>
            <a:ext cx="0" cy="3219450"/>
          </a:xfrm>
          <a:custGeom>
            <a:avLst/>
            <a:gdLst/>
            <a:ahLst/>
            <a:cxnLst/>
            <a:rect l="l" t="t" r="r" b="b"/>
            <a:pathLst>
              <a:path w="0" h="3219450">
                <a:moveTo>
                  <a:pt x="0" y="0"/>
                </a:moveTo>
                <a:lnTo>
                  <a:pt x="0" y="3219310"/>
                </a:lnTo>
              </a:path>
            </a:pathLst>
          </a:custGeom>
          <a:ln w="6350">
            <a:solidFill>
              <a:srgbClr val="FF007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8" name="bk object 68"/>
          <p:cNvSpPr/>
          <p:nvPr/>
        </p:nvSpPr>
        <p:spPr>
          <a:xfrm>
            <a:off x="371998" y="4100822"/>
            <a:ext cx="7719059" cy="0"/>
          </a:xfrm>
          <a:custGeom>
            <a:avLst/>
            <a:gdLst/>
            <a:ahLst/>
            <a:cxnLst/>
            <a:rect l="l" t="t" r="r" b="b"/>
            <a:pathLst>
              <a:path w="7719059" h="0">
                <a:moveTo>
                  <a:pt x="0" y="0"/>
                </a:moveTo>
                <a:lnTo>
                  <a:pt x="7718945" y="0"/>
                </a:lnTo>
              </a:path>
            </a:pathLst>
          </a:custGeom>
          <a:ln w="6350">
            <a:solidFill>
              <a:srgbClr val="FF007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9" name="bk object 69"/>
          <p:cNvSpPr/>
          <p:nvPr/>
        </p:nvSpPr>
        <p:spPr>
          <a:xfrm>
            <a:off x="8240824" y="656908"/>
            <a:ext cx="0" cy="3219450"/>
          </a:xfrm>
          <a:custGeom>
            <a:avLst/>
            <a:gdLst/>
            <a:ahLst/>
            <a:cxnLst/>
            <a:rect l="l" t="t" r="r" b="b"/>
            <a:pathLst>
              <a:path w="0" h="3219450">
                <a:moveTo>
                  <a:pt x="0" y="3219310"/>
                </a:moveTo>
                <a:lnTo>
                  <a:pt x="0" y="0"/>
                </a:lnTo>
              </a:path>
            </a:pathLst>
          </a:custGeom>
          <a:ln w="6350">
            <a:solidFill>
              <a:srgbClr val="FF007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70" name="bk object 70"/>
          <p:cNvSpPr/>
          <p:nvPr/>
        </p:nvSpPr>
        <p:spPr>
          <a:xfrm>
            <a:off x="297055" y="507172"/>
            <a:ext cx="7719059" cy="0"/>
          </a:xfrm>
          <a:custGeom>
            <a:avLst/>
            <a:gdLst/>
            <a:ahLst/>
            <a:cxnLst/>
            <a:rect l="l" t="t" r="r" b="b"/>
            <a:pathLst>
              <a:path w="7719059" h="0">
                <a:moveTo>
                  <a:pt x="7718945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FF007F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71" name="bk object 71"/>
          <p:cNvSpPr/>
          <p:nvPr/>
        </p:nvSpPr>
        <p:spPr>
          <a:xfrm>
            <a:off x="147173" y="4025954"/>
            <a:ext cx="74930" cy="74930"/>
          </a:xfrm>
          <a:custGeom>
            <a:avLst/>
            <a:gdLst/>
            <a:ahLst/>
            <a:cxnLst/>
            <a:rect l="l" t="t" r="r" b="b"/>
            <a:pathLst>
              <a:path w="74929" h="74929">
                <a:moveTo>
                  <a:pt x="0" y="0"/>
                </a:moveTo>
                <a:lnTo>
                  <a:pt x="0" y="74866"/>
                </a:lnTo>
                <a:lnTo>
                  <a:pt x="74942" y="74866"/>
                </a:lnTo>
              </a:path>
            </a:pathLst>
          </a:custGeom>
          <a:ln w="6350">
            <a:solidFill>
              <a:srgbClr val="FF007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2" name="bk object 72"/>
          <p:cNvSpPr/>
          <p:nvPr/>
        </p:nvSpPr>
        <p:spPr>
          <a:xfrm>
            <a:off x="8165877" y="4025954"/>
            <a:ext cx="74930" cy="74930"/>
          </a:xfrm>
          <a:custGeom>
            <a:avLst/>
            <a:gdLst/>
            <a:ahLst/>
            <a:cxnLst/>
            <a:rect l="l" t="t" r="r" b="b"/>
            <a:pathLst>
              <a:path w="74929" h="74929">
                <a:moveTo>
                  <a:pt x="0" y="74866"/>
                </a:moveTo>
                <a:lnTo>
                  <a:pt x="74942" y="74866"/>
                </a:lnTo>
                <a:lnTo>
                  <a:pt x="74942" y="0"/>
                </a:lnTo>
              </a:path>
            </a:pathLst>
          </a:custGeom>
          <a:ln w="6350">
            <a:solidFill>
              <a:srgbClr val="FF007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3" name="bk object 73"/>
          <p:cNvSpPr/>
          <p:nvPr/>
        </p:nvSpPr>
        <p:spPr>
          <a:xfrm>
            <a:off x="8165877" y="507178"/>
            <a:ext cx="74930" cy="74930"/>
          </a:xfrm>
          <a:custGeom>
            <a:avLst/>
            <a:gdLst/>
            <a:ahLst/>
            <a:cxnLst/>
            <a:rect l="l" t="t" r="r" b="b"/>
            <a:pathLst>
              <a:path w="74929" h="74929">
                <a:moveTo>
                  <a:pt x="74942" y="74866"/>
                </a:moveTo>
                <a:lnTo>
                  <a:pt x="74942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FF007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4" name="bk object 74"/>
          <p:cNvSpPr/>
          <p:nvPr/>
        </p:nvSpPr>
        <p:spPr>
          <a:xfrm>
            <a:off x="147173" y="507178"/>
            <a:ext cx="74930" cy="74930"/>
          </a:xfrm>
          <a:custGeom>
            <a:avLst/>
            <a:gdLst/>
            <a:ahLst/>
            <a:cxnLst/>
            <a:rect l="l" t="t" r="r" b="b"/>
            <a:pathLst>
              <a:path w="74929" h="74929">
                <a:moveTo>
                  <a:pt x="74942" y="0"/>
                </a:moveTo>
                <a:lnTo>
                  <a:pt x="0" y="0"/>
                </a:lnTo>
                <a:lnTo>
                  <a:pt x="0" y="74866"/>
                </a:lnTo>
              </a:path>
            </a:pathLst>
          </a:custGeom>
          <a:ln w="6350">
            <a:solidFill>
              <a:srgbClr val="FF007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5" name="bk object 75"/>
          <p:cNvSpPr/>
          <p:nvPr/>
        </p:nvSpPr>
        <p:spPr>
          <a:xfrm>
            <a:off x="75171" y="435178"/>
            <a:ext cx="8237855" cy="3738245"/>
          </a:xfrm>
          <a:custGeom>
            <a:avLst/>
            <a:gdLst/>
            <a:ahLst/>
            <a:cxnLst/>
            <a:rect l="l" t="t" r="r" b="b"/>
            <a:pathLst>
              <a:path w="8237855" h="3738245">
                <a:moveTo>
                  <a:pt x="0" y="3737648"/>
                </a:moveTo>
                <a:lnTo>
                  <a:pt x="8237651" y="3737648"/>
                </a:lnTo>
                <a:lnTo>
                  <a:pt x="8237651" y="0"/>
                </a:lnTo>
                <a:lnTo>
                  <a:pt x="0" y="0"/>
                </a:lnTo>
                <a:lnTo>
                  <a:pt x="0" y="3737648"/>
                </a:lnTo>
                <a:close/>
              </a:path>
            </a:pathLst>
          </a:custGeom>
          <a:ln w="6350">
            <a:solidFill>
              <a:srgbClr val="FF007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19417" y="169925"/>
            <a:ext cx="7549514" cy="6797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19417" y="977074"/>
            <a:ext cx="7549514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852039" y="3950779"/>
            <a:ext cx="2684271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19417" y="3950779"/>
            <a:ext cx="1929320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6039612" y="3950779"/>
            <a:ext cx="1929320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Relationship Id="rId3" Type="http://schemas.openxmlformats.org/officeDocument/2006/relationships/slide" Target="slide1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C65-Fensterkuvert_4c_PDF-Vorlage.indd</dc:title>
  <dcterms:created xsi:type="dcterms:W3CDTF">2020-01-08T15:12:13Z</dcterms:created>
  <dcterms:modified xsi:type="dcterms:W3CDTF">2020-01-08T15:12:13Z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2020-01-08T00:00:00Z</vt:filetime>
  </property>
  <property fmtid="{D5CDD505-2E9C-101B-9397-08002B2CF9AE}" pid="3" name="LastSaved">
    <vt:filetime>2020-01-08T00:00:00Z</vt:filetime>
  </property>
</Properties>
</file>