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242300" cy="4108450"/>
  <p:notesSz cx="8242300" cy="4108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18648" y="1273619"/>
            <a:ext cx="7011352" cy="862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37297" y="2300732"/>
            <a:ext cx="5774055" cy="10271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2432" y="944943"/>
            <a:ext cx="3588162" cy="27115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48054" y="944943"/>
            <a:ext cx="3588162" cy="27115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2432" y="164338"/>
            <a:ext cx="7423785" cy="6573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2432" y="944943"/>
            <a:ext cx="7423785" cy="27115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04541" y="3820858"/>
            <a:ext cx="2639568" cy="2054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2432" y="3820858"/>
            <a:ext cx="1897189" cy="2054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39028" y="3820858"/>
            <a:ext cx="1897189" cy="2054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12000" y="1836005"/>
            <a:ext cx="3456304" cy="1836420"/>
            <a:chOff x="612000" y="1836005"/>
            <a:chExt cx="3456304" cy="1836420"/>
          </a:xfrm>
        </p:grpSpPr>
        <p:sp>
          <p:nvSpPr>
            <p:cNvPr id="3" name="object 3"/>
            <p:cNvSpPr/>
            <p:nvPr/>
          </p:nvSpPr>
          <p:spPr>
            <a:xfrm>
              <a:off x="612000" y="1836005"/>
              <a:ext cx="3154680" cy="995044"/>
            </a:xfrm>
            <a:custGeom>
              <a:avLst/>
              <a:gdLst/>
              <a:ahLst/>
              <a:cxnLst/>
              <a:rect l="l" t="t" r="r" b="b"/>
              <a:pathLst>
                <a:path w="3154680" h="995044">
                  <a:moveTo>
                    <a:pt x="3154470" y="0"/>
                  </a:moveTo>
                  <a:lnTo>
                    <a:pt x="2988722" y="0"/>
                  </a:lnTo>
                  <a:lnTo>
                    <a:pt x="0" y="942338"/>
                  </a:lnTo>
                  <a:lnTo>
                    <a:pt x="0" y="994598"/>
                  </a:lnTo>
                  <a:lnTo>
                    <a:pt x="315447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612000" y="1836005"/>
              <a:ext cx="2793365" cy="880744"/>
            </a:xfrm>
            <a:custGeom>
              <a:avLst/>
              <a:gdLst/>
              <a:ahLst/>
              <a:cxnLst/>
              <a:rect l="l" t="t" r="r" b="b"/>
              <a:pathLst>
                <a:path w="2793365" h="880744">
                  <a:moveTo>
                    <a:pt x="2793159" y="0"/>
                  </a:moveTo>
                  <a:lnTo>
                    <a:pt x="2627424" y="0"/>
                  </a:lnTo>
                  <a:lnTo>
                    <a:pt x="0" y="828420"/>
                  </a:lnTo>
                  <a:lnTo>
                    <a:pt x="0" y="880680"/>
                  </a:lnTo>
                  <a:lnTo>
                    <a:pt x="27931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612000" y="1836005"/>
              <a:ext cx="2793365" cy="880744"/>
            </a:xfrm>
            <a:custGeom>
              <a:avLst/>
              <a:gdLst/>
              <a:ahLst/>
              <a:cxnLst/>
              <a:rect l="l" t="t" r="r" b="b"/>
              <a:pathLst>
                <a:path w="2793365" h="880744">
                  <a:moveTo>
                    <a:pt x="2793159" y="0"/>
                  </a:moveTo>
                  <a:lnTo>
                    <a:pt x="2627424" y="0"/>
                  </a:lnTo>
                  <a:lnTo>
                    <a:pt x="0" y="828420"/>
                  </a:lnTo>
                  <a:lnTo>
                    <a:pt x="0" y="880680"/>
                  </a:lnTo>
                  <a:lnTo>
                    <a:pt x="279315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12000" y="1836005"/>
              <a:ext cx="2432050" cy="767080"/>
            </a:xfrm>
            <a:custGeom>
              <a:avLst/>
              <a:gdLst/>
              <a:ahLst/>
              <a:cxnLst/>
              <a:rect l="l" t="t" r="r" b="b"/>
              <a:pathLst>
                <a:path w="2432050" h="767080">
                  <a:moveTo>
                    <a:pt x="2431858" y="0"/>
                  </a:moveTo>
                  <a:lnTo>
                    <a:pt x="2266110" y="0"/>
                  </a:lnTo>
                  <a:lnTo>
                    <a:pt x="0" y="714501"/>
                  </a:lnTo>
                  <a:lnTo>
                    <a:pt x="0" y="766762"/>
                  </a:lnTo>
                  <a:lnTo>
                    <a:pt x="243185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12000" y="1836005"/>
              <a:ext cx="2432050" cy="767080"/>
            </a:xfrm>
            <a:custGeom>
              <a:avLst/>
              <a:gdLst/>
              <a:ahLst/>
              <a:cxnLst/>
              <a:rect l="l" t="t" r="r" b="b"/>
              <a:pathLst>
                <a:path w="2432050" h="767080">
                  <a:moveTo>
                    <a:pt x="2431858" y="0"/>
                  </a:moveTo>
                  <a:lnTo>
                    <a:pt x="2266110" y="0"/>
                  </a:lnTo>
                  <a:lnTo>
                    <a:pt x="0" y="714501"/>
                  </a:lnTo>
                  <a:lnTo>
                    <a:pt x="0" y="766762"/>
                  </a:lnTo>
                  <a:lnTo>
                    <a:pt x="243185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12002" y="1836005"/>
              <a:ext cx="2070735" cy="653415"/>
            </a:xfrm>
            <a:custGeom>
              <a:avLst/>
              <a:gdLst/>
              <a:ahLst/>
              <a:cxnLst/>
              <a:rect l="l" t="t" r="r" b="b"/>
              <a:pathLst>
                <a:path w="2070735" h="653414">
                  <a:moveTo>
                    <a:pt x="2070544" y="0"/>
                  </a:moveTo>
                  <a:lnTo>
                    <a:pt x="1904796" y="0"/>
                  </a:lnTo>
                  <a:lnTo>
                    <a:pt x="0" y="600583"/>
                  </a:lnTo>
                  <a:lnTo>
                    <a:pt x="0" y="652843"/>
                  </a:lnTo>
                  <a:lnTo>
                    <a:pt x="20705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12002" y="1836005"/>
              <a:ext cx="2070735" cy="653415"/>
            </a:xfrm>
            <a:custGeom>
              <a:avLst/>
              <a:gdLst/>
              <a:ahLst/>
              <a:cxnLst/>
              <a:rect l="l" t="t" r="r" b="b"/>
              <a:pathLst>
                <a:path w="2070735" h="653414">
                  <a:moveTo>
                    <a:pt x="2070544" y="0"/>
                  </a:moveTo>
                  <a:lnTo>
                    <a:pt x="1904796" y="0"/>
                  </a:lnTo>
                  <a:lnTo>
                    <a:pt x="0" y="600583"/>
                  </a:lnTo>
                  <a:lnTo>
                    <a:pt x="0" y="652843"/>
                  </a:lnTo>
                  <a:lnTo>
                    <a:pt x="207054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2000" y="1836005"/>
              <a:ext cx="1709420" cy="539115"/>
            </a:xfrm>
            <a:custGeom>
              <a:avLst/>
              <a:gdLst/>
              <a:ahLst/>
              <a:cxnLst/>
              <a:rect l="l" t="t" r="r" b="b"/>
              <a:pathLst>
                <a:path w="1709420" h="539114">
                  <a:moveTo>
                    <a:pt x="1709235" y="0"/>
                  </a:moveTo>
                  <a:lnTo>
                    <a:pt x="1543488" y="0"/>
                  </a:lnTo>
                  <a:lnTo>
                    <a:pt x="0" y="486662"/>
                  </a:lnTo>
                  <a:lnTo>
                    <a:pt x="0" y="538922"/>
                  </a:lnTo>
                  <a:lnTo>
                    <a:pt x="170923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12000" y="1836005"/>
              <a:ext cx="1709420" cy="539115"/>
            </a:xfrm>
            <a:custGeom>
              <a:avLst/>
              <a:gdLst/>
              <a:ahLst/>
              <a:cxnLst/>
              <a:rect l="l" t="t" r="r" b="b"/>
              <a:pathLst>
                <a:path w="1709420" h="539114">
                  <a:moveTo>
                    <a:pt x="1709235" y="0"/>
                  </a:moveTo>
                  <a:lnTo>
                    <a:pt x="1543488" y="0"/>
                  </a:lnTo>
                  <a:lnTo>
                    <a:pt x="0" y="486662"/>
                  </a:lnTo>
                  <a:lnTo>
                    <a:pt x="0" y="538922"/>
                  </a:lnTo>
                  <a:lnTo>
                    <a:pt x="170923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12001" y="1836005"/>
              <a:ext cx="1348105" cy="425450"/>
            </a:xfrm>
            <a:custGeom>
              <a:avLst/>
              <a:gdLst/>
              <a:ahLst/>
              <a:cxnLst/>
              <a:rect l="l" t="t" r="r" b="b"/>
              <a:pathLst>
                <a:path w="1348105" h="425450">
                  <a:moveTo>
                    <a:pt x="1347927" y="0"/>
                  </a:moveTo>
                  <a:lnTo>
                    <a:pt x="1182192" y="0"/>
                  </a:lnTo>
                  <a:lnTo>
                    <a:pt x="0" y="372745"/>
                  </a:lnTo>
                  <a:lnTo>
                    <a:pt x="0" y="425005"/>
                  </a:lnTo>
                  <a:lnTo>
                    <a:pt x="13479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12001" y="1836005"/>
              <a:ext cx="1348105" cy="425450"/>
            </a:xfrm>
            <a:custGeom>
              <a:avLst/>
              <a:gdLst/>
              <a:ahLst/>
              <a:cxnLst/>
              <a:rect l="l" t="t" r="r" b="b"/>
              <a:pathLst>
                <a:path w="1348105" h="425450">
                  <a:moveTo>
                    <a:pt x="1347927" y="0"/>
                  </a:moveTo>
                  <a:lnTo>
                    <a:pt x="1182192" y="0"/>
                  </a:lnTo>
                  <a:lnTo>
                    <a:pt x="0" y="372745"/>
                  </a:lnTo>
                  <a:lnTo>
                    <a:pt x="0" y="425005"/>
                  </a:lnTo>
                  <a:lnTo>
                    <a:pt x="134792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12000" y="1836005"/>
              <a:ext cx="986790" cy="311150"/>
            </a:xfrm>
            <a:custGeom>
              <a:avLst/>
              <a:gdLst/>
              <a:ahLst/>
              <a:cxnLst/>
              <a:rect l="l" t="t" r="r" b="b"/>
              <a:pathLst>
                <a:path w="986790" h="311150">
                  <a:moveTo>
                    <a:pt x="986623" y="0"/>
                  </a:moveTo>
                  <a:lnTo>
                    <a:pt x="820875" y="0"/>
                  </a:lnTo>
                  <a:lnTo>
                    <a:pt x="0" y="258825"/>
                  </a:lnTo>
                  <a:lnTo>
                    <a:pt x="0" y="311086"/>
                  </a:lnTo>
                  <a:lnTo>
                    <a:pt x="9866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612000" y="1836005"/>
              <a:ext cx="986790" cy="311150"/>
            </a:xfrm>
            <a:custGeom>
              <a:avLst/>
              <a:gdLst/>
              <a:ahLst/>
              <a:cxnLst/>
              <a:rect l="l" t="t" r="r" b="b"/>
              <a:pathLst>
                <a:path w="986790" h="311150">
                  <a:moveTo>
                    <a:pt x="986623" y="0"/>
                  </a:moveTo>
                  <a:lnTo>
                    <a:pt x="820875" y="0"/>
                  </a:lnTo>
                  <a:lnTo>
                    <a:pt x="0" y="258825"/>
                  </a:lnTo>
                  <a:lnTo>
                    <a:pt x="0" y="311086"/>
                  </a:lnTo>
                  <a:lnTo>
                    <a:pt x="98662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612002" y="1836005"/>
              <a:ext cx="625475" cy="197485"/>
            </a:xfrm>
            <a:custGeom>
              <a:avLst/>
              <a:gdLst/>
              <a:ahLst/>
              <a:cxnLst/>
              <a:rect l="l" t="t" r="r" b="b"/>
              <a:pathLst>
                <a:path w="625475" h="197485">
                  <a:moveTo>
                    <a:pt x="625309" y="0"/>
                  </a:moveTo>
                  <a:lnTo>
                    <a:pt x="459562" y="0"/>
                  </a:lnTo>
                  <a:lnTo>
                    <a:pt x="0" y="144907"/>
                  </a:lnTo>
                  <a:lnTo>
                    <a:pt x="0" y="197154"/>
                  </a:lnTo>
                  <a:lnTo>
                    <a:pt x="6253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612002" y="1836005"/>
              <a:ext cx="625475" cy="197485"/>
            </a:xfrm>
            <a:custGeom>
              <a:avLst/>
              <a:gdLst/>
              <a:ahLst/>
              <a:cxnLst/>
              <a:rect l="l" t="t" r="r" b="b"/>
              <a:pathLst>
                <a:path w="625475" h="197485">
                  <a:moveTo>
                    <a:pt x="625309" y="0"/>
                  </a:moveTo>
                  <a:lnTo>
                    <a:pt x="459562" y="0"/>
                  </a:lnTo>
                  <a:lnTo>
                    <a:pt x="0" y="144907"/>
                  </a:lnTo>
                  <a:lnTo>
                    <a:pt x="0" y="197154"/>
                  </a:lnTo>
                  <a:lnTo>
                    <a:pt x="62530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0187" y="1836005"/>
              <a:ext cx="245814" cy="77509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12000" y="1840061"/>
              <a:ext cx="3404870" cy="1104900"/>
            </a:xfrm>
            <a:custGeom>
              <a:avLst/>
              <a:gdLst/>
              <a:ahLst/>
              <a:cxnLst/>
              <a:rect l="l" t="t" r="r" b="b"/>
              <a:pathLst>
                <a:path w="3404870" h="1104900">
                  <a:moveTo>
                    <a:pt x="3337172" y="0"/>
                  </a:moveTo>
                  <a:lnTo>
                    <a:pt x="0" y="1052212"/>
                  </a:lnTo>
                  <a:lnTo>
                    <a:pt x="0" y="1104460"/>
                  </a:lnTo>
                  <a:lnTo>
                    <a:pt x="3404385" y="31066"/>
                  </a:lnTo>
                  <a:lnTo>
                    <a:pt x="3398436" y="25117"/>
                  </a:lnTo>
                  <a:lnTo>
                    <a:pt x="3395609" y="22981"/>
                  </a:lnTo>
                  <a:lnTo>
                    <a:pt x="3357869" y="3465"/>
                  </a:lnTo>
                  <a:lnTo>
                    <a:pt x="3356716" y="3151"/>
                  </a:lnTo>
                  <a:lnTo>
                    <a:pt x="33371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12000" y="1840061"/>
              <a:ext cx="3404870" cy="1104900"/>
            </a:xfrm>
            <a:custGeom>
              <a:avLst/>
              <a:gdLst/>
              <a:ahLst/>
              <a:cxnLst/>
              <a:rect l="l" t="t" r="r" b="b"/>
              <a:pathLst>
                <a:path w="3404870" h="1104900">
                  <a:moveTo>
                    <a:pt x="3337172" y="0"/>
                  </a:moveTo>
                  <a:lnTo>
                    <a:pt x="0" y="1052212"/>
                  </a:lnTo>
                  <a:lnTo>
                    <a:pt x="0" y="1104460"/>
                  </a:lnTo>
                  <a:lnTo>
                    <a:pt x="3404385" y="31066"/>
                  </a:lnTo>
                  <a:lnTo>
                    <a:pt x="3398436" y="25117"/>
                  </a:lnTo>
                  <a:lnTo>
                    <a:pt x="3395609" y="22981"/>
                  </a:lnTo>
                  <a:lnTo>
                    <a:pt x="3357869" y="3465"/>
                  </a:lnTo>
                  <a:lnTo>
                    <a:pt x="3356716" y="3151"/>
                  </a:lnTo>
                  <a:lnTo>
                    <a:pt x="333717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612000" y="1921025"/>
              <a:ext cx="3454400" cy="1137920"/>
            </a:xfrm>
            <a:custGeom>
              <a:avLst/>
              <a:gdLst/>
              <a:ahLst/>
              <a:cxnLst/>
              <a:rect l="l" t="t" r="r" b="b"/>
              <a:pathLst>
                <a:path w="3454400" h="1137920">
                  <a:moveTo>
                    <a:pt x="3441697" y="0"/>
                  </a:moveTo>
                  <a:lnTo>
                    <a:pt x="0" y="1085160"/>
                  </a:lnTo>
                  <a:lnTo>
                    <a:pt x="0" y="1137421"/>
                  </a:lnTo>
                  <a:lnTo>
                    <a:pt x="3454275" y="48287"/>
                  </a:lnTo>
                  <a:lnTo>
                    <a:pt x="3448763" y="14112"/>
                  </a:lnTo>
                  <a:lnTo>
                    <a:pt x="3448429" y="13018"/>
                  </a:lnTo>
                  <a:lnTo>
                    <a:pt x="344169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12000" y="1921025"/>
              <a:ext cx="3454400" cy="1137920"/>
            </a:xfrm>
            <a:custGeom>
              <a:avLst/>
              <a:gdLst/>
              <a:ahLst/>
              <a:cxnLst/>
              <a:rect l="l" t="t" r="r" b="b"/>
              <a:pathLst>
                <a:path w="3454400" h="1137920">
                  <a:moveTo>
                    <a:pt x="3441697" y="0"/>
                  </a:moveTo>
                  <a:lnTo>
                    <a:pt x="0" y="1085160"/>
                  </a:lnTo>
                  <a:lnTo>
                    <a:pt x="0" y="1137421"/>
                  </a:lnTo>
                  <a:lnTo>
                    <a:pt x="3454275" y="48287"/>
                  </a:lnTo>
                  <a:lnTo>
                    <a:pt x="3448763" y="14112"/>
                  </a:lnTo>
                  <a:lnTo>
                    <a:pt x="3448429" y="13018"/>
                  </a:lnTo>
                  <a:lnTo>
                    <a:pt x="344169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612001" y="2030436"/>
              <a:ext cx="3456304" cy="1142365"/>
            </a:xfrm>
            <a:custGeom>
              <a:avLst/>
              <a:gdLst/>
              <a:ahLst/>
              <a:cxnLst/>
              <a:rect l="l" t="t" r="r" b="b"/>
              <a:pathLst>
                <a:path w="3456304" h="1142364">
                  <a:moveTo>
                    <a:pt x="3455999" y="0"/>
                  </a:moveTo>
                  <a:lnTo>
                    <a:pt x="0" y="1089672"/>
                  </a:lnTo>
                  <a:lnTo>
                    <a:pt x="0" y="1141932"/>
                  </a:lnTo>
                  <a:lnTo>
                    <a:pt x="3455999" y="52260"/>
                  </a:lnTo>
                  <a:lnTo>
                    <a:pt x="345599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612001" y="2030436"/>
              <a:ext cx="3456304" cy="1142365"/>
            </a:xfrm>
            <a:custGeom>
              <a:avLst/>
              <a:gdLst/>
              <a:ahLst/>
              <a:cxnLst/>
              <a:rect l="l" t="t" r="r" b="b"/>
              <a:pathLst>
                <a:path w="3456304" h="1142364">
                  <a:moveTo>
                    <a:pt x="3455999" y="0"/>
                  </a:moveTo>
                  <a:lnTo>
                    <a:pt x="0" y="1089672"/>
                  </a:lnTo>
                  <a:lnTo>
                    <a:pt x="0" y="1141932"/>
                  </a:lnTo>
                  <a:lnTo>
                    <a:pt x="3455999" y="52260"/>
                  </a:lnTo>
                  <a:lnTo>
                    <a:pt x="345599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612001" y="2144354"/>
              <a:ext cx="3456304" cy="1142365"/>
            </a:xfrm>
            <a:custGeom>
              <a:avLst/>
              <a:gdLst/>
              <a:ahLst/>
              <a:cxnLst/>
              <a:rect l="l" t="t" r="r" b="b"/>
              <a:pathLst>
                <a:path w="3456304" h="1142364">
                  <a:moveTo>
                    <a:pt x="3455999" y="0"/>
                  </a:moveTo>
                  <a:lnTo>
                    <a:pt x="0" y="1089672"/>
                  </a:lnTo>
                  <a:lnTo>
                    <a:pt x="0" y="1141932"/>
                  </a:lnTo>
                  <a:lnTo>
                    <a:pt x="3455999" y="52260"/>
                  </a:lnTo>
                  <a:lnTo>
                    <a:pt x="345599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612001" y="2144354"/>
              <a:ext cx="3456304" cy="1142365"/>
            </a:xfrm>
            <a:custGeom>
              <a:avLst/>
              <a:gdLst/>
              <a:ahLst/>
              <a:cxnLst/>
              <a:rect l="l" t="t" r="r" b="b"/>
              <a:pathLst>
                <a:path w="3456304" h="1142364">
                  <a:moveTo>
                    <a:pt x="3455999" y="0"/>
                  </a:moveTo>
                  <a:lnTo>
                    <a:pt x="0" y="1089672"/>
                  </a:lnTo>
                  <a:lnTo>
                    <a:pt x="0" y="1141932"/>
                  </a:lnTo>
                  <a:lnTo>
                    <a:pt x="3455999" y="52260"/>
                  </a:lnTo>
                  <a:lnTo>
                    <a:pt x="345599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612001" y="2258276"/>
              <a:ext cx="3456304" cy="1142365"/>
            </a:xfrm>
            <a:custGeom>
              <a:avLst/>
              <a:gdLst/>
              <a:ahLst/>
              <a:cxnLst/>
              <a:rect l="l" t="t" r="r" b="b"/>
              <a:pathLst>
                <a:path w="3456304" h="1142364">
                  <a:moveTo>
                    <a:pt x="3455999" y="0"/>
                  </a:moveTo>
                  <a:lnTo>
                    <a:pt x="0" y="1089672"/>
                  </a:lnTo>
                  <a:lnTo>
                    <a:pt x="0" y="1141932"/>
                  </a:lnTo>
                  <a:lnTo>
                    <a:pt x="3455999" y="52260"/>
                  </a:lnTo>
                  <a:lnTo>
                    <a:pt x="345599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612001" y="2258276"/>
              <a:ext cx="3456304" cy="1142365"/>
            </a:xfrm>
            <a:custGeom>
              <a:avLst/>
              <a:gdLst/>
              <a:ahLst/>
              <a:cxnLst/>
              <a:rect l="l" t="t" r="r" b="b"/>
              <a:pathLst>
                <a:path w="3456304" h="1142364">
                  <a:moveTo>
                    <a:pt x="3455999" y="0"/>
                  </a:moveTo>
                  <a:lnTo>
                    <a:pt x="0" y="1089672"/>
                  </a:lnTo>
                  <a:lnTo>
                    <a:pt x="0" y="1141932"/>
                  </a:lnTo>
                  <a:lnTo>
                    <a:pt x="3455999" y="52260"/>
                  </a:lnTo>
                  <a:lnTo>
                    <a:pt x="345599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612001" y="2372196"/>
              <a:ext cx="3456304" cy="1142365"/>
            </a:xfrm>
            <a:custGeom>
              <a:avLst/>
              <a:gdLst/>
              <a:ahLst/>
              <a:cxnLst/>
              <a:rect l="l" t="t" r="r" b="b"/>
              <a:pathLst>
                <a:path w="3456304" h="1142364">
                  <a:moveTo>
                    <a:pt x="3455999" y="0"/>
                  </a:moveTo>
                  <a:lnTo>
                    <a:pt x="0" y="1089672"/>
                  </a:lnTo>
                  <a:lnTo>
                    <a:pt x="0" y="1141932"/>
                  </a:lnTo>
                  <a:lnTo>
                    <a:pt x="3455999" y="52260"/>
                  </a:lnTo>
                  <a:lnTo>
                    <a:pt x="345599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612001" y="2372196"/>
              <a:ext cx="3456304" cy="1142365"/>
            </a:xfrm>
            <a:custGeom>
              <a:avLst/>
              <a:gdLst/>
              <a:ahLst/>
              <a:cxnLst/>
              <a:rect l="l" t="t" r="r" b="b"/>
              <a:pathLst>
                <a:path w="3456304" h="1142364">
                  <a:moveTo>
                    <a:pt x="3455999" y="0"/>
                  </a:moveTo>
                  <a:lnTo>
                    <a:pt x="0" y="1089672"/>
                  </a:lnTo>
                  <a:lnTo>
                    <a:pt x="0" y="1141932"/>
                  </a:lnTo>
                  <a:lnTo>
                    <a:pt x="3455999" y="52260"/>
                  </a:lnTo>
                  <a:lnTo>
                    <a:pt x="345599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619335" y="2486118"/>
              <a:ext cx="3448685" cy="1132205"/>
            </a:xfrm>
            <a:custGeom>
              <a:avLst/>
              <a:gdLst/>
              <a:ahLst/>
              <a:cxnLst/>
              <a:rect l="l" t="t" r="r" b="b"/>
              <a:pathLst>
                <a:path w="3448685" h="1132204">
                  <a:moveTo>
                    <a:pt x="3448664" y="0"/>
                  </a:moveTo>
                  <a:lnTo>
                    <a:pt x="0" y="1087358"/>
                  </a:lnTo>
                  <a:lnTo>
                    <a:pt x="20046" y="1126148"/>
                  </a:lnTo>
                  <a:lnTo>
                    <a:pt x="21083" y="1127562"/>
                  </a:lnTo>
                  <a:lnTo>
                    <a:pt x="25191" y="1131670"/>
                  </a:lnTo>
                  <a:lnTo>
                    <a:pt x="3448664" y="52260"/>
                  </a:lnTo>
                  <a:lnTo>
                    <a:pt x="34486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619335" y="2486118"/>
              <a:ext cx="3448685" cy="1132205"/>
            </a:xfrm>
            <a:custGeom>
              <a:avLst/>
              <a:gdLst/>
              <a:ahLst/>
              <a:cxnLst/>
              <a:rect l="l" t="t" r="r" b="b"/>
              <a:pathLst>
                <a:path w="3448685" h="1132204">
                  <a:moveTo>
                    <a:pt x="3448664" y="0"/>
                  </a:moveTo>
                  <a:lnTo>
                    <a:pt x="0" y="1087358"/>
                  </a:lnTo>
                  <a:lnTo>
                    <a:pt x="20046" y="1126148"/>
                  </a:lnTo>
                  <a:lnTo>
                    <a:pt x="21083" y="1127562"/>
                  </a:lnTo>
                  <a:lnTo>
                    <a:pt x="25191" y="1131670"/>
                  </a:lnTo>
                  <a:lnTo>
                    <a:pt x="3448664" y="52260"/>
                  </a:lnTo>
                  <a:lnTo>
                    <a:pt x="344866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703279" y="2600035"/>
              <a:ext cx="3364865" cy="1072515"/>
            </a:xfrm>
            <a:custGeom>
              <a:avLst/>
              <a:gdLst/>
              <a:ahLst/>
              <a:cxnLst/>
              <a:rect l="l" t="t" r="r" b="b"/>
              <a:pathLst>
                <a:path w="3364865" h="1072514">
                  <a:moveTo>
                    <a:pt x="3364721" y="0"/>
                  </a:moveTo>
                  <a:lnTo>
                    <a:pt x="0" y="1060896"/>
                  </a:lnTo>
                  <a:lnTo>
                    <a:pt x="6352" y="1064180"/>
                  </a:lnTo>
                  <a:lnTo>
                    <a:pt x="7950" y="1064744"/>
                  </a:lnTo>
                  <a:lnTo>
                    <a:pt x="52726" y="1071965"/>
                  </a:lnTo>
                  <a:lnTo>
                    <a:pt x="130625" y="1071965"/>
                  </a:lnTo>
                  <a:lnTo>
                    <a:pt x="3364721" y="52260"/>
                  </a:lnTo>
                  <a:lnTo>
                    <a:pt x="33647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703279" y="2600035"/>
              <a:ext cx="3364865" cy="1072515"/>
            </a:xfrm>
            <a:custGeom>
              <a:avLst/>
              <a:gdLst/>
              <a:ahLst/>
              <a:cxnLst/>
              <a:rect l="l" t="t" r="r" b="b"/>
              <a:pathLst>
                <a:path w="3364865" h="1072514">
                  <a:moveTo>
                    <a:pt x="3364721" y="0"/>
                  </a:moveTo>
                  <a:lnTo>
                    <a:pt x="0" y="1060896"/>
                  </a:lnTo>
                  <a:lnTo>
                    <a:pt x="6352" y="1064180"/>
                  </a:lnTo>
                  <a:lnTo>
                    <a:pt x="7950" y="1064744"/>
                  </a:lnTo>
                  <a:lnTo>
                    <a:pt x="52726" y="1071965"/>
                  </a:lnTo>
                  <a:lnTo>
                    <a:pt x="130625" y="1071965"/>
                  </a:lnTo>
                  <a:lnTo>
                    <a:pt x="3364721" y="52260"/>
                  </a:lnTo>
                  <a:lnTo>
                    <a:pt x="336472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029479" y="2713957"/>
              <a:ext cx="3039110" cy="958215"/>
            </a:xfrm>
            <a:custGeom>
              <a:avLst/>
              <a:gdLst/>
              <a:ahLst/>
              <a:cxnLst/>
              <a:rect l="l" t="t" r="r" b="b"/>
              <a:pathLst>
                <a:path w="3039110" h="958214">
                  <a:moveTo>
                    <a:pt x="3038521" y="0"/>
                  </a:moveTo>
                  <a:lnTo>
                    <a:pt x="0" y="958044"/>
                  </a:lnTo>
                  <a:lnTo>
                    <a:pt x="165747" y="958044"/>
                  </a:lnTo>
                  <a:lnTo>
                    <a:pt x="3038521" y="52260"/>
                  </a:lnTo>
                  <a:lnTo>
                    <a:pt x="30385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029479" y="2713957"/>
              <a:ext cx="3039110" cy="958215"/>
            </a:xfrm>
            <a:custGeom>
              <a:avLst/>
              <a:gdLst/>
              <a:ahLst/>
              <a:cxnLst/>
              <a:rect l="l" t="t" r="r" b="b"/>
              <a:pathLst>
                <a:path w="3039110" h="958214">
                  <a:moveTo>
                    <a:pt x="3038521" y="0"/>
                  </a:moveTo>
                  <a:lnTo>
                    <a:pt x="0" y="958044"/>
                  </a:lnTo>
                  <a:lnTo>
                    <a:pt x="165747" y="958044"/>
                  </a:lnTo>
                  <a:lnTo>
                    <a:pt x="3038521" y="52260"/>
                  </a:lnTo>
                  <a:lnTo>
                    <a:pt x="303852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390798" y="2827877"/>
              <a:ext cx="2677795" cy="844550"/>
            </a:xfrm>
            <a:custGeom>
              <a:avLst/>
              <a:gdLst/>
              <a:ahLst/>
              <a:cxnLst/>
              <a:rect l="l" t="t" r="r" b="b"/>
              <a:pathLst>
                <a:path w="2677795" h="844550">
                  <a:moveTo>
                    <a:pt x="2677202" y="0"/>
                  </a:moveTo>
                  <a:lnTo>
                    <a:pt x="0" y="844124"/>
                  </a:lnTo>
                  <a:lnTo>
                    <a:pt x="165747" y="844124"/>
                  </a:lnTo>
                  <a:lnTo>
                    <a:pt x="2677202" y="52260"/>
                  </a:lnTo>
                  <a:lnTo>
                    <a:pt x="267720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390798" y="2827877"/>
              <a:ext cx="2677795" cy="844550"/>
            </a:xfrm>
            <a:custGeom>
              <a:avLst/>
              <a:gdLst/>
              <a:ahLst/>
              <a:cxnLst/>
              <a:rect l="l" t="t" r="r" b="b"/>
              <a:pathLst>
                <a:path w="2677795" h="844550">
                  <a:moveTo>
                    <a:pt x="2677202" y="0"/>
                  </a:moveTo>
                  <a:lnTo>
                    <a:pt x="0" y="844124"/>
                  </a:lnTo>
                  <a:lnTo>
                    <a:pt x="165747" y="844124"/>
                  </a:lnTo>
                  <a:lnTo>
                    <a:pt x="2677202" y="52260"/>
                  </a:lnTo>
                  <a:lnTo>
                    <a:pt x="267720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752108" y="2941799"/>
              <a:ext cx="2316480" cy="730250"/>
            </a:xfrm>
            <a:custGeom>
              <a:avLst/>
              <a:gdLst/>
              <a:ahLst/>
              <a:cxnLst/>
              <a:rect l="l" t="t" r="r" b="b"/>
              <a:pathLst>
                <a:path w="2316479" h="730250">
                  <a:moveTo>
                    <a:pt x="2315891" y="0"/>
                  </a:moveTo>
                  <a:lnTo>
                    <a:pt x="0" y="730202"/>
                  </a:lnTo>
                  <a:lnTo>
                    <a:pt x="165747" y="730202"/>
                  </a:lnTo>
                  <a:lnTo>
                    <a:pt x="2315891" y="52260"/>
                  </a:lnTo>
                  <a:lnTo>
                    <a:pt x="231589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752108" y="2941799"/>
              <a:ext cx="2316480" cy="730250"/>
            </a:xfrm>
            <a:custGeom>
              <a:avLst/>
              <a:gdLst/>
              <a:ahLst/>
              <a:cxnLst/>
              <a:rect l="l" t="t" r="r" b="b"/>
              <a:pathLst>
                <a:path w="2316479" h="730250">
                  <a:moveTo>
                    <a:pt x="2315891" y="0"/>
                  </a:moveTo>
                  <a:lnTo>
                    <a:pt x="0" y="730202"/>
                  </a:lnTo>
                  <a:lnTo>
                    <a:pt x="165747" y="730202"/>
                  </a:lnTo>
                  <a:lnTo>
                    <a:pt x="2315891" y="52260"/>
                  </a:lnTo>
                  <a:lnTo>
                    <a:pt x="231589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113407" y="3055716"/>
              <a:ext cx="1955164" cy="616585"/>
            </a:xfrm>
            <a:custGeom>
              <a:avLst/>
              <a:gdLst/>
              <a:ahLst/>
              <a:cxnLst/>
              <a:rect l="l" t="t" r="r" b="b"/>
              <a:pathLst>
                <a:path w="1955164" h="616585">
                  <a:moveTo>
                    <a:pt x="1954593" y="0"/>
                  </a:moveTo>
                  <a:lnTo>
                    <a:pt x="0" y="616284"/>
                  </a:lnTo>
                  <a:lnTo>
                    <a:pt x="165747" y="616284"/>
                  </a:lnTo>
                  <a:lnTo>
                    <a:pt x="1954593" y="52260"/>
                  </a:lnTo>
                  <a:lnTo>
                    <a:pt x="195459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113407" y="3055716"/>
              <a:ext cx="1955164" cy="616585"/>
            </a:xfrm>
            <a:custGeom>
              <a:avLst/>
              <a:gdLst/>
              <a:ahLst/>
              <a:cxnLst/>
              <a:rect l="l" t="t" r="r" b="b"/>
              <a:pathLst>
                <a:path w="1955164" h="616585">
                  <a:moveTo>
                    <a:pt x="1954593" y="0"/>
                  </a:moveTo>
                  <a:lnTo>
                    <a:pt x="0" y="616284"/>
                  </a:lnTo>
                  <a:lnTo>
                    <a:pt x="165747" y="616284"/>
                  </a:lnTo>
                  <a:lnTo>
                    <a:pt x="1954593" y="52260"/>
                  </a:lnTo>
                  <a:lnTo>
                    <a:pt x="195459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474697" y="3169637"/>
              <a:ext cx="1593850" cy="502920"/>
            </a:xfrm>
            <a:custGeom>
              <a:avLst/>
              <a:gdLst/>
              <a:ahLst/>
              <a:cxnLst/>
              <a:rect l="l" t="t" r="r" b="b"/>
              <a:pathLst>
                <a:path w="1593850" h="502920">
                  <a:moveTo>
                    <a:pt x="1593302" y="0"/>
                  </a:moveTo>
                  <a:lnTo>
                    <a:pt x="0" y="502360"/>
                  </a:lnTo>
                  <a:lnTo>
                    <a:pt x="165747" y="502360"/>
                  </a:lnTo>
                  <a:lnTo>
                    <a:pt x="1593302" y="52260"/>
                  </a:lnTo>
                  <a:lnTo>
                    <a:pt x="159330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474697" y="3169637"/>
              <a:ext cx="1593850" cy="502920"/>
            </a:xfrm>
            <a:custGeom>
              <a:avLst/>
              <a:gdLst/>
              <a:ahLst/>
              <a:cxnLst/>
              <a:rect l="l" t="t" r="r" b="b"/>
              <a:pathLst>
                <a:path w="1593850" h="502920">
                  <a:moveTo>
                    <a:pt x="1593302" y="0"/>
                  </a:moveTo>
                  <a:lnTo>
                    <a:pt x="0" y="502360"/>
                  </a:lnTo>
                  <a:lnTo>
                    <a:pt x="165747" y="502360"/>
                  </a:lnTo>
                  <a:lnTo>
                    <a:pt x="1593302" y="52260"/>
                  </a:lnTo>
                  <a:lnTo>
                    <a:pt x="159330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836012" y="3283558"/>
              <a:ext cx="1232535" cy="388620"/>
            </a:xfrm>
            <a:custGeom>
              <a:avLst/>
              <a:gdLst/>
              <a:ahLst/>
              <a:cxnLst/>
              <a:rect l="l" t="t" r="r" b="b"/>
              <a:pathLst>
                <a:path w="1232535" h="388620">
                  <a:moveTo>
                    <a:pt x="1231987" y="0"/>
                  </a:moveTo>
                  <a:lnTo>
                    <a:pt x="0" y="388441"/>
                  </a:lnTo>
                  <a:lnTo>
                    <a:pt x="165747" y="388441"/>
                  </a:lnTo>
                  <a:lnTo>
                    <a:pt x="1231987" y="52260"/>
                  </a:lnTo>
                  <a:lnTo>
                    <a:pt x="12319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2836012" y="3283558"/>
              <a:ext cx="1232535" cy="388620"/>
            </a:xfrm>
            <a:custGeom>
              <a:avLst/>
              <a:gdLst/>
              <a:ahLst/>
              <a:cxnLst/>
              <a:rect l="l" t="t" r="r" b="b"/>
              <a:pathLst>
                <a:path w="1232535" h="388620">
                  <a:moveTo>
                    <a:pt x="1231987" y="0"/>
                  </a:moveTo>
                  <a:lnTo>
                    <a:pt x="0" y="388441"/>
                  </a:lnTo>
                  <a:lnTo>
                    <a:pt x="165747" y="388441"/>
                  </a:lnTo>
                  <a:lnTo>
                    <a:pt x="1231987" y="52260"/>
                  </a:lnTo>
                  <a:lnTo>
                    <a:pt x="123198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3197315" y="3397478"/>
              <a:ext cx="871219" cy="274955"/>
            </a:xfrm>
            <a:custGeom>
              <a:avLst/>
              <a:gdLst/>
              <a:ahLst/>
              <a:cxnLst/>
              <a:rect l="l" t="t" r="r" b="b"/>
              <a:pathLst>
                <a:path w="871220" h="274954">
                  <a:moveTo>
                    <a:pt x="870685" y="0"/>
                  </a:moveTo>
                  <a:lnTo>
                    <a:pt x="0" y="274522"/>
                  </a:lnTo>
                  <a:lnTo>
                    <a:pt x="165747" y="274522"/>
                  </a:lnTo>
                  <a:lnTo>
                    <a:pt x="870685" y="52260"/>
                  </a:lnTo>
                  <a:lnTo>
                    <a:pt x="87068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3197315" y="3397478"/>
              <a:ext cx="871219" cy="274955"/>
            </a:xfrm>
            <a:custGeom>
              <a:avLst/>
              <a:gdLst/>
              <a:ahLst/>
              <a:cxnLst/>
              <a:rect l="l" t="t" r="r" b="b"/>
              <a:pathLst>
                <a:path w="871220" h="274954">
                  <a:moveTo>
                    <a:pt x="870685" y="0"/>
                  </a:moveTo>
                  <a:lnTo>
                    <a:pt x="0" y="274522"/>
                  </a:lnTo>
                  <a:lnTo>
                    <a:pt x="165747" y="274522"/>
                  </a:lnTo>
                  <a:lnTo>
                    <a:pt x="870685" y="52260"/>
                  </a:lnTo>
                  <a:lnTo>
                    <a:pt x="87068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3558638" y="3511400"/>
              <a:ext cx="509905" cy="160655"/>
            </a:xfrm>
            <a:custGeom>
              <a:avLst/>
              <a:gdLst/>
              <a:ahLst/>
              <a:cxnLst/>
              <a:rect l="l" t="t" r="r" b="b"/>
              <a:pathLst>
                <a:path w="509904" h="160654">
                  <a:moveTo>
                    <a:pt x="509362" y="0"/>
                  </a:moveTo>
                  <a:lnTo>
                    <a:pt x="0" y="160601"/>
                  </a:lnTo>
                  <a:lnTo>
                    <a:pt x="165734" y="160601"/>
                  </a:lnTo>
                  <a:lnTo>
                    <a:pt x="503302" y="54165"/>
                  </a:lnTo>
                  <a:lnTo>
                    <a:pt x="509362" y="16595"/>
                  </a:lnTo>
                  <a:lnTo>
                    <a:pt x="509362" y="0"/>
                  </a:lnTo>
                  <a:close/>
                </a:path>
                <a:path w="509904" h="160654">
                  <a:moveTo>
                    <a:pt x="450861" y="132359"/>
                  </a:moveTo>
                  <a:lnTo>
                    <a:pt x="361302" y="160601"/>
                  </a:lnTo>
                  <a:lnTo>
                    <a:pt x="365357" y="160601"/>
                  </a:lnTo>
                  <a:lnTo>
                    <a:pt x="410469" y="153325"/>
                  </a:lnTo>
                  <a:lnTo>
                    <a:pt x="449673" y="133195"/>
                  </a:lnTo>
                  <a:lnTo>
                    <a:pt x="450861" y="13235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719988" y="1944014"/>
              <a:ext cx="3348354" cy="1728470"/>
            </a:xfrm>
            <a:custGeom>
              <a:avLst/>
              <a:gdLst/>
              <a:ahLst/>
              <a:cxnLst/>
              <a:rect l="l" t="t" r="r" b="b"/>
              <a:pathLst>
                <a:path w="3348354" h="1728470">
                  <a:moveTo>
                    <a:pt x="3240011" y="144005"/>
                  </a:moveTo>
                  <a:lnTo>
                    <a:pt x="3232670" y="98488"/>
                  </a:lnTo>
                  <a:lnTo>
                    <a:pt x="3212223" y="58953"/>
                  </a:lnTo>
                  <a:lnTo>
                    <a:pt x="3181058" y="27774"/>
                  </a:lnTo>
                  <a:lnTo>
                    <a:pt x="3141522" y="7340"/>
                  </a:lnTo>
                  <a:lnTo>
                    <a:pt x="3096006" y="0"/>
                  </a:lnTo>
                  <a:lnTo>
                    <a:pt x="144005" y="0"/>
                  </a:lnTo>
                  <a:lnTo>
                    <a:pt x="98488" y="7340"/>
                  </a:lnTo>
                  <a:lnTo>
                    <a:pt x="58953" y="27774"/>
                  </a:lnTo>
                  <a:lnTo>
                    <a:pt x="27787" y="58953"/>
                  </a:lnTo>
                  <a:lnTo>
                    <a:pt x="7340" y="98488"/>
                  </a:lnTo>
                  <a:lnTo>
                    <a:pt x="0" y="144005"/>
                  </a:lnTo>
                  <a:lnTo>
                    <a:pt x="0" y="1475994"/>
                  </a:lnTo>
                  <a:lnTo>
                    <a:pt x="7340" y="1521510"/>
                  </a:lnTo>
                  <a:lnTo>
                    <a:pt x="27787" y="1561045"/>
                  </a:lnTo>
                  <a:lnTo>
                    <a:pt x="58953" y="1592211"/>
                  </a:lnTo>
                  <a:lnTo>
                    <a:pt x="98488" y="1612658"/>
                  </a:lnTo>
                  <a:lnTo>
                    <a:pt x="144005" y="1619999"/>
                  </a:lnTo>
                  <a:lnTo>
                    <a:pt x="3096006" y="1619999"/>
                  </a:lnTo>
                  <a:lnTo>
                    <a:pt x="3141522" y="1612658"/>
                  </a:lnTo>
                  <a:lnTo>
                    <a:pt x="3181058" y="1592211"/>
                  </a:lnTo>
                  <a:lnTo>
                    <a:pt x="3212223" y="1561045"/>
                  </a:lnTo>
                  <a:lnTo>
                    <a:pt x="3232670" y="1521510"/>
                  </a:lnTo>
                  <a:lnTo>
                    <a:pt x="3240011" y="1475994"/>
                  </a:lnTo>
                  <a:lnTo>
                    <a:pt x="3240011" y="144005"/>
                  </a:lnTo>
                  <a:close/>
                </a:path>
                <a:path w="3348354" h="1728470">
                  <a:moveTo>
                    <a:pt x="3289503" y="1699755"/>
                  </a:moveTo>
                  <a:lnTo>
                    <a:pt x="3199942" y="1728000"/>
                  </a:lnTo>
                  <a:lnTo>
                    <a:pt x="3204006" y="1728000"/>
                  </a:lnTo>
                  <a:lnTo>
                    <a:pt x="3249117" y="1720723"/>
                  </a:lnTo>
                  <a:lnTo>
                    <a:pt x="3288322" y="1700593"/>
                  </a:lnTo>
                  <a:lnTo>
                    <a:pt x="3289503" y="1699755"/>
                  </a:lnTo>
                  <a:close/>
                </a:path>
                <a:path w="3348354" h="1728470">
                  <a:moveTo>
                    <a:pt x="3348012" y="1567395"/>
                  </a:moveTo>
                  <a:lnTo>
                    <a:pt x="2838640" y="1728000"/>
                  </a:lnTo>
                  <a:lnTo>
                    <a:pt x="3004375" y="1728000"/>
                  </a:lnTo>
                  <a:lnTo>
                    <a:pt x="3341941" y="1621561"/>
                  </a:lnTo>
                  <a:lnTo>
                    <a:pt x="3348012" y="1583994"/>
                  </a:lnTo>
                  <a:lnTo>
                    <a:pt x="3348012" y="156739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1" name="object 51"/>
          <p:cNvGrpSpPr/>
          <p:nvPr/>
        </p:nvGrpSpPr>
        <p:grpSpPr>
          <a:xfrm>
            <a:off x="-5" y="3"/>
            <a:ext cx="8244205" cy="360045"/>
            <a:chOff x="-5" y="3"/>
            <a:chExt cx="8244205" cy="360045"/>
          </a:xfrm>
        </p:grpSpPr>
        <p:sp>
          <p:nvSpPr>
            <p:cNvPr id="52" name="object 52"/>
            <p:cNvSpPr/>
            <p:nvPr/>
          </p:nvSpPr>
          <p:spPr>
            <a:xfrm>
              <a:off x="6553746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5896555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5896555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5239359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68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5239359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68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4582160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4582160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3924968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3924968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3267766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3267766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2610573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2610573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1953371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1953371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1296179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5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1296179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5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638977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5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638977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5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0" y="3"/>
              <a:ext cx="1424940" cy="360045"/>
            </a:xfrm>
            <a:custGeom>
              <a:avLst/>
              <a:gdLst/>
              <a:ahLst/>
              <a:cxnLst/>
              <a:rect l="l" t="t" r="r" b="b"/>
              <a:pathLst>
                <a:path w="1424940" h="360045">
                  <a:moveTo>
                    <a:pt x="1424876" y="0"/>
                  </a:moveTo>
                  <a:lnTo>
                    <a:pt x="1123556" y="0"/>
                  </a:lnTo>
                  <a:lnTo>
                    <a:pt x="0" y="354253"/>
                  </a:lnTo>
                  <a:lnTo>
                    <a:pt x="0" y="360006"/>
                  </a:lnTo>
                  <a:lnTo>
                    <a:pt x="283095" y="360006"/>
                  </a:lnTo>
                  <a:lnTo>
                    <a:pt x="14248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0" y="3"/>
              <a:ext cx="1424940" cy="360045"/>
            </a:xfrm>
            <a:custGeom>
              <a:avLst/>
              <a:gdLst/>
              <a:ahLst/>
              <a:cxnLst/>
              <a:rect l="l" t="t" r="r" b="b"/>
              <a:pathLst>
                <a:path w="1424940" h="360045">
                  <a:moveTo>
                    <a:pt x="1424876" y="0"/>
                  </a:moveTo>
                  <a:lnTo>
                    <a:pt x="1123556" y="0"/>
                  </a:lnTo>
                  <a:lnTo>
                    <a:pt x="0" y="354253"/>
                  </a:lnTo>
                  <a:lnTo>
                    <a:pt x="0" y="360006"/>
                  </a:lnTo>
                  <a:lnTo>
                    <a:pt x="283095" y="360006"/>
                  </a:lnTo>
                  <a:lnTo>
                    <a:pt x="142487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-5" y="3"/>
              <a:ext cx="767715" cy="242570"/>
            </a:xfrm>
            <a:custGeom>
              <a:avLst/>
              <a:gdLst/>
              <a:ahLst/>
              <a:cxnLst/>
              <a:rect l="l" t="t" r="r" b="b"/>
              <a:pathLst>
                <a:path w="767715" h="242570">
                  <a:moveTo>
                    <a:pt x="767689" y="0"/>
                  </a:moveTo>
                  <a:lnTo>
                    <a:pt x="466369" y="0"/>
                  </a:lnTo>
                  <a:lnTo>
                    <a:pt x="0" y="147040"/>
                  </a:lnTo>
                  <a:lnTo>
                    <a:pt x="0" y="242049"/>
                  </a:lnTo>
                  <a:lnTo>
                    <a:pt x="7676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-5" y="3"/>
              <a:ext cx="767715" cy="242570"/>
            </a:xfrm>
            <a:custGeom>
              <a:avLst/>
              <a:gdLst/>
              <a:ahLst/>
              <a:cxnLst/>
              <a:rect l="l" t="t" r="r" b="b"/>
              <a:pathLst>
                <a:path w="767715" h="242570">
                  <a:moveTo>
                    <a:pt x="767689" y="0"/>
                  </a:moveTo>
                  <a:lnTo>
                    <a:pt x="466369" y="0"/>
                  </a:lnTo>
                  <a:lnTo>
                    <a:pt x="0" y="147040"/>
                  </a:lnTo>
                  <a:lnTo>
                    <a:pt x="0" y="242049"/>
                  </a:lnTo>
                  <a:lnTo>
                    <a:pt x="76768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5" y="3"/>
              <a:ext cx="110489" cy="34925"/>
            </a:xfrm>
            <a:custGeom>
              <a:avLst/>
              <a:gdLst/>
              <a:ahLst/>
              <a:cxnLst/>
              <a:rect l="l" t="t" r="r" b="b"/>
              <a:pathLst>
                <a:path w="110489" h="34925">
                  <a:moveTo>
                    <a:pt x="110477" y="0"/>
                  </a:moveTo>
                  <a:lnTo>
                    <a:pt x="0" y="0"/>
                  </a:lnTo>
                  <a:lnTo>
                    <a:pt x="0" y="34836"/>
                  </a:lnTo>
                  <a:lnTo>
                    <a:pt x="11047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5" y="3"/>
              <a:ext cx="110489" cy="34925"/>
            </a:xfrm>
            <a:custGeom>
              <a:avLst/>
              <a:gdLst/>
              <a:ahLst/>
              <a:cxnLst/>
              <a:rect l="l" t="t" r="r" b="b"/>
              <a:pathLst>
                <a:path w="110489" h="34925">
                  <a:moveTo>
                    <a:pt x="110477" y="0"/>
                  </a:moveTo>
                  <a:lnTo>
                    <a:pt x="0" y="0"/>
                  </a:lnTo>
                  <a:lnTo>
                    <a:pt x="0" y="34836"/>
                  </a:lnTo>
                  <a:lnTo>
                    <a:pt x="11047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7210941" y="34286"/>
              <a:ext cx="1033144" cy="325755"/>
            </a:xfrm>
            <a:custGeom>
              <a:avLst/>
              <a:gdLst/>
              <a:ahLst/>
              <a:cxnLst/>
              <a:rect l="l" t="t" r="r" b="b"/>
              <a:pathLst>
                <a:path w="1033145" h="325755">
                  <a:moveTo>
                    <a:pt x="1033056" y="0"/>
                  </a:moveTo>
                  <a:lnTo>
                    <a:pt x="0" y="325716"/>
                  </a:lnTo>
                  <a:lnTo>
                    <a:pt x="301332" y="325716"/>
                  </a:lnTo>
                  <a:lnTo>
                    <a:pt x="1033056" y="95008"/>
                  </a:lnTo>
                  <a:lnTo>
                    <a:pt x="10330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/>
            <p:cNvSpPr/>
            <p:nvPr/>
          </p:nvSpPr>
          <p:spPr>
            <a:xfrm>
              <a:off x="7210941" y="34286"/>
              <a:ext cx="1033144" cy="325755"/>
            </a:xfrm>
            <a:custGeom>
              <a:avLst/>
              <a:gdLst/>
              <a:ahLst/>
              <a:cxnLst/>
              <a:rect l="l" t="t" r="r" b="b"/>
              <a:pathLst>
                <a:path w="1033145" h="325755">
                  <a:moveTo>
                    <a:pt x="1033056" y="0"/>
                  </a:moveTo>
                  <a:lnTo>
                    <a:pt x="0" y="325716"/>
                  </a:lnTo>
                  <a:lnTo>
                    <a:pt x="301332" y="325716"/>
                  </a:lnTo>
                  <a:lnTo>
                    <a:pt x="1033056" y="95008"/>
                  </a:lnTo>
                  <a:lnTo>
                    <a:pt x="103305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7868141" y="241498"/>
              <a:ext cx="375920" cy="118745"/>
            </a:xfrm>
            <a:custGeom>
              <a:avLst/>
              <a:gdLst/>
              <a:ahLst/>
              <a:cxnLst/>
              <a:rect l="l" t="t" r="r" b="b"/>
              <a:pathLst>
                <a:path w="375920" h="118745">
                  <a:moveTo>
                    <a:pt x="375856" y="0"/>
                  </a:moveTo>
                  <a:lnTo>
                    <a:pt x="0" y="118503"/>
                  </a:lnTo>
                  <a:lnTo>
                    <a:pt x="301320" y="118503"/>
                  </a:lnTo>
                  <a:lnTo>
                    <a:pt x="375856" y="95008"/>
                  </a:lnTo>
                  <a:lnTo>
                    <a:pt x="3758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/>
            <p:cNvSpPr/>
            <p:nvPr/>
          </p:nvSpPr>
          <p:spPr>
            <a:xfrm>
              <a:off x="7868141" y="241498"/>
              <a:ext cx="375920" cy="118745"/>
            </a:xfrm>
            <a:custGeom>
              <a:avLst/>
              <a:gdLst/>
              <a:ahLst/>
              <a:cxnLst/>
              <a:rect l="l" t="t" r="r" b="b"/>
              <a:pathLst>
                <a:path w="375920" h="118745">
                  <a:moveTo>
                    <a:pt x="375856" y="0"/>
                  </a:moveTo>
                  <a:lnTo>
                    <a:pt x="0" y="118503"/>
                  </a:lnTo>
                  <a:lnTo>
                    <a:pt x="301320" y="118503"/>
                  </a:lnTo>
                  <a:lnTo>
                    <a:pt x="375856" y="95008"/>
                  </a:lnTo>
                  <a:lnTo>
                    <a:pt x="37585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1" name="object 81"/>
          <p:cNvSpPr/>
          <p:nvPr/>
        </p:nvSpPr>
        <p:spPr>
          <a:xfrm>
            <a:off x="75175" y="659782"/>
            <a:ext cx="0" cy="3219450"/>
          </a:xfrm>
          <a:custGeom>
            <a:avLst/>
            <a:gdLst/>
            <a:ahLst/>
            <a:cxnLst/>
            <a:rect l="l" t="t" r="r" b="b"/>
            <a:pathLst>
              <a:path w="0" h="3219450">
                <a:moveTo>
                  <a:pt x="0" y="0"/>
                </a:moveTo>
                <a:lnTo>
                  <a:pt x="0" y="321931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299998" y="4028829"/>
            <a:ext cx="7719059" cy="0"/>
          </a:xfrm>
          <a:custGeom>
            <a:avLst/>
            <a:gdLst/>
            <a:ahLst/>
            <a:cxnLst/>
            <a:rect l="l" t="t" r="r" b="b"/>
            <a:pathLst>
              <a:path w="7719059" h="0">
                <a:moveTo>
                  <a:pt x="0" y="0"/>
                </a:moveTo>
                <a:lnTo>
                  <a:pt x="7718945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8168823" y="584916"/>
            <a:ext cx="0" cy="3219450"/>
          </a:xfrm>
          <a:custGeom>
            <a:avLst/>
            <a:gdLst/>
            <a:ahLst/>
            <a:cxnLst/>
            <a:rect l="l" t="t" r="r" b="b"/>
            <a:pathLst>
              <a:path w="0" h="3219450">
                <a:moveTo>
                  <a:pt x="0" y="321931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225055" y="435179"/>
            <a:ext cx="7719059" cy="0"/>
          </a:xfrm>
          <a:custGeom>
            <a:avLst/>
            <a:gdLst/>
            <a:ahLst/>
            <a:cxnLst/>
            <a:rect l="l" t="t" r="r" b="b"/>
            <a:pathLst>
              <a:path w="7719059" h="0">
                <a:moveTo>
                  <a:pt x="771894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75175" y="3953962"/>
            <a:ext cx="75565" cy="74930"/>
          </a:xfrm>
          <a:custGeom>
            <a:avLst/>
            <a:gdLst/>
            <a:ahLst/>
            <a:cxnLst/>
            <a:rect l="l" t="t" r="r" b="b"/>
            <a:pathLst>
              <a:path w="75564" h="74929">
                <a:moveTo>
                  <a:pt x="0" y="0"/>
                </a:moveTo>
                <a:lnTo>
                  <a:pt x="0" y="74866"/>
                </a:lnTo>
                <a:lnTo>
                  <a:pt x="74942" y="74866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8093878" y="3953962"/>
            <a:ext cx="75565" cy="74930"/>
          </a:xfrm>
          <a:custGeom>
            <a:avLst/>
            <a:gdLst/>
            <a:ahLst/>
            <a:cxnLst/>
            <a:rect l="l" t="t" r="r" b="b"/>
            <a:pathLst>
              <a:path w="75565" h="74929">
                <a:moveTo>
                  <a:pt x="0" y="74866"/>
                </a:moveTo>
                <a:lnTo>
                  <a:pt x="74942" y="74866"/>
                </a:lnTo>
                <a:lnTo>
                  <a:pt x="74942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8093878" y="435185"/>
            <a:ext cx="75565" cy="74930"/>
          </a:xfrm>
          <a:custGeom>
            <a:avLst/>
            <a:gdLst/>
            <a:ahLst/>
            <a:cxnLst/>
            <a:rect l="l" t="t" r="r" b="b"/>
            <a:pathLst>
              <a:path w="75565" h="74929">
                <a:moveTo>
                  <a:pt x="74942" y="74866"/>
                </a:moveTo>
                <a:lnTo>
                  <a:pt x="74942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75175" y="435185"/>
            <a:ext cx="75565" cy="74930"/>
          </a:xfrm>
          <a:custGeom>
            <a:avLst/>
            <a:gdLst/>
            <a:ahLst/>
            <a:cxnLst/>
            <a:rect l="l" t="t" r="r" b="b"/>
            <a:pathLst>
              <a:path w="75564" h="74929">
                <a:moveTo>
                  <a:pt x="74942" y="0"/>
                </a:moveTo>
                <a:lnTo>
                  <a:pt x="0" y="0"/>
                </a:lnTo>
                <a:lnTo>
                  <a:pt x="0" y="74866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9839" y="3848830"/>
            <a:ext cx="7347584" cy="0"/>
          </a:xfrm>
          <a:custGeom>
            <a:avLst/>
            <a:gdLst/>
            <a:ahLst/>
            <a:cxnLst/>
            <a:rect l="l" t="t" r="r" b="b"/>
            <a:pathLst>
              <a:path w="7347584" h="0">
                <a:moveTo>
                  <a:pt x="734697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49218" y="1329109"/>
            <a:ext cx="5715" cy="2297430"/>
          </a:xfrm>
          <a:custGeom>
            <a:avLst/>
            <a:gdLst/>
            <a:ahLst/>
            <a:cxnLst/>
            <a:rect l="l" t="t" r="r" b="b"/>
            <a:pathLst>
              <a:path w="5714" h="2297429">
                <a:moveTo>
                  <a:pt x="5422" y="2297391"/>
                </a:moveTo>
                <a:lnTo>
                  <a:pt x="5302" y="2246337"/>
                </a:lnTo>
                <a:lnTo>
                  <a:pt x="5182" y="2195284"/>
                </a:lnTo>
                <a:lnTo>
                  <a:pt x="5062" y="2144230"/>
                </a:lnTo>
                <a:lnTo>
                  <a:pt x="4941" y="2093177"/>
                </a:lnTo>
                <a:lnTo>
                  <a:pt x="4821" y="2042123"/>
                </a:lnTo>
                <a:lnTo>
                  <a:pt x="4701" y="1991070"/>
                </a:lnTo>
                <a:lnTo>
                  <a:pt x="4581" y="1940017"/>
                </a:lnTo>
                <a:lnTo>
                  <a:pt x="4461" y="1888964"/>
                </a:lnTo>
                <a:lnTo>
                  <a:pt x="4340" y="1837911"/>
                </a:lnTo>
                <a:lnTo>
                  <a:pt x="4220" y="1786858"/>
                </a:lnTo>
                <a:lnTo>
                  <a:pt x="4100" y="1735805"/>
                </a:lnTo>
                <a:lnTo>
                  <a:pt x="3979" y="1684752"/>
                </a:lnTo>
                <a:lnTo>
                  <a:pt x="3859" y="1633699"/>
                </a:lnTo>
                <a:lnTo>
                  <a:pt x="3739" y="1582647"/>
                </a:lnTo>
                <a:lnTo>
                  <a:pt x="3619" y="1531594"/>
                </a:lnTo>
                <a:lnTo>
                  <a:pt x="3498" y="1480542"/>
                </a:lnTo>
                <a:lnTo>
                  <a:pt x="3378" y="1429489"/>
                </a:lnTo>
                <a:lnTo>
                  <a:pt x="3258" y="1378436"/>
                </a:lnTo>
                <a:lnTo>
                  <a:pt x="3137" y="1327384"/>
                </a:lnTo>
                <a:lnTo>
                  <a:pt x="3017" y="1276331"/>
                </a:lnTo>
                <a:lnTo>
                  <a:pt x="2896" y="1225279"/>
                </a:lnTo>
                <a:lnTo>
                  <a:pt x="2776" y="1174226"/>
                </a:lnTo>
                <a:lnTo>
                  <a:pt x="2655" y="1123174"/>
                </a:lnTo>
                <a:lnTo>
                  <a:pt x="2535" y="1072121"/>
                </a:lnTo>
                <a:lnTo>
                  <a:pt x="2415" y="1021069"/>
                </a:lnTo>
                <a:lnTo>
                  <a:pt x="2294" y="970016"/>
                </a:lnTo>
                <a:lnTo>
                  <a:pt x="2174" y="918964"/>
                </a:lnTo>
                <a:lnTo>
                  <a:pt x="2053" y="867911"/>
                </a:lnTo>
                <a:lnTo>
                  <a:pt x="1932" y="816858"/>
                </a:lnTo>
                <a:lnTo>
                  <a:pt x="1812" y="765805"/>
                </a:lnTo>
                <a:lnTo>
                  <a:pt x="1691" y="714752"/>
                </a:lnTo>
                <a:lnTo>
                  <a:pt x="1571" y="663699"/>
                </a:lnTo>
                <a:lnTo>
                  <a:pt x="1450" y="612646"/>
                </a:lnTo>
                <a:lnTo>
                  <a:pt x="1329" y="561593"/>
                </a:lnTo>
                <a:lnTo>
                  <a:pt x="1208" y="510540"/>
                </a:lnTo>
                <a:lnTo>
                  <a:pt x="1088" y="459486"/>
                </a:lnTo>
                <a:lnTo>
                  <a:pt x="967" y="408433"/>
                </a:lnTo>
                <a:lnTo>
                  <a:pt x="846" y="357379"/>
                </a:lnTo>
                <a:lnTo>
                  <a:pt x="725" y="306325"/>
                </a:lnTo>
                <a:lnTo>
                  <a:pt x="604" y="255272"/>
                </a:lnTo>
                <a:lnTo>
                  <a:pt x="484" y="204217"/>
                </a:lnTo>
                <a:lnTo>
                  <a:pt x="363" y="153163"/>
                </a:lnTo>
                <a:lnTo>
                  <a:pt x="242" y="102109"/>
                </a:lnTo>
                <a:lnTo>
                  <a:pt x="121" y="51054"/>
                </a:ln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99056" y="1259608"/>
            <a:ext cx="6914515" cy="0"/>
          </a:xfrm>
          <a:custGeom>
            <a:avLst/>
            <a:gdLst/>
            <a:ahLst/>
            <a:cxnLst/>
            <a:rect l="l" t="t" r="r" b="b"/>
            <a:pathLst>
              <a:path w="6914515" h="0">
                <a:moveTo>
                  <a:pt x="0" y="0"/>
                </a:moveTo>
                <a:lnTo>
                  <a:pt x="6914362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988824" y="1364832"/>
            <a:ext cx="0" cy="181610"/>
          </a:xfrm>
          <a:custGeom>
            <a:avLst/>
            <a:gdLst/>
            <a:ahLst/>
            <a:cxnLst/>
            <a:rect l="l" t="t" r="r" b="b"/>
            <a:pathLst>
              <a:path w="0" h="181609">
                <a:moveTo>
                  <a:pt x="0" y="0"/>
                </a:moveTo>
                <a:lnTo>
                  <a:pt x="0" y="181178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988824" y="1900591"/>
            <a:ext cx="0" cy="1792605"/>
          </a:xfrm>
          <a:custGeom>
            <a:avLst/>
            <a:gdLst/>
            <a:ahLst/>
            <a:cxnLst/>
            <a:rect l="l" t="t" r="r" b="b"/>
            <a:pathLst>
              <a:path w="0" h="1792604">
                <a:moveTo>
                  <a:pt x="0" y="0"/>
                </a:moveTo>
                <a:lnTo>
                  <a:pt x="0" y="1792376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54994" y="3774725"/>
            <a:ext cx="78105" cy="74295"/>
          </a:xfrm>
          <a:custGeom>
            <a:avLst/>
            <a:gdLst/>
            <a:ahLst/>
            <a:cxnLst/>
            <a:rect l="l" t="t" r="r" b="b"/>
            <a:pathLst>
              <a:path w="78104" h="74295">
                <a:moveTo>
                  <a:pt x="77508" y="74104"/>
                </a:moveTo>
                <a:lnTo>
                  <a:pt x="177" y="74104"/>
                </a:lnTo>
                <a:lnTo>
                  <a:pt x="130" y="55578"/>
                </a:lnTo>
                <a:lnTo>
                  <a:pt x="84" y="37052"/>
                </a:lnTo>
                <a:lnTo>
                  <a:pt x="40" y="18526"/>
                </a:lnTo>
                <a:lnTo>
                  <a:pt x="0" y="0"/>
                </a:lnTo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48873" y="1180890"/>
            <a:ext cx="44450" cy="74295"/>
          </a:xfrm>
          <a:custGeom>
            <a:avLst/>
            <a:gdLst/>
            <a:ahLst/>
            <a:cxnLst/>
            <a:rect l="l" t="t" r="r" b="b"/>
            <a:pathLst>
              <a:path w="44450" h="74294">
                <a:moveTo>
                  <a:pt x="165" y="74117"/>
                </a:moveTo>
                <a:lnTo>
                  <a:pt x="125" y="55589"/>
                </a:lnTo>
                <a:lnTo>
                  <a:pt x="82" y="37058"/>
                </a:lnTo>
                <a:lnTo>
                  <a:pt x="40" y="18528"/>
                </a:lnTo>
                <a:lnTo>
                  <a:pt x="0" y="0"/>
                </a:lnTo>
                <a:lnTo>
                  <a:pt x="7306" y="10728"/>
                </a:lnTo>
                <a:lnTo>
                  <a:pt x="17159" y="21412"/>
                </a:lnTo>
                <a:lnTo>
                  <a:pt x="29491" y="31828"/>
                </a:lnTo>
                <a:lnTo>
                  <a:pt x="44234" y="41757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09718" y="1258373"/>
            <a:ext cx="137795" cy="1905"/>
          </a:xfrm>
          <a:custGeom>
            <a:avLst/>
            <a:gdLst/>
            <a:ahLst/>
            <a:cxnLst/>
            <a:rect l="l" t="t" r="r" b="b"/>
            <a:pathLst>
              <a:path w="137795" h="1905">
                <a:moveTo>
                  <a:pt x="0" y="0"/>
                </a:moveTo>
                <a:lnTo>
                  <a:pt x="14571" y="1156"/>
                </a:lnTo>
                <a:lnTo>
                  <a:pt x="29667" y="1768"/>
                </a:lnTo>
                <a:lnTo>
                  <a:pt x="45277" y="1803"/>
                </a:lnTo>
                <a:lnTo>
                  <a:pt x="61391" y="1231"/>
                </a:lnTo>
                <a:lnTo>
                  <a:pt x="137375" y="1231"/>
                </a:lnTo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689396" y="1254804"/>
            <a:ext cx="135255" cy="5080"/>
          </a:xfrm>
          <a:custGeom>
            <a:avLst/>
            <a:gdLst/>
            <a:ahLst/>
            <a:cxnLst/>
            <a:rect l="l" t="t" r="r" b="b"/>
            <a:pathLst>
              <a:path w="135254" h="5080">
                <a:moveTo>
                  <a:pt x="0" y="4813"/>
                </a:moveTo>
                <a:lnTo>
                  <a:pt x="75984" y="4813"/>
                </a:lnTo>
                <a:lnTo>
                  <a:pt x="92143" y="3862"/>
                </a:lnTo>
                <a:lnTo>
                  <a:pt x="107281" y="2744"/>
                </a:lnTo>
                <a:lnTo>
                  <a:pt x="121455" y="1457"/>
                </a:lnTo>
                <a:lnTo>
                  <a:pt x="134721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7936208" y="1183646"/>
            <a:ext cx="52705" cy="60960"/>
          </a:xfrm>
          <a:custGeom>
            <a:avLst/>
            <a:gdLst/>
            <a:ahLst/>
            <a:cxnLst/>
            <a:rect l="l" t="t" r="r" b="b"/>
            <a:pathLst>
              <a:path w="52704" h="60959">
                <a:moveTo>
                  <a:pt x="0" y="37604"/>
                </a:moveTo>
                <a:lnTo>
                  <a:pt x="35593" y="13058"/>
                </a:lnTo>
                <a:lnTo>
                  <a:pt x="52616" y="0"/>
                </a:lnTo>
                <a:lnTo>
                  <a:pt x="52616" y="60401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988824" y="1606416"/>
            <a:ext cx="0" cy="138430"/>
          </a:xfrm>
          <a:custGeom>
            <a:avLst/>
            <a:gdLst/>
            <a:ahLst/>
            <a:cxnLst/>
            <a:rect l="l" t="t" r="r" b="b"/>
            <a:pathLst>
              <a:path w="0" h="138430">
                <a:moveTo>
                  <a:pt x="0" y="0"/>
                </a:moveTo>
                <a:lnTo>
                  <a:pt x="0" y="60388"/>
                </a:lnTo>
                <a:lnTo>
                  <a:pt x="0" y="138315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7911493" y="3770903"/>
            <a:ext cx="77470" cy="78105"/>
          </a:xfrm>
          <a:custGeom>
            <a:avLst/>
            <a:gdLst/>
            <a:ahLst/>
            <a:cxnLst/>
            <a:rect l="l" t="t" r="r" b="b"/>
            <a:pathLst>
              <a:path w="77470" h="78104">
                <a:moveTo>
                  <a:pt x="77330" y="0"/>
                </a:moveTo>
                <a:lnTo>
                  <a:pt x="77330" y="77927"/>
                </a:lnTo>
                <a:lnTo>
                  <a:pt x="0" y="77927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22909" y="1187593"/>
            <a:ext cx="6914515" cy="0"/>
          </a:xfrm>
          <a:custGeom>
            <a:avLst/>
            <a:gdLst/>
            <a:ahLst/>
            <a:cxnLst/>
            <a:rect l="l" t="t" r="r" b="b"/>
            <a:pathLst>
              <a:path w="6914515" h="0">
                <a:moveTo>
                  <a:pt x="6914464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248848" y="589726"/>
            <a:ext cx="635" cy="236854"/>
          </a:xfrm>
          <a:custGeom>
            <a:avLst/>
            <a:gdLst/>
            <a:ahLst/>
            <a:cxnLst/>
            <a:rect l="l" t="t" r="r" b="b"/>
            <a:pathLst>
              <a:path w="635" h="236855">
                <a:moveTo>
                  <a:pt x="50" y="236575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81214" y="428829"/>
            <a:ext cx="7359650" cy="0"/>
          </a:xfrm>
          <a:custGeom>
            <a:avLst/>
            <a:gdLst/>
            <a:ahLst/>
            <a:cxnLst/>
            <a:rect l="l" t="t" r="r" b="b"/>
            <a:pathLst>
              <a:path w="7359650" h="0">
                <a:moveTo>
                  <a:pt x="0" y="0"/>
                </a:moveTo>
                <a:lnTo>
                  <a:pt x="7359027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7995174" y="672303"/>
            <a:ext cx="0" cy="240665"/>
          </a:xfrm>
          <a:custGeom>
            <a:avLst/>
            <a:gdLst/>
            <a:ahLst/>
            <a:cxnLst/>
            <a:rect l="l" t="t" r="r" b="b"/>
            <a:pathLst>
              <a:path w="0" h="240665">
                <a:moveTo>
                  <a:pt x="0" y="0"/>
                </a:moveTo>
                <a:lnTo>
                  <a:pt x="0" y="240296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403487" y="1182538"/>
            <a:ext cx="143510" cy="5715"/>
          </a:xfrm>
          <a:custGeom>
            <a:avLst/>
            <a:gdLst/>
            <a:ahLst/>
            <a:cxnLst/>
            <a:rect l="l" t="t" r="r" b="b"/>
            <a:pathLst>
              <a:path w="143509" h="5715">
                <a:moveTo>
                  <a:pt x="143433" y="5054"/>
                </a:moveTo>
                <a:lnTo>
                  <a:pt x="67449" y="5054"/>
                </a:lnTo>
                <a:lnTo>
                  <a:pt x="49288" y="5272"/>
                </a:lnTo>
                <a:lnTo>
                  <a:pt x="32000" y="4451"/>
                </a:lnTo>
                <a:lnTo>
                  <a:pt x="15575" y="2668"/>
                </a:ln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248928" y="984025"/>
            <a:ext cx="37465" cy="135255"/>
          </a:xfrm>
          <a:custGeom>
            <a:avLst/>
            <a:gdLst/>
            <a:ahLst/>
            <a:cxnLst/>
            <a:rect l="l" t="t" r="r" b="b"/>
            <a:pathLst>
              <a:path w="37464" h="135255">
                <a:moveTo>
                  <a:pt x="37045" y="135051"/>
                </a:moveTo>
                <a:lnTo>
                  <a:pt x="22244" y="117946"/>
                </a:lnTo>
                <a:lnTo>
                  <a:pt x="11261" y="102147"/>
                </a:lnTo>
                <a:lnTo>
                  <a:pt x="3913" y="88751"/>
                </a:lnTo>
                <a:lnTo>
                  <a:pt x="12" y="78854"/>
                </a:ln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248827" y="428831"/>
            <a:ext cx="77470" cy="82550"/>
          </a:xfrm>
          <a:custGeom>
            <a:avLst/>
            <a:gdLst/>
            <a:ahLst/>
            <a:cxnLst/>
            <a:rect l="l" t="t" r="r" b="b"/>
            <a:pathLst>
              <a:path w="77470" h="82550">
                <a:moveTo>
                  <a:pt x="12" y="82029"/>
                </a:moveTo>
                <a:lnTo>
                  <a:pt x="0" y="3175"/>
                </a:lnTo>
                <a:lnTo>
                  <a:pt x="0" y="0"/>
                </a:lnTo>
                <a:lnTo>
                  <a:pt x="77457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7917709" y="428831"/>
            <a:ext cx="77470" cy="83820"/>
          </a:xfrm>
          <a:custGeom>
            <a:avLst/>
            <a:gdLst/>
            <a:ahLst/>
            <a:cxnLst/>
            <a:rect l="l" t="t" r="r" b="b"/>
            <a:pathLst>
              <a:path w="77470" h="83820">
                <a:moveTo>
                  <a:pt x="0" y="0"/>
                </a:moveTo>
                <a:lnTo>
                  <a:pt x="77470" y="0"/>
                </a:lnTo>
                <a:lnTo>
                  <a:pt x="77470" y="3175"/>
                </a:lnTo>
                <a:lnTo>
                  <a:pt x="77470" y="83273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7954184" y="992699"/>
            <a:ext cx="41275" cy="133985"/>
          </a:xfrm>
          <a:custGeom>
            <a:avLst/>
            <a:gdLst/>
            <a:ahLst/>
            <a:cxnLst/>
            <a:rect l="l" t="t" r="r" b="b"/>
            <a:pathLst>
              <a:path w="41275" h="133984">
                <a:moveTo>
                  <a:pt x="40995" y="0"/>
                </a:moveTo>
                <a:lnTo>
                  <a:pt x="40995" y="80111"/>
                </a:lnTo>
                <a:lnTo>
                  <a:pt x="37461" y="88168"/>
                </a:lnTo>
                <a:lnTo>
                  <a:pt x="29603" y="100695"/>
                </a:lnTo>
                <a:lnTo>
                  <a:pt x="17192" y="116283"/>
                </a:lnTo>
                <a:lnTo>
                  <a:pt x="0" y="133527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7689338" y="1183491"/>
            <a:ext cx="144145" cy="4445"/>
          </a:xfrm>
          <a:custGeom>
            <a:avLst/>
            <a:gdLst/>
            <a:ahLst/>
            <a:cxnLst/>
            <a:rect l="l" t="t" r="r" b="b"/>
            <a:pathLst>
              <a:path w="144145" h="4444">
                <a:moveTo>
                  <a:pt x="143637" y="0"/>
                </a:moveTo>
                <a:lnTo>
                  <a:pt x="127954" y="2298"/>
                </a:lnTo>
                <a:lnTo>
                  <a:pt x="111458" y="3794"/>
                </a:lnTo>
                <a:lnTo>
                  <a:pt x="94137" y="4418"/>
                </a:lnTo>
                <a:lnTo>
                  <a:pt x="75984" y="4102"/>
                </a:lnTo>
                <a:lnTo>
                  <a:pt x="0" y="4102"/>
                </a:lnTo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0" y="0"/>
            <a:ext cx="8244205" cy="360045"/>
          </a:xfrm>
          <a:custGeom>
            <a:avLst/>
            <a:gdLst/>
            <a:ahLst/>
            <a:cxnLst/>
            <a:rect l="l" t="t" r="r" b="b"/>
            <a:pathLst>
              <a:path w="8244205" h="360045">
                <a:moveTo>
                  <a:pt x="1424876" y="0"/>
                </a:moveTo>
                <a:lnTo>
                  <a:pt x="1123556" y="0"/>
                </a:lnTo>
                <a:lnTo>
                  <a:pt x="0" y="354253"/>
                </a:lnTo>
                <a:lnTo>
                  <a:pt x="0" y="360006"/>
                </a:lnTo>
                <a:lnTo>
                  <a:pt x="283095" y="360006"/>
                </a:lnTo>
                <a:lnTo>
                  <a:pt x="1424876" y="0"/>
                </a:lnTo>
                <a:close/>
              </a:path>
              <a:path w="8244205" h="360045">
                <a:moveTo>
                  <a:pt x="2082075" y="0"/>
                </a:moveTo>
                <a:lnTo>
                  <a:pt x="1780755" y="0"/>
                </a:lnTo>
                <a:lnTo>
                  <a:pt x="638987" y="360006"/>
                </a:lnTo>
                <a:lnTo>
                  <a:pt x="940295" y="360006"/>
                </a:lnTo>
                <a:lnTo>
                  <a:pt x="2082075" y="0"/>
                </a:lnTo>
                <a:close/>
              </a:path>
              <a:path w="8244205" h="360045">
                <a:moveTo>
                  <a:pt x="2739275" y="0"/>
                </a:moveTo>
                <a:lnTo>
                  <a:pt x="2437955" y="0"/>
                </a:lnTo>
                <a:lnTo>
                  <a:pt x="1296187" y="360006"/>
                </a:lnTo>
                <a:lnTo>
                  <a:pt x="1597507" y="360006"/>
                </a:lnTo>
                <a:lnTo>
                  <a:pt x="2739275" y="0"/>
                </a:lnTo>
                <a:close/>
              </a:path>
              <a:path w="8244205" h="360045">
                <a:moveTo>
                  <a:pt x="3396475" y="0"/>
                </a:moveTo>
                <a:lnTo>
                  <a:pt x="3095154" y="0"/>
                </a:lnTo>
                <a:lnTo>
                  <a:pt x="1953374" y="360006"/>
                </a:lnTo>
                <a:lnTo>
                  <a:pt x="2254694" y="360006"/>
                </a:lnTo>
                <a:lnTo>
                  <a:pt x="3396475" y="0"/>
                </a:lnTo>
                <a:close/>
              </a:path>
              <a:path w="8244205" h="360045">
                <a:moveTo>
                  <a:pt x="4053674" y="0"/>
                </a:moveTo>
                <a:lnTo>
                  <a:pt x="3752354" y="0"/>
                </a:lnTo>
                <a:lnTo>
                  <a:pt x="2610573" y="360006"/>
                </a:lnTo>
                <a:lnTo>
                  <a:pt x="2911894" y="360006"/>
                </a:lnTo>
                <a:lnTo>
                  <a:pt x="4053674" y="0"/>
                </a:lnTo>
                <a:close/>
              </a:path>
              <a:path w="8244205" h="360045">
                <a:moveTo>
                  <a:pt x="4710861" y="0"/>
                </a:moveTo>
                <a:lnTo>
                  <a:pt x="4409541" y="0"/>
                </a:lnTo>
                <a:lnTo>
                  <a:pt x="3267773" y="360006"/>
                </a:lnTo>
                <a:lnTo>
                  <a:pt x="3569080" y="360006"/>
                </a:lnTo>
                <a:lnTo>
                  <a:pt x="4710861" y="0"/>
                </a:lnTo>
                <a:close/>
              </a:path>
              <a:path w="8244205" h="360045">
                <a:moveTo>
                  <a:pt x="5368061" y="0"/>
                </a:moveTo>
                <a:lnTo>
                  <a:pt x="5066740" y="0"/>
                </a:lnTo>
                <a:lnTo>
                  <a:pt x="3924973" y="360006"/>
                </a:lnTo>
                <a:lnTo>
                  <a:pt x="4226293" y="360006"/>
                </a:lnTo>
                <a:lnTo>
                  <a:pt x="5368061" y="0"/>
                </a:lnTo>
                <a:close/>
              </a:path>
              <a:path w="8244205" h="360045">
                <a:moveTo>
                  <a:pt x="6025260" y="0"/>
                </a:moveTo>
                <a:lnTo>
                  <a:pt x="5723940" y="0"/>
                </a:lnTo>
                <a:lnTo>
                  <a:pt x="4582159" y="360006"/>
                </a:lnTo>
                <a:lnTo>
                  <a:pt x="4883480" y="360006"/>
                </a:lnTo>
                <a:lnTo>
                  <a:pt x="6025260" y="0"/>
                </a:lnTo>
                <a:close/>
              </a:path>
              <a:path w="8244205" h="360045">
                <a:moveTo>
                  <a:pt x="6682460" y="0"/>
                </a:moveTo>
                <a:lnTo>
                  <a:pt x="6381127" y="0"/>
                </a:lnTo>
                <a:lnTo>
                  <a:pt x="5239346" y="360006"/>
                </a:lnTo>
                <a:lnTo>
                  <a:pt x="5540679" y="360006"/>
                </a:lnTo>
                <a:lnTo>
                  <a:pt x="6682460" y="0"/>
                </a:lnTo>
                <a:close/>
              </a:path>
              <a:path w="8244205" h="360045">
                <a:moveTo>
                  <a:pt x="7339659" y="0"/>
                </a:moveTo>
                <a:lnTo>
                  <a:pt x="7038327" y="0"/>
                </a:lnTo>
                <a:lnTo>
                  <a:pt x="5896559" y="360006"/>
                </a:lnTo>
                <a:lnTo>
                  <a:pt x="6197866" y="360006"/>
                </a:lnTo>
                <a:lnTo>
                  <a:pt x="7339659" y="0"/>
                </a:lnTo>
                <a:close/>
              </a:path>
              <a:path w="8244205" h="360045">
                <a:moveTo>
                  <a:pt x="7996846" y="0"/>
                </a:moveTo>
                <a:lnTo>
                  <a:pt x="7695526" y="0"/>
                </a:lnTo>
                <a:lnTo>
                  <a:pt x="6553746" y="360006"/>
                </a:lnTo>
                <a:lnTo>
                  <a:pt x="6855066" y="360006"/>
                </a:lnTo>
                <a:lnTo>
                  <a:pt x="7996846" y="0"/>
                </a:lnTo>
                <a:close/>
              </a:path>
              <a:path w="8244205" h="360045">
                <a:moveTo>
                  <a:pt x="8244001" y="34290"/>
                </a:moveTo>
                <a:lnTo>
                  <a:pt x="7210945" y="360006"/>
                </a:lnTo>
                <a:lnTo>
                  <a:pt x="7512265" y="360006"/>
                </a:lnTo>
                <a:lnTo>
                  <a:pt x="8244001" y="129286"/>
                </a:lnTo>
                <a:lnTo>
                  <a:pt x="8244001" y="34290"/>
                </a:lnTo>
                <a:close/>
              </a:path>
              <a:path w="8244205" h="360045">
                <a:moveTo>
                  <a:pt x="8244001" y="241503"/>
                </a:moveTo>
                <a:lnTo>
                  <a:pt x="7868132" y="360006"/>
                </a:lnTo>
                <a:lnTo>
                  <a:pt x="8169465" y="360006"/>
                </a:lnTo>
                <a:lnTo>
                  <a:pt x="8244001" y="336499"/>
                </a:lnTo>
                <a:lnTo>
                  <a:pt x="8244001" y="241503"/>
                </a:lnTo>
                <a:close/>
              </a:path>
              <a:path w="8244205" h="360045">
                <a:moveTo>
                  <a:pt x="767689" y="0"/>
                </a:moveTo>
                <a:lnTo>
                  <a:pt x="466369" y="0"/>
                </a:lnTo>
                <a:lnTo>
                  <a:pt x="0" y="147053"/>
                </a:lnTo>
                <a:lnTo>
                  <a:pt x="0" y="242061"/>
                </a:lnTo>
                <a:lnTo>
                  <a:pt x="767689" y="0"/>
                </a:lnTo>
                <a:close/>
              </a:path>
              <a:path w="8244205" h="360045">
                <a:moveTo>
                  <a:pt x="110477" y="0"/>
                </a:moveTo>
                <a:lnTo>
                  <a:pt x="0" y="0"/>
                </a:lnTo>
                <a:lnTo>
                  <a:pt x="0" y="34836"/>
                </a:lnTo>
                <a:lnTo>
                  <a:pt x="110477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C65-Fensterkuvert_4c_beidseitig_haftfix_PDF-Vorlage.indd</dc:title>
  <dcterms:created xsi:type="dcterms:W3CDTF">2022-02-18T08:58:26Z</dcterms:created>
  <dcterms:modified xsi:type="dcterms:W3CDTF">2022-02-18T08:58:26Z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2022-02-18T00:00:00Z</vt:filetime>
  </property>
  <property fmtid="{D5CDD505-2E9C-101B-9397-08002B2CF9AE}" pid="3" name="Creator">
    <vt:lpwstr>Adobe InDesign 17.1 (Windows)</vt:lpwstr>
  </property>
  <property fmtid="{D5CDD505-2E9C-101B-9397-08002B2CF9AE}" pid="4" name="LastSaved">
    <vt:filetime>2022-02-18T00:00:00Z</vt:filetime>
  </property>
</Properties>
</file>