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200900" cy="1803400"/>
  <p:notesSz cx="7200900" cy="180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40067" y="559054"/>
            <a:ext cx="6120765" cy="378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80135" y="1009904"/>
            <a:ext cx="5040630" cy="450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60045" y="414782"/>
            <a:ext cx="3132391" cy="11902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708463" y="414782"/>
            <a:ext cx="3132391" cy="11902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0045" y="72136"/>
            <a:ext cx="6480810" cy="28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0045" y="414782"/>
            <a:ext cx="6480810" cy="11902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448306" y="1677162"/>
            <a:ext cx="2304288" cy="901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60045" y="1677162"/>
            <a:ext cx="1656207" cy="901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184648" y="1677162"/>
            <a:ext cx="1656207" cy="901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1174" y="347818"/>
            <a:ext cx="0" cy="1183640"/>
          </a:xfrm>
          <a:custGeom>
            <a:avLst/>
            <a:gdLst/>
            <a:ahLst/>
            <a:cxnLst/>
            <a:rect l="l" t="t" r="r" b="b"/>
            <a:pathLst>
              <a:path w="0" h="1183640">
                <a:moveTo>
                  <a:pt x="0" y="0"/>
                </a:moveTo>
                <a:lnTo>
                  <a:pt x="0" y="1183233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38707" y="1688821"/>
            <a:ext cx="6598920" cy="0"/>
          </a:xfrm>
          <a:custGeom>
            <a:avLst/>
            <a:gdLst/>
            <a:ahLst/>
            <a:cxnLst/>
            <a:rect l="l" t="t" r="r" b="b"/>
            <a:pathLst>
              <a:path w="6598920" h="0">
                <a:moveTo>
                  <a:pt x="0" y="0"/>
                </a:moveTo>
                <a:lnTo>
                  <a:pt x="6598424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088824" y="268940"/>
            <a:ext cx="0" cy="1183640"/>
          </a:xfrm>
          <a:custGeom>
            <a:avLst/>
            <a:gdLst/>
            <a:ahLst/>
            <a:cxnLst/>
            <a:rect l="l" t="t" r="r" b="b"/>
            <a:pathLst>
              <a:path w="0" h="1183640">
                <a:moveTo>
                  <a:pt x="0" y="1183233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62868" y="111171"/>
            <a:ext cx="6598920" cy="0"/>
          </a:xfrm>
          <a:custGeom>
            <a:avLst/>
            <a:gdLst/>
            <a:ahLst/>
            <a:cxnLst/>
            <a:rect l="l" t="t" r="r" b="b"/>
            <a:pathLst>
              <a:path w="6598920" h="0">
                <a:moveTo>
                  <a:pt x="6598424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1174" y="1609938"/>
            <a:ext cx="76200" cy="79375"/>
          </a:xfrm>
          <a:custGeom>
            <a:avLst/>
            <a:gdLst/>
            <a:ahLst/>
            <a:cxnLst/>
            <a:rect l="l" t="t" r="r" b="b"/>
            <a:pathLst>
              <a:path w="76200" h="79375">
                <a:moveTo>
                  <a:pt x="0" y="0"/>
                </a:moveTo>
                <a:lnTo>
                  <a:pt x="0" y="78879"/>
                </a:lnTo>
                <a:lnTo>
                  <a:pt x="75844" y="78879"/>
                </a:lnTo>
              </a:path>
            </a:pathLst>
          </a:custGeom>
          <a:ln w="634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012976" y="1609938"/>
            <a:ext cx="76200" cy="79375"/>
          </a:xfrm>
          <a:custGeom>
            <a:avLst/>
            <a:gdLst/>
            <a:ahLst/>
            <a:cxnLst/>
            <a:rect l="l" t="t" r="r" b="b"/>
            <a:pathLst>
              <a:path w="76200" h="79375">
                <a:moveTo>
                  <a:pt x="0" y="78879"/>
                </a:moveTo>
                <a:lnTo>
                  <a:pt x="75844" y="78879"/>
                </a:lnTo>
                <a:lnTo>
                  <a:pt x="75844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012976" y="111173"/>
            <a:ext cx="76200" cy="79375"/>
          </a:xfrm>
          <a:custGeom>
            <a:avLst/>
            <a:gdLst/>
            <a:ahLst/>
            <a:cxnLst/>
            <a:rect l="l" t="t" r="r" b="b"/>
            <a:pathLst>
              <a:path w="76200" h="79375">
                <a:moveTo>
                  <a:pt x="75844" y="78879"/>
                </a:moveTo>
                <a:lnTo>
                  <a:pt x="75844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999" y="107998"/>
            <a:ext cx="1596990" cy="328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EmailleTasse_200x50mm_PDF-Vorlage.indd</dc:title>
  <dcterms:created xsi:type="dcterms:W3CDTF">2021-10-18T06:11:45Z</dcterms:created>
  <dcterms:modified xsi:type="dcterms:W3CDTF">2021-10-18T06:11:45Z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2021-10-18T00:00:00Z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2021-10-18T00:00:00Z</vt:filetime>
  </property>
</Properties>
</file>