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2.png"/><Relationship Id="rId10" Type="http://schemas.openxmlformats.org/officeDocument/2006/relationships/image" Target="../media/image16.png"/><Relationship Id="rId11" Type="http://schemas.openxmlformats.org/officeDocument/2006/relationships/image" Target="../media/image10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949518"/>
            <a:ext cx="541020" cy="140970"/>
            <a:chOff x="1420632" y="949518"/>
            <a:chExt cx="541020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955042"/>
              <a:ext cx="190671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33287" y="986284"/>
              <a:ext cx="179108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837922" y="949518"/>
              <a:ext cx="123539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946096" y="1179642"/>
            <a:ext cx="963294" cy="140970"/>
            <a:chOff x="946096" y="1179642"/>
            <a:chExt cx="963294" cy="140970"/>
          </a:xfrm>
        </p:grpSpPr>
        <p:sp>
          <p:nvSpPr>
            <p:cNvPr id="10" name="object 10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972167" y="1185166"/>
            <a:ext cx="142240" cy="135890"/>
            <a:chOff x="1972167" y="1185166"/>
            <a:chExt cx="142240" cy="135890"/>
          </a:xfrm>
        </p:grpSpPr>
        <p:sp>
          <p:nvSpPr>
            <p:cNvPr id="17" name="object 17"/>
            <p:cNvSpPr/>
            <p:nvPr/>
          </p:nvSpPr>
          <p:spPr>
            <a:xfrm>
              <a:off x="1972167" y="1185166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39166" y="1216408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sp>
          <p:nvSpPr>
            <p:cNvPr id="20" name="object 20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47811" y="1828040"/>
            <a:ext cx="397510" cy="167640"/>
            <a:chOff x="947811" y="1828040"/>
            <a:chExt cx="397510" cy="167640"/>
          </a:xfrm>
        </p:grpSpPr>
        <p:sp>
          <p:nvSpPr>
            <p:cNvPr id="3" name="object 3"/>
            <p:cNvSpPr/>
            <p:nvPr/>
          </p:nvSpPr>
          <p:spPr>
            <a:xfrm>
              <a:off x="947811" y="1843090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65540" y="1828040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420632" y="1839661"/>
            <a:ext cx="541020" cy="140970"/>
            <a:chOff x="1420632" y="1839661"/>
            <a:chExt cx="541020" cy="140970"/>
          </a:xfrm>
        </p:grpSpPr>
        <p:sp>
          <p:nvSpPr>
            <p:cNvPr id="6" name="object 6"/>
            <p:cNvSpPr/>
            <p:nvPr/>
          </p:nvSpPr>
          <p:spPr>
            <a:xfrm>
              <a:off x="1420632" y="1845185"/>
              <a:ext cx="190671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33287" y="1876427"/>
              <a:ext cx="179108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837922" y="1839661"/>
              <a:ext cx="123539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953526" y="2069785"/>
            <a:ext cx="835025" cy="161925"/>
            <a:chOff x="953526" y="2069785"/>
            <a:chExt cx="835025" cy="161925"/>
          </a:xfrm>
        </p:grpSpPr>
        <p:sp>
          <p:nvSpPr>
            <p:cNvPr id="10" name="object 10"/>
            <p:cNvSpPr/>
            <p:nvPr/>
          </p:nvSpPr>
          <p:spPr>
            <a:xfrm>
              <a:off x="953526" y="2075309"/>
              <a:ext cx="94297" cy="13335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72969" y="2072642"/>
              <a:ext cx="76962" cy="1381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175801" y="2106551"/>
              <a:ext cx="74675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73204" y="2069785"/>
              <a:ext cx="158381" cy="14097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51855" y="2106551"/>
              <a:ext cx="81534" cy="10420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55868" y="2069785"/>
              <a:ext cx="189585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65646" y="2186752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852324" y="2075309"/>
            <a:ext cx="142240" cy="135890"/>
            <a:chOff x="1852324" y="2075309"/>
            <a:chExt cx="142240" cy="135890"/>
          </a:xfrm>
        </p:grpSpPr>
        <p:sp>
          <p:nvSpPr>
            <p:cNvPr id="18" name="object 18"/>
            <p:cNvSpPr/>
            <p:nvPr/>
          </p:nvSpPr>
          <p:spPr>
            <a:xfrm>
              <a:off x="1852324" y="2075309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19342" y="2106551"/>
              <a:ext cx="74675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940670" y="2353721"/>
            <a:ext cx="2957830" cy="107950"/>
            <a:chOff x="940670" y="2353721"/>
            <a:chExt cx="2957830" cy="107950"/>
          </a:xfrm>
        </p:grpSpPr>
        <p:sp>
          <p:nvSpPr>
            <p:cNvPr id="21" name="object 21"/>
            <p:cNvSpPr/>
            <p:nvPr/>
          </p:nvSpPr>
          <p:spPr>
            <a:xfrm>
              <a:off x="940670" y="2353721"/>
              <a:ext cx="2924484" cy="10765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83544" y="242494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179995" y="179994"/>
            <a:ext cx="7920355" cy="998219"/>
          </a:xfrm>
          <a:custGeom>
            <a:avLst/>
            <a:gdLst/>
            <a:ahLst/>
            <a:cxnLst/>
            <a:rect l="l" t="t" r="r" b="b"/>
            <a:pathLst>
              <a:path w="7920355" h="998219">
                <a:moveTo>
                  <a:pt x="12064" y="228"/>
                </a:moveTo>
                <a:lnTo>
                  <a:pt x="0" y="4381"/>
                </a:lnTo>
                <a:lnTo>
                  <a:pt x="21031" y="64668"/>
                </a:lnTo>
                <a:lnTo>
                  <a:pt x="33108" y="60515"/>
                </a:lnTo>
                <a:lnTo>
                  <a:pt x="12064" y="228"/>
                </a:lnTo>
                <a:close/>
              </a:path>
              <a:path w="7920355" h="998219">
                <a:moveTo>
                  <a:pt x="54152" y="120802"/>
                </a:moveTo>
                <a:lnTo>
                  <a:pt x="42075" y="124967"/>
                </a:lnTo>
                <a:lnTo>
                  <a:pt x="63106" y="185254"/>
                </a:lnTo>
                <a:lnTo>
                  <a:pt x="75184" y="181089"/>
                </a:lnTo>
                <a:lnTo>
                  <a:pt x="54152" y="120802"/>
                </a:lnTo>
                <a:close/>
              </a:path>
              <a:path w="7920355" h="998219">
                <a:moveTo>
                  <a:pt x="96227" y="241376"/>
                </a:moveTo>
                <a:lnTo>
                  <a:pt x="84150" y="245541"/>
                </a:lnTo>
                <a:lnTo>
                  <a:pt x="105181" y="305828"/>
                </a:lnTo>
                <a:lnTo>
                  <a:pt x="117259" y="301675"/>
                </a:lnTo>
                <a:lnTo>
                  <a:pt x="96227" y="241376"/>
                </a:lnTo>
                <a:close/>
              </a:path>
              <a:path w="7920355" h="998219">
                <a:moveTo>
                  <a:pt x="138302" y="361962"/>
                </a:moveTo>
                <a:lnTo>
                  <a:pt x="126225" y="366115"/>
                </a:lnTo>
                <a:lnTo>
                  <a:pt x="147269" y="426415"/>
                </a:lnTo>
                <a:lnTo>
                  <a:pt x="159346" y="422249"/>
                </a:lnTo>
                <a:lnTo>
                  <a:pt x="138302" y="361962"/>
                </a:lnTo>
                <a:close/>
              </a:path>
              <a:path w="7920355" h="998219">
                <a:moveTo>
                  <a:pt x="180378" y="482536"/>
                </a:moveTo>
                <a:lnTo>
                  <a:pt x="168300" y="486702"/>
                </a:lnTo>
                <a:lnTo>
                  <a:pt x="189344" y="546988"/>
                </a:lnTo>
                <a:lnTo>
                  <a:pt x="201422" y="542836"/>
                </a:lnTo>
                <a:lnTo>
                  <a:pt x="180378" y="482536"/>
                </a:lnTo>
                <a:close/>
              </a:path>
              <a:path w="7920355" h="998219">
                <a:moveTo>
                  <a:pt x="222453" y="603122"/>
                </a:moveTo>
                <a:lnTo>
                  <a:pt x="210375" y="607275"/>
                </a:lnTo>
                <a:lnTo>
                  <a:pt x="231419" y="667562"/>
                </a:lnTo>
                <a:lnTo>
                  <a:pt x="243497" y="663409"/>
                </a:lnTo>
                <a:lnTo>
                  <a:pt x="222453" y="603122"/>
                </a:lnTo>
                <a:close/>
              </a:path>
              <a:path w="7920355" h="998219">
                <a:moveTo>
                  <a:pt x="264541" y="723696"/>
                </a:moveTo>
                <a:lnTo>
                  <a:pt x="252463" y="727862"/>
                </a:lnTo>
                <a:lnTo>
                  <a:pt x="273494" y="788149"/>
                </a:lnTo>
                <a:lnTo>
                  <a:pt x="285572" y="783983"/>
                </a:lnTo>
                <a:lnTo>
                  <a:pt x="264541" y="723696"/>
                </a:lnTo>
                <a:close/>
              </a:path>
              <a:path w="7920355" h="998219">
                <a:moveTo>
                  <a:pt x="306616" y="844283"/>
                </a:moveTo>
                <a:lnTo>
                  <a:pt x="294538" y="848436"/>
                </a:lnTo>
                <a:lnTo>
                  <a:pt x="315569" y="908723"/>
                </a:lnTo>
                <a:lnTo>
                  <a:pt x="327647" y="904570"/>
                </a:lnTo>
                <a:lnTo>
                  <a:pt x="306616" y="844283"/>
                </a:lnTo>
                <a:close/>
              </a:path>
              <a:path w="7920355" h="998219">
                <a:moveTo>
                  <a:pt x="348754" y="964387"/>
                </a:moveTo>
                <a:lnTo>
                  <a:pt x="336969" y="969314"/>
                </a:lnTo>
                <a:lnTo>
                  <a:pt x="340065" y="975863"/>
                </a:lnTo>
                <a:lnTo>
                  <a:pt x="343585" y="981671"/>
                </a:lnTo>
                <a:lnTo>
                  <a:pt x="377380" y="998143"/>
                </a:lnTo>
                <a:lnTo>
                  <a:pt x="395579" y="998143"/>
                </a:lnTo>
                <a:lnTo>
                  <a:pt x="395579" y="985443"/>
                </a:lnTo>
                <a:lnTo>
                  <a:pt x="377380" y="985443"/>
                </a:lnTo>
                <a:lnTo>
                  <a:pt x="369328" y="985405"/>
                </a:lnTo>
                <a:lnTo>
                  <a:pt x="364197" y="983805"/>
                </a:lnTo>
                <a:lnTo>
                  <a:pt x="355828" y="977633"/>
                </a:lnTo>
                <a:lnTo>
                  <a:pt x="352183" y="972515"/>
                </a:lnTo>
                <a:lnTo>
                  <a:pt x="348754" y="964387"/>
                </a:lnTo>
                <a:close/>
              </a:path>
              <a:path w="7920355" h="998219">
                <a:moveTo>
                  <a:pt x="524014" y="985443"/>
                </a:moveTo>
                <a:lnTo>
                  <a:pt x="459803" y="985443"/>
                </a:lnTo>
                <a:lnTo>
                  <a:pt x="459803" y="998143"/>
                </a:lnTo>
                <a:lnTo>
                  <a:pt x="524014" y="998143"/>
                </a:lnTo>
                <a:lnTo>
                  <a:pt x="524014" y="985443"/>
                </a:lnTo>
                <a:close/>
              </a:path>
              <a:path w="7920355" h="998219">
                <a:moveTo>
                  <a:pt x="652462" y="985443"/>
                </a:moveTo>
                <a:lnTo>
                  <a:pt x="588251" y="985443"/>
                </a:lnTo>
                <a:lnTo>
                  <a:pt x="588251" y="998143"/>
                </a:lnTo>
                <a:lnTo>
                  <a:pt x="652462" y="998143"/>
                </a:lnTo>
                <a:lnTo>
                  <a:pt x="652462" y="985443"/>
                </a:lnTo>
                <a:close/>
              </a:path>
              <a:path w="7920355" h="998219">
                <a:moveTo>
                  <a:pt x="780910" y="985443"/>
                </a:moveTo>
                <a:lnTo>
                  <a:pt x="716699" y="985443"/>
                </a:lnTo>
                <a:lnTo>
                  <a:pt x="716699" y="998143"/>
                </a:lnTo>
                <a:lnTo>
                  <a:pt x="780910" y="998143"/>
                </a:lnTo>
                <a:lnTo>
                  <a:pt x="780910" y="985443"/>
                </a:lnTo>
                <a:close/>
              </a:path>
              <a:path w="7920355" h="998219">
                <a:moveTo>
                  <a:pt x="909358" y="985443"/>
                </a:moveTo>
                <a:lnTo>
                  <a:pt x="845146" y="985443"/>
                </a:lnTo>
                <a:lnTo>
                  <a:pt x="845146" y="998143"/>
                </a:lnTo>
                <a:lnTo>
                  <a:pt x="909358" y="998143"/>
                </a:lnTo>
                <a:lnTo>
                  <a:pt x="909358" y="985443"/>
                </a:lnTo>
                <a:close/>
              </a:path>
              <a:path w="7920355" h="998219">
                <a:moveTo>
                  <a:pt x="1037793" y="985443"/>
                </a:moveTo>
                <a:lnTo>
                  <a:pt x="973582" y="985443"/>
                </a:lnTo>
                <a:lnTo>
                  <a:pt x="973582" y="998143"/>
                </a:lnTo>
                <a:lnTo>
                  <a:pt x="1037793" y="998143"/>
                </a:lnTo>
                <a:lnTo>
                  <a:pt x="1037793" y="985443"/>
                </a:lnTo>
                <a:close/>
              </a:path>
              <a:path w="7920355" h="998219">
                <a:moveTo>
                  <a:pt x="1166228" y="985443"/>
                </a:moveTo>
                <a:lnTo>
                  <a:pt x="1102017" y="985443"/>
                </a:lnTo>
                <a:lnTo>
                  <a:pt x="1102017" y="998143"/>
                </a:lnTo>
                <a:lnTo>
                  <a:pt x="1166228" y="998143"/>
                </a:lnTo>
                <a:lnTo>
                  <a:pt x="1166228" y="985443"/>
                </a:lnTo>
                <a:close/>
              </a:path>
              <a:path w="7920355" h="998219">
                <a:moveTo>
                  <a:pt x="1294676" y="985443"/>
                </a:moveTo>
                <a:lnTo>
                  <a:pt x="1230464" y="985443"/>
                </a:lnTo>
                <a:lnTo>
                  <a:pt x="1230464" y="998143"/>
                </a:lnTo>
                <a:lnTo>
                  <a:pt x="1294676" y="998143"/>
                </a:lnTo>
                <a:lnTo>
                  <a:pt x="1294676" y="985443"/>
                </a:lnTo>
                <a:close/>
              </a:path>
              <a:path w="7920355" h="998219">
                <a:moveTo>
                  <a:pt x="1423111" y="985443"/>
                </a:moveTo>
                <a:lnTo>
                  <a:pt x="1358900" y="985443"/>
                </a:lnTo>
                <a:lnTo>
                  <a:pt x="1358900" y="998143"/>
                </a:lnTo>
                <a:lnTo>
                  <a:pt x="1423111" y="998143"/>
                </a:lnTo>
                <a:lnTo>
                  <a:pt x="1423111" y="985443"/>
                </a:lnTo>
                <a:close/>
              </a:path>
              <a:path w="7920355" h="998219">
                <a:moveTo>
                  <a:pt x="1551559" y="985443"/>
                </a:moveTo>
                <a:lnTo>
                  <a:pt x="1487347" y="985443"/>
                </a:lnTo>
                <a:lnTo>
                  <a:pt x="1487347" y="998143"/>
                </a:lnTo>
                <a:lnTo>
                  <a:pt x="1551559" y="998143"/>
                </a:lnTo>
                <a:lnTo>
                  <a:pt x="1551559" y="985443"/>
                </a:lnTo>
                <a:close/>
              </a:path>
              <a:path w="7920355" h="998219">
                <a:moveTo>
                  <a:pt x="1680006" y="985443"/>
                </a:moveTo>
                <a:lnTo>
                  <a:pt x="1615795" y="985443"/>
                </a:lnTo>
                <a:lnTo>
                  <a:pt x="1615795" y="998143"/>
                </a:lnTo>
                <a:lnTo>
                  <a:pt x="1680006" y="998143"/>
                </a:lnTo>
                <a:lnTo>
                  <a:pt x="1680006" y="985443"/>
                </a:lnTo>
                <a:close/>
              </a:path>
              <a:path w="7920355" h="998219">
                <a:moveTo>
                  <a:pt x="1808454" y="985443"/>
                </a:moveTo>
                <a:lnTo>
                  <a:pt x="1744243" y="985443"/>
                </a:lnTo>
                <a:lnTo>
                  <a:pt x="1744243" y="998143"/>
                </a:lnTo>
                <a:lnTo>
                  <a:pt x="1808454" y="998143"/>
                </a:lnTo>
                <a:lnTo>
                  <a:pt x="1808454" y="985443"/>
                </a:lnTo>
                <a:close/>
              </a:path>
              <a:path w="7920355" h="998219">
                <a:moveTo>
                  <a:pt x="1936889" y="985443"/>
                </a:moveTo>
                <a:lnTo>
                  <a:pt x="1872678" y="985443"/>
                </a:lnTo>
                <a:lnTo>
                  <a:pt x="1872678" y="998143"/>
                </a:lnTo>
                <a:lnTo>
                  <a:pt x="1936889" y="998143"/>
                </a:lnTo>
                <a:lnTo>
                  <a:pt x="1936889" y="985443"/>
                </a:lnTo>
                <a:close/>
              </a:path>
              <a:path w="7920355" h="998219">
                <a:moveTo>
                  <a:pt x="2065324" y="985443"/>
                </a:moveTo>
                <a:lnTo>
                  <a:pt x="2001113" y="985443"/>
                </a:lnTo>
                <a:lnTo>
                  <a:pt x="2001113" y="998143"/>
                </a:lnTo>
                <a:lnTo>
                  <a:pt x="2065324" y="998143"/>
                </a:lnTo>
                <a:lnTo>
                  <a:pt x="2065324" y="985443"/>
                </a:lnTo>
                <a:close/>
              </a:path>
              <a:path w="7920355" h="998219">
                <a:moveTo>
                  <a:pt x="2193772" y="985443"/>
                </a:moveTo>
                <a:lnTo>
                  <a:pt x="2129561" y="985443"/>
                </a:lnTo>
                <a:lnTo>
                  <a:pt x="2129561" y="998143"/>
                </a:lnTo>
                <a:lnTo>
                  <a:pt x="2193772" y="998143"/>
                </a:lnTo>
                <a:lnTo>
                  <a:pt x="2193772" y="985443"/>
                </a:lnTo>
                <a:close/>
              </a:path>
              <a:path w="7920355" h="998219">
                <a:moveTo>
                  <a:pt x="2322220" y="985443"/>
                </a:moveTo>
                <a:lnTo>
                  <a:pt x="2258009" y="985443"/>
                </a:lnTo>
                <a:lnTo>
                  <a:pt x="2258009" y="998143"/>
                </a:lnTo>
                <a:lnTo>
                  <a:pt x="2322220" y="998143"/>
                </a:lnTo>
                <a:lnTo>
                  <a:pt x="2322220" y="985443"/>
                </a:lnTo>
                <a:close/>
              </a:path>
              <a:path w="7920355" h="998219">
                <a:moveTo>
                  <a:pt x="2450655" y="985443"/>
                </a:moveTo>
                <a:lnTo>
                  <a:pt x="2386444" y="985443"/>
                </a:lnTo>
                <a:lnTo>
                  <a:pt x="2386444" y="998143"/>
                </a:lnTo>
                <a:lnTo>
                  <a:pt x="2450655" y="998143"/>
                </a:lnTo>
                <a:lnTo>
                  <a:pt x="2450655" y="985443"/>
                </a:lnTo>
                <a:close/>
              </a:path>
              <a:path w="7920355" h="998219">
                <a:moveTo>
                  <a:pt x="2579103" y="985443"/>
                </a:moveTo>
                <a:lnTo>
                  <a:pt x="2514892" y="985443"/>
                </a:lnTo>
                <a:lnTo>
                  <a:pt x="2514892" y="998143"/>
                </a:lnTo>
                <a:lnTo>
                  <a:pt x="2579103" y="998143"/>
                </a:lnTo>
                <a:lnTo>
                  <a:pt x="2579103" y="985443"/>
                </a:lnTo>
                <a:close/>
              </a:path>
              <a:path w="7920355" h="998219">
                <a:moveTo>
                  <a:pt x="2707551" y="985443"/>
                </a:moveTo>
                <a:lnTo>
                  <a:pt x="2643339" y="985443"/>
                </a:lnTo>
                <a:lnTo>
                  <a:pt x="2643339" y="998143"/>
                </a:lnTo>
                <a:lnTo>
                  <a:pt x="2707551" y="998143"/>
                </a:lnTo>
                <a:lnTo>
                  <a:pt x="2707551" y="985443"/>
                </a:lnTo>
                <a:close/>
              </a:path>
              <a:path w="7920355" h="998219">
                <a:moveTo>
                  <a:pt x="2835973" y="985443"/>
                </a:moveTo>
                <a:lnTo>
                  <a:pt x="2771762" y="985443"/>
                </a:lnTo>
                <a:lnTo>
                  <a:pt x="2771762" y="998143"/>
                </a:lnTo>
                <a:lnTo>
                  <a:pt x="2835973" y="998143"/>
                </a:lnTo>
                <a:lnTo>
                  <a:pt x="2835973" y="985443"/>
                </a:lnTo>
                <a:close/>
              </a:path>
              <a:path w="7920355" h="998219">
                <a:moveTo>
                  <a:pt x="2964421" y="985443"/>
                </a:moveTo>
                <a:lnTo>
                  <a:pt x="2900210" y="985443"/>
                </a:lnTo>
                <a:lnTo>
                  <a:pt x="2900210" y="998143"/>
                </a:lnTo>
                <a:lnTo>
                  <a:pt x="2964421" y="998143"/>
                </a:lnTo>
                <a:lnTo>
                  <a:pt x="2964421" y="985443"/>
                </a:lnTo>
                <a:close/>
              </a:path>
              <a:path w="7920355" h="998219">
                <a:moveTo>
                  <a:pt x="3092869" y="985443"/>
                </a:moveTo>
                <a:lnTo>
                  <a:pt x="3028657" y="985443"/>
                </a:lnTo>
                <a:lnTo>
                  <a:pt x="3028657" y="998143"/>
                </a:lnTo>
                <a:lnTo>
                  <a:pt x="3092869" y="998143"/>
                </a:lnTo>
                <a:lnTo>
                  <a:pt x="3092869" y="985443"/>
                </a:lnTo>
                <a:close/>
              </a:path>
              <a:path w="7920355" h="998219">
                <a:moveTo>
                  <a:pt x="3221316" y="985443"/>
                </a:moveTo>
                <a:lnTo>
                  <a:pt x="3157105" y="985443"/>
                </a:lnTo>
                <a:lnTo>
                  <a:pt x="3157105" y="998143"/>
                </a:lnTo>
                <a:lnTo>
                  <a:pt x="3221316" y="998143"/>
                </a:lnTo>
                <a:lnTo>
                  <a:pt x="3221316" y="985443"/>
                </a:lnTo>
                <a:close/>
              </a:path>
              <a:path w="7920355" h="998219">
                <a:moveTo>
                  <a:pt x="3349752" y="985443"/>
                </a:moveTo>
                <a:lnTo>
                  <a:pt x="3285540" y="985443"/>
                </a:lnTo>
                <a:lnTo>
                  <a:pt x="3285540" y="998143"/>
                </a:lnTo>
                <a:lnTo>
                  <a:pt x="3349752" y="998143"/>
                </a:lnTo>
                <a:lnTo>
                  <a:pt x="3349752" y="985443"/>
                </a:lnTo>
                <a:close/>
              </a:path>
              <a:path w="7920355" h="998219">
                <a:moveTo>
                  <a:pt x="3478199" y="985443"/>
                </a:moveTo>
                <a:lnTo>
                  <a:pt x="3413988" y="985443"/>
                </a:lnTo>
                <a:lnTo>
                  <a:pt x="3413988" y="998143"/>
                </a:lnTo>
                <a:lnTo>
                  <a:pt x="3478199" y="998143"/>
                </a:lnTo>
                <a:lnTo>
                  <a:pt x="3478199" y="985443"/>
                </a:lnTo>
                <a:close/>
              </a:path>
              <a:path w="7920355" h="998219">
                <a:moveTo>
                  <a:pt x="3606647" y="985443"/>
                </a:moveTo>
                <a:lnTo>
                  <a:pt x="3542436" y="985443"/>
                </a:lnTo>
                <a:lnTo>
                  <a:pt x="3542436" y="998143"/>
                </a:lnTo>
                <a:lnTo>
                  <a:pt x="3606647" y="998143"/>
                </a:lnTo>
                <a:lnTo>
                  <a:pt x="3606647" y="985443"/>
                </a:lnTo>
                <a:close/>
              </a:path>
              <a:path w="7920355" h="998219">
                <a:moveTo>
                  <a:pt x="3735082" y="985443"/>
                </a:moveTo>
                <a:lnTo>
                  <a:pt x="3670871" y="985443"/>
                </a:lnTo>
                <a:lnTo>
                  <a:pt x="3670871" y="998143"/>
                </a:lnTo>
                <a:lnTo>
                  <a:pt x="3735082" y="998143"/>
                </a:lnTo>
                <a:lnTo>
                  <a:pt x="3735082" y="985443"/>
                </a:lnTo>
                <a:close/>
              </a:path>
              <a:path w="7920355" h="998219">
                <a:moveTo>
                  <a:pt x="3863517" y="985443"/>
                </a:moveTo>
                <a:lnTo>
                  <a:pt x="3799306" y="985443"/>
                </a:lnTo>
                <a:lnTo>
                  <a:pt x="3799306" y="998143"/>
                </a:lnTo>
                <a:lnTo>
                  <a:pt x="3863517" y="998143"/>
                </a:lnTo>
                <a:lnTo>
                  <a:pt x="3863517" y="985443"/>
                </a:lnTo>
                <a:close/>
              </a:path>
              <a:path w="7920355" h="998219">
                <a:moveTo>
                  <a:pt x="3991965" y="985443"/>
                </a:moveTo>
                <a:lnTo>
                  <a:pt x="3927754" y="985443"/>
                </a:lnTo>
                <a:lnTo>
                  <a:pt x="3927754" y="998143"/>
                </a:lnTo>
                <a:lnTo>
                  <a:pt x="3991965" y="998143"/>
                </a:lnTo>
                <a:lnTo>
                  <a:pt x="3991965" y="985443"/>
                </a:lnTo>
                <a:close/>
              </a:path>
              <a:path w="7920355" h="998219">
                <a:moveTo>
                  <a:pt x="4120413" y="985443"/>
                </a:moveTo>
                <a:lnTo>
                  <a:pt x="4056202" y="985443"/>
                </a:lnTo>
                <a:lnTo>
                  <a:pt x="4056202" y="998143"/>
                </a:lnTo>
                <a:lnTo>
                  <a:pt x="4120413" y="998143"/>
                </a:lnTo>
                <a:lnTo>
                  <a:pt x="4120413" y="985443"/>
                </a:lnTo>
                <a:close/>
              </a:path>
              <a:path w="7920355" h="998219">
                <a:moveTo>
                  <a:pt x="4248848" y="985443"/>
                </a:moveTo>
                <a:lnTo>
                  <a:pt x="4184637" y="985443"/>
                </a:lnTo>
                <a:lnTo>
                  <a:pt x="4184637" y="998143"/>
                </a:lnTo>
                <a:lnTo>
                  <a:pt x="4248848" y="998143"/>
                </a:lnTo>
                <a:lnTo>
                  <a:pt x="4248848" y="985443"/>
                </a:lnTo>
                <a:close/>
              </a:path>
              <a:path w="7920355" h="998219">
                <a:moveTo>
                  <a:pt x="4377296" y="985443"/>
                </a:moveTo>
                <a:lnTo>
                  <a:pt x="4313085" y="985443"/>
                </a:lnTo>
                <a:lnTo>
                  <a:pt x="4313085" y="998143"/>
                </a:lnTo>
                <a:lnTo>
                  <a:pt x="4377296" y="998143"/>
                </a:lnTo>
                <a:lnTo>
                  <a:pt x="4377296" y="985443"/>
                </a:lnTo>
                <a:close/>
              </a:path>
              <a:path w="7920355" h="998219">
                <a:moveTo>
                  <a:pt x="4505744" y="985443"/>
                </a:moveTo>
                <a:lnTo>
                  <a:pt x="4441532" y="985443"/>
                </a:lnTo>
                <a:lnTo>
                  <a:pt x="4441532" y="998143"/>
                </a:lnTo>
                <a:lnTo>
                  <a:pt x="4505744" y="998143"/>
                </a:lnTo>
                <a:lnTo>
                  <a:pt x="4505744" y="985443"/>
                </a:lnTo>
                <a:close/>
              </a:path>
              <a:path w="7920355" h="998219">
                <a:moveTo>
                  <a:pt x="4634179" y="985443"/>
                </a:moveTo>
                <a:lnTo>
                  <a:pt x="4569968" y="985443"/>
                </a:lnTo>
                <a:lnTo>
                  <a:pt x="4569968" y="998143"/>
                </a:lnTo>
                <a:lnTo>
                  <a:pt x="4634179" y="998143"/>
                </a:lnTo>
                <a:lnTo>
                  <a:pt x="4634179" y="985443"/>
                </a:lnTo>
                <a:close/>
              </a:path>
              <a:path w="7920355" h="998219">
                <a:moveTo>
                  <a:pt x="4762614" y="985443"/>
                </a:moveTo>
                <a:lnTo>
                  <a:pt x="4698403" y="985443"/>
                </a:lnTo>
                <a:lnTo>
                  <a:pt x="4698403" y="998143"/>
                </a:lnTo>
                <a:lnTo>
                  <a:pt x="4762614" y="998143"/>
                </a:lnTo>
                <a:lnTo>
                  <a:pt x="4762614" y="985443"/>
                </a:lnTo>
                <a:close/>
              </a:path>
              <a:path w="7920355" h="998219">
                <a:moveTo>
                  <a:pt x="4891062" y="985443"/>
                </a:moveTo>
                <a:lnTo>
                  <a:pt x="4826850" y="985443"/>
                </a:lnTo>
                <a:lnTo>
                  <a:pt x="4826850" y="998143"/>
                </a:lnTo>
                <a:lnTo>
                  <a:pt x="4891062" y="998143"/>
                </a:lnTo>
                <a:lnTo>
                  <a:pt x="4891062" y="985443"/>
                </a:lnTo>
                <a:close/>
              </a:path>
              <a:path w="7920355" h="998219">
                <a:moveTo>
                  <a:pt x="5019509" y="985443"/>
                </a:moveTo>
                <a:lnTo>
                  <a:pt x="4955298" y="985443"/>
                </a:lnTo>
                <a:lnTo>
                  <a:pt x="4955298" y="998143"/>
                </a:lnTo>
                <a:lnTo>
                  <a:pt x="5019509" y="998143"/>
                </a:lnTo>
                <a:lnTo>
                  <a:pt x="5019509" y="985443"/>
                </a:lnTo>
                <a:close/>
              </a:path>
              <a:path w="7920355" h="998219">
                <a:moveTo>
                  <a:pt x="5147957" y="985443"/>
                </a:moveTo>
                <a:lnTo>
                  <a:pt x="5083746" y="985443"/>
                </a:lnTo>
                <a:lnTo>
                  <a:pt x="5083746" y="998143"/>
                </a:lnTo>
                <a:lnTo>
                  <a:pt x="5147957" y="998143"/>
                </a:lnTo>
                <a:lnTo>
                  <a:pt x="5147957" y="985443"/>
                </a:lnTo>
                <a:close/>
              </a:path>
              <a:path w="7920355" h="998219">
                <a:moveTo>
                  <a:pt x="5276392" y="985443"/>
                </a:moveTo>
                <a:lnTo>
                  <a:pt x="5212181" y="985443"/>
                </a:lnTo>
                <a:lnTo>
                  <a:pt x="5212181" y="998143"/>
                </a:lnTo>
                <a:lnTo>
                  <a:pt x="5276392" y="998143"/>
                </a:lnTo>
                <a:lnTo>
                  <a:pt x="5276392" y="985443"/>
                </a:lnTo>
                <a:close/>
              </a:path>
              <a:path w="7920355" h="998219">
                <a:moveTo>
                  <a:pt x="5404840" y="985443"/>
                </a:moveTo>
                <a:lnTo>
                  <a:pt x="5340629" y="985443"/>
                </a:lnTo>
                <a:lnTo>
                  <a:pt x="5340629" y="998143"/>
                </a:lnTo>
                <a:lnTo>
                  <a:pt x="5404840" y="998143"/>
                </a:lnTo>
                <a:lnTo>
                  <a:pt x="5404840" y="985443"/>
                </a:lnTo>
                <a:close/>
              </a:path>
              <a:path w="7920355" h="998219">
                <a:moveTo>
                  <a:pt x="5533288" y="985443"/>
                </a:moveTo>
                <a:lnTo>
                  <a:pt x="5469077" y="985443"/>
                </a:lnTo>
                <a:lnTo>
                  <a:pt x="5469077" y="998143"/>
                </a:lnTo>
                <a:lnTo>
                  <a:pt x="5533288" y="998143"/>
                </a:lnTo>
                <a:lnTo>
                  <a:pt x="5533288" y="985443"/>
                </a:lnTo>
                <a:close/>
              </a:path>
              <a:path w="7920355" h="998219">
                <a:moveTo>
                  <a:pt x="5661723" y="985443"/>
                </a:moveTo>
                <a:lnTo>
                  <a:pt x="5597512" y="985443"/>
                </a:lnTo>
                <a:lnTo>
                  <a:pt x="5597512" y="998143"/>
                </a:lnTo>
                <a:lnTo>
                  <a:pt x="5661723" y="998143"/>
                </a:lnTo>
                <a:lnTo>
                  <a:pt x="5661723" y="985443"/>
                </a:lnTo>
                <a:close/>
              </a:path>
              <a:path w="7920355" h="998219">
                <a:moveTo>
                  <a:pt x="5790171" y="985443"/>
                </a:moveTo>
                <a:lnTo>
                  <a:pt x="5725947" y="985443"/>
                </a:lnTo>
                <a:lnTo>
                  <a:pt x="5725947" y="998143"/>
                </a:lnTo>
                <a:lnTo>
                  <a:pt x="5790171" y="998143"/>
                </a:lnTo>
                <a:lnTo>
                  <a:pt x="5790171" y="985443"/>
                </a:lnTo>
                <a:close/>
              </a:path>
              <a:path w="7920355" h="998219">
                <a:moveTo>
                  <a:pt x="5918606" y="985443"/>
                </a:moveTo>
                <a:lnTo>
                  <a:pt x="5854395" y="985443"/>
                </a:lnTo>
                <a:lnTo>
                  <a:pt x="5854395" y="998143"/>
                </a:lnTo>
                <a:lnTo>
                  <a:pt x="5918606" y="998143"/>
                </a:lnTo>
                <a:lnTo>
                  <a:pt x="5918606" y="985443"/>
                </a:lnTo>
                <a:close/>
              </a:path>
              <a:path w="7920355" h="998219">
                <a:moveTo>
                  <a:pt x="6047054" y="985443"/>
                </a:moveTo>
                <a:lnTo>
                  <a:pt x="5982843" y="985443"/>
                </a:lnTo>
                <a:lnTo>
                  <a:pt x="5982843" y="998143"/>
                </a:lnTo>
                <a:lnTo>
                  <a:pt x="6047054" y="998143"/>
                </a:lnTo>
                <a:lnTo>
                  <a:pt x="6047054" y="985443"/>
                </a:lnTo>
                <a:close/>
              </a:path>
              <a:path w="7920355" h="998219">
                <a:moveTo>
                  <a:pt x="6175489" y="985443"/>
                </a:moveTo>
                <a:lnTo>
                  <a:pt x="6111278" y="985443"/>
                </a:lnTo>
                <a:lnTo>
                  <a:pt x="6111278" y="998143"/>
                </a:lnTo>
                <a:lnTo>
                  <a:pt x="6175489" y="998143"/>
                </a:lnTo>
                <a:lnTo>
                  <a:pt x="6175489" y="985443"/>
                </a:lnTo>
                <a:close/>
              </a:path>
              <a:path w="7920355" h="998219">
                <a:moveTo>
                  <a:pt x="6303937" y="985443"/>
                </a:moveTo>
                <a:lnTo>
                  <a:pt x="6239725" y="985443"/>
                </a:lnTo>
                <a:lnTo>
                  <a:pt x="6239725" y="998143"/>
                </a:lnTo>
                <a:lnTo>
                  <a:pt x="6303937" y="998143"/>
                </a:lnTo>
                <a:lnTo>
                  <a:pt x="6303937" y="985443"/>
                </a:lnTo>
                <a:close/>
              </a:path>
              <a:path w="7920355" h="998219">
                <a:moveTo>
                  <a:pt x="6432384" y="985443"/>
                </a:moveTo>
                <a:lnTo>
                  <a:pt x="6368173" y="985443"/>
                </a:lnTo>
                <a:lnTo>
                  <a:pt x="6368173" y="998143"/>
                </a:lnTo>
                <a:lnTo>
                  <a:pt x="6432384" y="998143"/>
                </a:lnTo>
                <a:lnTo>
                  <a:pt x="6432384" y="985443"/>
                </a:lnTo>
                <a:close/>
              </a:path>
              <a:path w="7920355" h="998219">
                <a:moveTo>
                  <a:pt x="6560832" y="985443"/>
                </a:moveTo>
                <a:lnTo>
                  <a:pt x="6496608" y="985443"/>
                </a:lnTo>
                <a:lnTo>
                  <a:pt x="6496608" y="998143"/>
                </a:lnTo>
                <a:lnTo>
                  <a:pt x="6560832" y="998143"/>
                </a:lnTo>
                <a:lnTo>
                  <a:pt x="6560832" y="985443"/>
                </a:lnTo>
                <a:close/>
              </a:path>
              <a:path w="7920355" h="998219">
                <a:moveTo>
                  <a:pt x="6689267" y="985443"/>
                </a:moveTo>
                <a:lnTo>
                  <a:pt x="6625056" y="985443"/>
                </a:lnTo>
                <a:lnTo>
                  <a:pt x="6625056" y="998143"/>
                </a:lnTo>
                <a:lnTo>
                  <a:pt x="6689267" y="998143"/>
                </a:lnTo>
                <a:lnTo>
                  <a:pt x="6689267" y="985443"/>
                </a:lnTo>
                <a:close/>
              </a:path>
              <a:path w="7920355" h="998219">
                <a:moveTo>
                  <a:pt x="6817715" y="985443"/>
                </a:moveTo>
                <a:lnTo>
                  <a:pt x="6753491" y="985443"/>
                </a:lnTo>
                <a:lnTo>
                  <a:pt x="6753491" y="998143"/>
                </a:lnTo>
                <a:lnTo>
                  <a:pt x="6817715" y="998143"/>
                </a:lnTo>
                <a:lnTo>
                  <a:pt x="6817715" y="985443"/>
                </a:lnTo>
                <a:close/>
              </a:path>
              <a:path w="7920355" h="998219">
                <a:moveTo>
                  <a:pt x="6946150" y="985443"/>
                </a:moveTo>
                <a:lnTo>
                  <a:pt x="6881939" y="985443"/>
                </a:lnTo>
                <a:lnTo>
                  <a:pt x="6881939" y="998143"/>
                </a:lnTo>
                <a:lnTo>
                  <a:pt x="6946150" y="998143"/>
                </a:lnTo>
                <a:lnTo>
                  <a:pt x="6946150" y="985443"/>
                </a:lnTo>
                <a:close/>
              </a:path>
              <a:path w="7920355" h="998219">
                <a:moveTo>
                  <a:pt x="7074585" y="985443"/>
                </a:moveTo>
                <a:lnTo>
                  <a:pt x="7010374" y="985443"/>
                </a:lnTo>
                <a:lnTo>
                  <a:pt x="7010374" y="998143"/>
                </a:lnTo>
                <a:lnTo>
                  <a:pt x="7074585" y="998143"/>
                </a:lnTo>
                <a:lnTo>
                  <a:pt x="7074585" y="985443"/>
                </a:lnTo>
                <a:close/>
              </a:path>
              <a:path w="7920355" h="998219">
                <a:moveTo>
                  <a:pt x="7203033" y="985443"/>
                </a:moveTo>
                <a:lnTo>
                  <a:pt x="7138822" y="985443"/>
                </a:lnTo>
                <a:lnTo>
                  <a:pt x="7138822" y="998143"/>
                </a:lnTo>
                <a:lnTo>
                  <a:pt x="7203033" y="998143"/>
                </a:lnTo>
                <a:lnTo>
                  <a:pt x="7203033" y="985443"/>
                </a:lnTo>
                <a:close/>
              </a:path>
              <a:path w="7920355" h="998219">
                <a:moveTo>
                  <a:pt x="7331481" y="985443"/>
                </a:moveTo>
                <a:lnTo>
                  <a:pt x="7267257" y="985443"/>
                </a:lnTo>
                <a:lnTo>
                  <a:pt x="7267257" y="998143"/>
                </a:lnTo>
                <a:lnTo>
                  <a:pt x="7331481" y="998143"/>
                </a:lnTo>
                <a:lnTo>
                  <a:pt x="7331481" y="985443"/>
                </a:lnTo>
                <a:close/>
              </a:path>
              <a:path w="7920355" h="998219">
                <a:moveTo>
                  <a:pt x="7459929" y="985443"/>
                </a:moveTo>
                <a:lnTo>
                  <a:pt x="7395717" y="985443"/>
                </a:lnTo>
                <a:lnTo>
                  <a:pt x="7395717" y="998143"/>
                </a:lnTo>
                <a:lnTo>
                  <a:pt x="7459929" y="998143"/>
                </a:lnTo>
                <a:lnTo>
                  <a:pt x="7459929" y="985443"/>
                </a:lnTo>
                <a:close/>
              </a:path>
              <a:path w="7920355" h="998219">
                <a:moveTo>
                  <a:pt x="7571282" y="964082"/>
                </a:moveTo>
                <a:lnTo>
                  <a:pt x="7541590" y="985443"/>
                </a:lnTo>
                <a:lnTo>
                  <a:pt x="7524153" y="985443"/>
                </a:lnTo>
                <a:lnTo>
                  <a:pt x="7524153" y="998143"/>
                </a:lnTo>
                <a:lnTo>
                  <a:pt x="7541590" y="998143"/>
                </a:lnTo>
                <a:lnTo>
                  <a:pt x="7548764" y="997687"/>
                </a:lnTo>
                <a:lnTo>
                  <a:pt x="7579829" y="975558"/>
                </a:lnTo>
                <a:lnTo>
                  <a:pt x="7582992" y="969162"/>
                </a:lnTo>
                <a:lnTo>
                  <a:pt x="7571282" y="964082"/>
                </a:lnTo>
                <a:close/>
              </a:path>
              <a:path w="7920355" h="998219">
                <a:moveTo>
                  <a:pt x="7613421" y="844067"/>
                </a:moveTo>
                <a:lnTo>
                  <a:pt x="7592377" y="904354"/>
                </a:lnTo>
                <a:lnTo>
                  <a:pt x="7604455" y="908519"/>
                </a:lnTo>
                <a:lnTo>
                  <a:pt x="7625499" y="848220"/>
                </a:lnTo>
                <a:lnTo>
                  <a:pt x="7613421" y="844067"/>
                </a:lnTo>
                <a:close/>
              </a:path>
              <a:path w="7920355" h="998219">
                <a:moveTo>
                  <a:pt x="7655496" y="723480"/>
                </a:moveTo>
                <a:lnTo>
                  <a:pt x="7634465" y="783767"/>
                </a:lnTo>
                <a:lnTo>
                  <a:pt x="7646542" y="787933"/>
                </a:lnTo>
                <a:lnTo>
                  <a:pt x="7667574" y="727646"/>
                </a:lnTo>
                <a:lnTo>
                  <a:pt x="7655496" y="723480"/>
                </a:lnTo>
                <a:close/>
              </a:path>
              <a:path w="7920355" h="998219">
                <a:moveTo>
                  <a:pt x="7697558" y="602907"/>
                </a:moveTo>
                <a:lnTo>
                  <a:pt x="7676527" y="663193"/>
                </a:lnTo>
                <a:lnTo>
                  <a:pt x="7688605" y="667359"/>
                </a:lnTo>
                <a:lnTo>
                  <a:pt x="7709636" y="607059"/>
                </a:lnTo>
                <a:lnTo>
                  <a:pt x="7697558" y="602907"/>
                </a:lnTo>
                <a:close/>
              </a:path>
              <a:path w="7920355" h="998219">
                <a:moveTo>
                  <a:pt x="7739646" y="482320"/>
                </a:moveTo>
                <a:lnTo>
                  <a:pt x="7718602" y="542620"/>
                </a:lnTo>
                <a:lnTo>
                  <a:pt x="7730680" y="546773"/>
                </a:lnTo>
                <a:lnTo>
                  <a:pt x="7751724" y="486486"/>
                </a:lnTo>
                <a:lnTo>
                  <a:pt x="7739646" y="482320"/>
                </a:lnTo>
                <a:close/>
              </a:path>
              <a:path w="7920355" h="998219">
                <a:moveTo>
                  <a:pt x="7781709" y="361746"/>
                </a:moveTo>
                <a:lnTo>
                  <a:pt x="7760677" y="422033"/>
                </a:lnTo>
                <a:lnTo>
                  <a:pt x="7772742" y="426199"/>
                </a:lnTo>
                <a:lnTo>
                  <a:pt x="7793786" y="365899"/>
                </a:lnTo>
                <a:lnTo>
                  <a:pt x="7781709" y="361746"/>
                </a:lnTo>
                <a:close/>
              </a:path>
              <a:path w="7920355" h="998219">
                <a:moveTo>
                  <a:pt x="7823784" y="241160"/>
                </a:moveTo>
                <a:lnTo>
                  <a:pt x="7802740" y="301447"/>
                </a:lnTo>
                <a:lnTo>
                  <a:pt x="7814817" y="305612"/>
                </a:lnTo>
                <a:lnTo>
                  <a:pt x="7835861" y="245325"/>
                </a:lnTo>
                <a:lnTo>
                  <a:pt x="7823784" y="241160"/>
                </a:lnTo>
                <a:close/>
              </a:path>
              <a:path w="7920355" h="998219">
                <a:moveTo>
                  <a:pt x="7865846" y="120586"/>
                </a:moveTo>
                <a:lnTo>
                  <a:pt x="7844828" y="180873"/>
                </a:lnTo>
                <a:lnTo>
                  <a:pt x="7856905" y="185026"/>
                </a:lnTo>
                <a:lnTo>
                  <a:pt x="7877924" y="124739"/>
                </a:lnTo>
                <a:lnTo>
                  <a:pt x="7865846" y="120586"/>
                </a:lnTo>
                <a:close/>
              </a:path>
              <a:path w="7920355" h="998219">
                <a:moveTo>
                  <a:pt x="7907921" y="0"/>
                </a:moveTo>
                <a:lnTo>
                  <a:pt x="7886890" y="60286"/>
                </a:lnTo>
                <a:lnTo>
                  <a:pt x="7898968" y="64452"/>
                </a:lnTo>
                <a:lnTo>
                  <a:pt x="7919999" y="4165"/>
                </a:lnTo>
                <a:lnTo>
                  <a:pt x="790792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C56_Kuvert_beidseitig_1c_PDF_Vorlage.indd</dc:title>
  <dcterms:created xsi:type="dcterms:W3CDTF">2020-12-17T06:42:07Z</dcterms:created>
  <dcterms:modified xsi:type="dcterms:W3CDTF">2020-12-17T06:42:07Z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