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16.png"/><Relationship Id="rId14" Type="http://schemas.openxmlformats.org/officeDocument/2006/relationships/image" Target="../media/image21.png"/><Relationship Id="rId15" Type="http://schemas.openxmlformats.org/officeDocument/2006/relationships/image" Target="../media/image14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7" y="179997"/>
            <a:ext cx="7920355" cy="3960495"/>
            <a:chOff x="179997" y="179997"/>
            <a:chExt cx="7920355" cy="3960495"/>
          </a:xfrm>
        </p:grpSpPr>
        <p:sp>
          <p:nvSpPr>
            <p:cNvPr id="3" name="object 3"/>
            <p:cNvSpPr/>
            <p:nvPr/>
          </p:nvSpPr>
          <p:spPr>
            <a:xfrm>
              <a:off x="899998" y="1979994"/>
              <a:ext cx="3240405" cy="1620520"/>
            </a:xfrm>
            <a:custGeom>
              <a:avLst/>
              <a:gdLst/>
              <a:ahLst/>
              <a:cxnLst/>
              <a:rect l="l" t="t" r="r" b="b"/>
              <a:pathLst>
                <a:path w="3240404" h="1620520">
                  <a:moveTo>
                    <a:pt x="3239995" y="604291"/>
                  </a:moveTo>
                  <a:lnTo>
                    <a:pt x="41606" y="1612745"/>
                  </a:lnTo>
                  <a:lnTo>
                    <a:pt x="43533" y="1614045"/>
                  </a:lnTo>
                  <a:lnTo>
                    <a:pt x="44512" y="1614449"/>
                  </a:lnTo>
                  <a:lnTo>
                    <a:pt x="71996" y="1619998"/>
                  </a:lnTo>
                  <a:lnTo>
                    <a:pt x="184341" y="1619998"/>
                  </a:lnTo>
                  <a:lnTo>
                    <a:pt x="3239995" y="656551"/>
                  </a:lnTo>
                  <a:lnTo>
                    <a:pt x="3239995" y="604291"/>
                  </a:lnTo>
                  <a:close/>
                </a:path>
                <a:path w="3240404" h="1620520">
                  <a:moveTo>
                    <a:pt x="3239995" y="718210"/>
                  </a:moveTo>
                  <a:lnTo>
                    <a:pt x="379921" y="1619998"/>
                  </a:lnTo>
                  <a:lnTo>
                    <a:pt x="545656" y="1619998"/>
                  </a:lnTo>
                  <a:lnTo>
                    <a:pt x="3239995" y="770470"/>
                  </a:lnTo>
                  <a:lnTo>
                    <a:pt x="3239995" y="718210"/>
                  </a:lnTo>
                  <a:close/>
                </a:path>
                <a:path w="3240404" h="1620520">
                  <a:moveTo>
                    <a:pt x="3239995" y="832142"/>
                  </a:moveTo>
                  <a:lnTo>
                    <a:pt x="741223" y="1619998"/>
                  </a:lnTo>
                  <a:lnTo>
                    <a:pt x="906971" y="1619998"/>
                  </a:lnTo>
                  <a:lnTo>
                    <a:pt x="3239995" y="884389"/>
                  </a:lnTo>
                  <a:lnTo>
                    <a:pt x="3239995" y="832142"/>
                  </a:lnTo>
                  <a:close/>
                </a:path>
                <a:path w="3240404" h="1620520">
                  <a:moveTo>
                    <a:pt x="3239995" y="946061"/>
                  </a:moveTo>
                  <a:lnTo>
                    <a:pt x="1102526" y="1619998"/>
                  </a:lnTo>
                  <a:lnTo>
                    <a:pt x="1268273" y="1619998"/>
                  </a:lnTo>
                  <a:lnTo>
                    <a:pt x="3239995" y="998308"/>
                  </a:lnTo>
                  <a:lnTo>
                    <a:pt x="3239995" y="946061"/>
                  </a:lnTo>
                  <a:close/>
                </a:path>
                <a:path w="3240404" h="1620520">
                  <a:moveTo>
                    <a:pt x="3239995" y="1059980"/>
                  </a:moveTo>
                  <a:lnTo>
                    <a:pt x="1463841" y="1619998"/>
                  </a:lnTo>
                  <a:lnTo>
                    <a:pt x="1629588" y="1619998"/>
                  </a:lnTo>
                  <a:lnTo>
                    <a:pt x="3239995" y="1112240"/>
                  </a:lnTo>
                  <a:lnTo>
                    <a:pt x="3239995" y="1059980"/>
                  </a:lnTo>
                  <a:close/>
                </a:path>
                <a:path w="3240404" h="1620520">
                  <a:moveTo>
                    <a:pt x="3239995" y="1173899"/>
                  </a:moveTo>
                  <a:lnTo>
                    <a:pt x="1825143" y="1619998"/>
                  </a:lnTo>
                  <a:lnTo>
                    <a:pt x="1990891" y="1619998"/>
                  </a:lnTo>
                  <a:lnTo>
                    <a:pt x="3239995" y="1226159"/>
                  </a:lnTo>
                  <a:lnTo>
                    <a:pt x="3239995" y="1173899"/>
                  </a:lnTo>
                  <a:close/>
                </a:path>
                <a:path w="3240404" h="1620520">
                  <a:moveTo>
                    <a:pt x="3239995" y="1287818"/>
                  </a:moveTo>
                  <a:lnTo>
                    <a:pt x="2186458" y="1619998"/>
                  </a:lnTo>
                  <a:lnTo>
                    <a:pt x="2352206" y="1619998"/>
                  </a:lnTo>
                  <a:lnTo>
                    <a:pt x="3239995" y="1340078"/>
                  </a:lnTo>
                  <a:lnTo>
                    <a:pt x="3239995" y="1287818"/>
                  </a:lnTo>
                  <a:close/>
                </a:path>
                <a:path w="3240404" h="1620520">
                  <a:moveTo>
                    <a:pt x="3239995" y="1401737"/>
                  </a:moveTo>
                  <a:lnTo>
                    <a:pt x="2547760" y="1619998"/>
                  </a:lnTo>
                  <a:lnTo>
                    <a:pt x="2713508" y="1619998"/>
                  </a:lnTo>
                  <a:lnTo>
                    <a:pt x="3239995" y="1453997"/>
                  </a:lnTo>
                  <a:lnTo>
                    <a:pt x="3239995" y="1401737"/>
                  </a:lnTo>
                  <a:close/>
                </a:path>
                <a:path w="3240404" h="1620520">
                  <a:moveTo>
                    <a:pt x="3239995" y="1515656"/>
                  </a:moveTo>
                  <a:lnTo>
                    <a:pt x="2909075" y="1619998"/>
                  </a:lnTo>
                  <a:lnTo>
                    <a:pt x="3074823" y="1619998"/>
                  </a:lnTo>
                  <a:lnTo>
                    <a:pt x="3235707" y="1569264"/>
                  </a:lnTo>
                  <a:lnTo>
                    <a:pt x="3239995" y="1548015"/>
                  </a:lnTo>
                  <a:lnTo>
                    <a:pt x="3239995" y="1515656"/>
                  </a:lnTo>
                  <a:close/>
                </a:path>
                <a:path w="3240404" h="1620520">
                  <a:moveTo>
                    <a:pt x="3239995" y="490372"/>
                  </a:moveTo>
                  <a:lnTo>
                    <a:pt x="0" y="1511946"/>
                  </a:lnTo>
                  <a:lnTo>
                    <a:pt x="2" y="1548015"/>
                  </a:lnTo>
                  <a:lnTo>
                    <a:pt x="3074" y="1563232"/>
                  </a:lnTo>
                  <a:lnTo>
                    <a:pt x="3239995" y="542632"/>
                  </a:lnTo>
                  <a:lnTo>
                    <a:pt x="3239995" y="490372"/>
                  </a:lnTo>
                  <a:close/>
                </a:path>
                <a:path w="3240404" h="1620520">
                  <a:moveTo>
                    <a:pt x="3239995" y="376453"/>
                  </a:moveTo>
                  <a:lnTo>
                    <a:pt x="0" y="1398027"/>
                  </a:lnTo>
                  <a:lnTo>
                    <a:pt x="0" y="1450275"/>
                  </a:lnTo>
                  <a:lnTo>
                    <a:pt x="3239995" y="428713"/>
                  </a:lnTo>
                  <a:lnTo>
                    <a:pt x="3239995" y="376453"/>
                  </a:lnTo>
                  <a:close/>
                </a:path>
                <a:path w="3240404" h="1620520">
                  <a:moveTo>
                    <a:pt x="3239995" y="262534"/>
                  </a:moveTo>
                  <a:lnTo>
                    <a:pt x="0" y="1284108"/>
                  </a:lnTo>
                  <a:lnTo>
                    <a:pt x="0" y="1336356"/>
                  </a:lnTo>
                  <a:lnTo>
                    <a:pt x="3239995" y="314794"/>
                  </a:lnTo>
                  <a:lnTo>
                    <a:pt x="3239995" y="262534"/>
                  </a:lnTo>
                  <a:close/>
                </a:path>
                <a:path w="3240404" h="1620520">
                  <a:moveTo>
                    <a:pt x="3239995" y="148615"/>
                  </a:moveTo>
                  <a:lnTo>
                    <a:pt x="0" y="1170177"/>
                  </a:lnTo>
                  <a:lnTo>
                    <a:pt x="0" y="1222437"/>
                  </a:lnTo>
                  <a:lnTo>
                    <a:pt x="3239995" y="200875"/>
                  </a:lnTo>
                  <a:lnTo>
                    <a:pt x="3239995" y="148615"/>
                  </a:lnTo>
                  <a:close/>
                </a:path>
                <a:path w="3240404" h="1620520">
                  <a:moveTo>
                    <a:pt x="3230174" y="37786"/>
                  </a:moveTo>
                  <a:lnTo>
                    <a:pt x="0" y="1056258"/>
                  </a:lnTo>
                  <a:lnTo>
                    <a:pt x="0" y="1108518"/>
                  </a:lnTo>
                  <a:lnTo>
                    <a:pt x="3239995" y="86956"/>
                  </a:lnTo>
                  <a:lnTo>
                    <a:pt x="3239994" y="71974"/>
                  </a:lnTo>
                  <a:lnTo>
                    <a:pt x="3234411" y="44308"/>
                  </a:lnTo>
                  <a:lnTo>
                    <a:pt x="3234042" y="43525"/>
                  </a:lnTo>
                  <a:lnTo>
                    <a:pt x="3230174" y="37786"/>
                  </a:lnTo>
                  <a:close/>
                </a:path>
                <a:path w="3240404" h="1620520">
                  <a:moveTo>
                    <a:pt x="3154474" y="0"/>
                  </a:moveTo>
                  <a:lnTo>
                    <a:pt x="2988726" y="0"/>
                  </a:lnTo>
                  <a:lnTo>
                    <a:pt x="0" y="942339"/>
                  </a:lnTo>
                  <a:lnTo>
                    <a:pt x="0" y="994599"/>
                  </a:lnTo>
                  <a:lnTo>
                    <a:pt x="3154474" y="0"/>
                  </a:lnTo>
                  <a:close/>
                </a:path>
                <a:path w="3240404" h="1620520">
                  <a:moveTo>
                    <a:pt x="2793159" y="0"/>
                  </a:moveTo>
                  <a:lnTo>
                    <a:pt x="2627424" y="0"/>
                  </a:lnTo>
                  <a:lnTo>
                    <a:pt x="0" y="828420"/>
                  </a:lnTo>
                  <a:lnTo>
                    <a:pt x="0" y="880680"/>
                  </a:lnTo>
                  <a:lnTo>
                    <a:pt x="2793159" y="0"/>
                  </a:lnTo>
                  <a:close/>
                </a:path>
                <a:path w="3240404" h="1620520">
                  <a:moveTo>
                    <a:pt x="2431856" y="0"/>
                  </a:moveTo>
                  <a:lnTo>
                    <a:pt x="2266109" y="0"/>
                  </a:lnTo>
                  <a:lnTo>
                    <a:pt x="0" y="714501"/>
                  </a:lnTo>
                  <a:lnTo>
                    <a:pt x="0" y="766761"/>
                  </a:lnTo>
                  <a:lnTo>
                    <a:pt x="2431856" y="0"/>
                  </a:lnTo>
                  <a:close/>
                </a:path>
                <a:path w="3240404" h="1620520">
                  <a:moveTo>
                    <a:pt x="2070554" y="0"/>
                  </a:moveTo>
                  <a:lnTo>
                    <a:pt x="1904806" y="0"/>
                  </a:lnTo>
                  <a:lnTo>
                    <a:pt x="0" y="600582"/>
                  </a:lnTo>
                  <a:lnTo>
                    <a:pt x="0" y="652842"/>
                  </a:lnTo>
                  <a:lnTo>
                    <a:pt x="2070554" y="0"/>
                  </a:lnTo>
                  <a:close/>
                </a:path>
                <a:path w="3240404" h="1620520">
                  <a:moveTo>
                    <a:pt x="1709239" y="0"/>
                  </a:moveTo>
                  <a:lnTo>
                    <a:pt x="1543491" y="0"/>
                  </a:lnTo>
                  <a:lnTo>
                    <a:pt x="0" y="486663"/>
                  </a:lnTo>
                  <a:lnTo>
                    <a:pt x="0" y="538923"/>
                  </a:lnTo>
                  <a:lnTo>
                    <a:pt x="1709239" y="0"/>
                  </a:lnTo>
                  <a:close/>
                </a:path>
                <a:path w="3240404" h="1620520">
                  <a:moveTo>
                    <a:pt x="1347924" y="0"/>
                  </a:moveTo>
                  <a:lnTo>
                    <a:pt x="1182189" y="0"/>
                  </a:lnTo>
                  <a:lnTo>
                    <a:pt x="0" y="372744"/>
                  </a:lnTo>
                  <a:lnTo>
                    <a:pt x="0" y="425004"/>
                  </a:lnTo>
                  <a:lnTo>
                    <a:pt x="1347924" y="0"/>
                  </a:lnTo>
                  <a:close/>
                </a:path>
                <a:path w="3240404" h="1620520">
                  <a:moveTo>
                    <a:pt x="986622" y="0"/>
                  </a:moveTo>
                  <a:lnTo>
                    <a:pt x="820874" y="0"/>
                  </a:lnTo>
                  <a:lnTo>
                    <a:pt x="0" y="258825"/>
                  </a:lnTo>
                  <a:lnTo>
                    <a:pt x="0" y="311072"/>
                  </a:lnTo>
                  <a:lnTo>
                    <a:pt x="986622" y="0"/>
                  </a:lnTo>
                  <a:close/>
                </a:path>
                <a:path w="3240404" h="1620520">
                  <a:moveTo>
                    <a:pt x="625307" y="0"/>
                  </a:moveTo>
                  <a:lnTo>
                    <a:pt x="459572" y="0"/>
                  </a:lnTo>
                  <a:lnTo>
                    <a:pt x="0" y="144906"/>
                  </a:lnTo>
                  <a:lnTo>
                    <a:pt x="0" y="197153"/>
                  </a:lnTo>
                  <a:lnTo>
                    <a:pt x="625307" y="0"/>
                  </a:lnTo>
                  <a:close/>
                </a:path>
                <a:path w="3240404" h="1620520">
                  <a:moveTo>
                    <a:pt x="264004" y="0"/>
                  </a:moveTo>
                  <a:lnTo>
                    <a:pt x="98257" y="0"/>
                  </a:lnTo>
                  <a:lnTo>
                    <a:pt x="18305" y="25211"/>
                  </a:lnTo>
                  <a:lnTo>
                    <a:pt x="6430" y="42823"/>
                  </a:lnTo>
                  <a:lnTo>
                    <a:pt x="5487" y="44810"/>
                  </a:lnTo>
                  <a:lnTo>
                    <a:pt x="4" y="71974"/>
                  </a:lnTo>
                  <a:lnTo>
                    <a:pt x="0" y="83234"/>
                  </a:lnTo>
                  <a:lnTo>
                    <a:pt x="26400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985650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06353" y="1986343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14354" y="2097943"/>
              <a:ext cx="3011805" cy="1388110"/>
            </a:xfrm>
            <a:custGeom>
              <a:avLst/>
              <a:gdLst/>
              <a:ahLst/>
              <a:cxnLst/>
              <a:rect l="l" t="t" r="r" b="b"/>
              <a:pathLst>
                <a:path w="3011804" h="1388110">
                  <a:moveTo>
                    <a:pt x="2939300" y="0"/>
                  </a:moveTo>
                  <a:lnTo>
                    <a:pt x="71996" y="0"/>
                  </a:ln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15694"/>
                  </a:lnTo>
                  <a:lnTo>
                    <a:pt x="5657" y="1343721"/>
                  </a:lnTo>
                  <a:lnTo>
                    <a:pt x="21086" y="1366610"/>
                  </a:lnTo>
                  <a:lnTo>
                    <a:pt x="43971" y="1382043"/>
                  </a:lnTo>
                  <a:lnTo>
                    <a:pt x="71996" y="1387703"/>
                  </a:lnTo>
                  <a:lnTo>
                    <a:pt x="2939300" y="1387703"/>
                  </a:lnTo>
                  <a:lnTo>
                    <a:pt x="2967325" y="1382043"/>
                  </a:lnTo>
                  <a:lnTo>
                    <a:pt x="2990210" y="1366610"/>
                  </a:lnTo>
                  <a:lnTo>
                    <a:pt x="3005639" y="1343721"/>
                  </a:lnTo>
                  <a:lnTo>
                    <a:pt x="3011297" y="1315694"/>
                  </a:lnTo>
                  <a:lnTo>
                    <a:pt x="3011297" y="71996"/>
                  </a:lnTo>
                  <a:lnTo>
                    <a:pt x="3005639" y="43971"/>
                  </a:lnTo>
                  <a:lnTo>
                    <a:pt x="2990210" y="21086"/>
                  </a:lnTo>
                  <a:lnTo>
                    <a:pt x="2967325" y="5657"/>
                  </a:lnTo>
                  <a:lnTo>
                    <a:pt x="2939300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14354" y="2097943"/>
              <a:ext cx="3011805" cy="1388110"/>
            </a:xfrm>
            <a:custGeom>
              <a:avLst/>
              <a:gdLst/>
              <a:ahLst/>
              <a:cxnLst/>
              <a:rect l="l" t="t" r="r" b="b"/>
              <a:pathLst>
                <a:path w="3011804" h="138811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315694"/>
                  </a:lnTo>
                  <a:lnTo>
                    <a:pt x="5657" y="1343721"/>
                  </a:lnTo>
                  <a:lnTo>
                    <a:pt x="21086" y="1366610"/>
                  </a:lnTo>
                  <a:lnTo>
                    <a:pt x="43971" y="1382043"/>
                  </a:lnTo>
                  <a:lnTo>
                    <a:pt x="71996" y="1387703"/>
                  </a:lnTo>
                  <a:lnTo>
                    <a:pt x="2939300" y="1387703"/>
                  </a:lnTo>
                  <a:lnTo>
                    <a:pt x="2967325" y="1382043"/>
                  </a:lnTo>
                  <a:lnTo>
                    <a:pt x="2990210" y="1366610"/>
                  </a:lnTo>
                  <a:lnTo>
                    <a:pt x="3005639" y="1343721"/>
                  </a:lnTo>
                  <a:lnTo>
                    <a:pt x="3011297" y="1315694"/>
                  </a:lnTo>
                  <a:lnTo>
                    <a:pt x="3011297" y="71996"/>
                  </a:lnTo>
                  <a:lnTo>
                    <a:pt x="3005639" y="43971"/>
                  </a:lnTo>
                  <a:lnTo>
                    <a:pt x="2990210" y="21086"/>
                  </a:lnTo>
                  <a:lnTo>
                    <a:pt x="2967325" y="5657"/>
                  </a:lnTo>
                  <a:lnTo>
                    <a:pt x="2939300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FDE9F1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952947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65540" y="937897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0632" y="955042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12580" y="986284"/>
              <a:ext cx="76961" cy="1021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11525" y="949518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75025" y="98628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51301" y="949518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42893" y="988380"/>
              <a:ext cx="7696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41839" y="986284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46455" y="949518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46096" y="1185166"/>
              <a:ext cx="203854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75820" y="1179642"/>
              <a:ext cx="148361" cy="1409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50051" y="1216408"/>
              <a:ext cx="81534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57036" y="121640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15304" y="1216408"/>
              <a:ext cx="81533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19317" y="1179642"/>
              <a:ext cx="189604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29104" y="1185176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09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09">
                  <a:moveTo>
                    <a:pt x="125526" y="0"/>
                  </a:moveTo>
                  <a:lnTo>
                    <a:pt x="114287" y="0"/>
                  </a:lnTo>
                  <a:lnTo>
                    <a:pt x="111061" y="7797"/>
                  </a:lnTo>
                  <a:lnTo>
                    <a:pt x="105117" y="12954"/>
                  </a:lnTo>
                  <a:lnTo>
                    <a:pt x="96850" y="15963"/>
                  </a:lnTo>
                  <a:lnTo>
                    <a:pt x="86664" y="17335"/>
                  </a:lnTo>
                  <a:lnTo>
                    <a:pt x="86664" y="26670"/>
                  </a:lnTo>
                  <a:lnTo>
                    <a:pt x="110858" y="26670"/>
                  </a:lnTo>
                  <a:lnTo>
                    <a:pt x="110858" y="133350"/>
                  </a:lnTo>
                  <a:lnTo>
                    <a:pt x="125526" y="133350"/>
                  </a:lnTo>
                  <a:lnTo>
                    <a:pt x="1255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082772" y="1216408"/>
              <a:ext cx="74675" cy="1042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940670" y="1463577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5" y="179994"/>
            <a:ext cx="7920355" cy="3960495"/>
            <a:chOff x="179995" y="179994"/>
            <a:chExt cx="7920355" cy="3960495"/>
          </a:xfrm>
        </p:grpSpPr>
        <p:sp>
          <p:nvSpPr>
            <p:cNvPr id="3" name="object 3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85651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47811" y="1843090"/>
              <a:ext cx="97536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65540" y="1828040"/>
              <a:ext cx="279653" cy="167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20632" y="1845185"/>
              <a:ext cx="166420" cy="1354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12579" y="1876427"/>
              <a:ext cx="76961" cy="1021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11525" y="1839661"/>
              <a:ext cx="237972" cy="14096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75025" y="1876427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51301" y="1839661"/>
              <a:ext cx="72389" cy="138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142893" y="1878523"/>
              <a:ext cx="76962" cy="10210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41839" y="1876427"/>
              <a:ext cx="179089" cy="10420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46455" y="1839661"/>
              <a:ext cx="123539" cy="14096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53526" y="2075309"/>
              <a:ext cx="94297" cy="1333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72969" y="2072642"/>
              <a:ext cx="76962" cy="13811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75801" y="2106551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73204" y="2069785"/>
              <a:ext cx="158381" cy="14097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51855" y="2106551"/>
              <a:ext cx="81534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55868" y="2069785"/>
              <a:ext cx="189585" cy="1409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65642" y="2075319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10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10">
                  <a:moveTo>
                    <a:pt x="125539" y="0"/>
                  </a:moveTo>
                  <a:lnTo>
                    <a:pt x="114300" y="0"/>
                  </a:lnTo>
                  <a:lnTo>
                    <a:pt x="111074" y="7797"/>
                  </a:lnTo>
                  <a:lnTo>
                    <a:pt x="105130" y="12954"/>
                  </a:lnTo>
                  <a:lnTo>
                    <a:pt x="96862" y="15963"/>
                  </a:lnTo>
                  <a:lnTo>
                    <a:pt x="86677" y="17335"/>
                  </a:lnTo>
                  <a:lnTo>
                    <a:pt x="86677" y="26670"/>
                  </a:lnTo>
                  <a:lnTo>
                    <a:pt x="110871" y="26670"/>
                  </a:lnTo>
                  <a:lnTo>
                    <a:pt x="110871" y="133350"/>
                  </a:lnTo>
                  <a:lnTo>
                    <a:pt x="125539" y="133350"/>
                  </a:lnTo>
                  <a:lnTo>
                    <a:pt x="12553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19342" y="2106551"/>
              <a:ext cx="74675" cy="1042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40670" y="2353721"/>
              <a:ext cx="2924484" cy="1076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9984" y="179997"/>
              <a:ext cx="7920355" cy="2260600"/>
            </a:xfrm>
            <a:custGeom>
              <a:avLst/>
              <a:gdLst/>
              <a:ahLst/>
              <a:cxnLst/>
              <a:rect l="l" t="t" r="r" b="b"/>
              <a:pathLst>
                <a:path w="7920355" h="2260600">
                  <a:moveTo>
                    <a:pt x="33108" y="60515"/>
                  </a:moveTo>
                  <a:lnTo>
                    <a:pt x="12065" y="228"/>
                  </a:lnTo>
                  <a:lnTo>
                    <a:pt x="0" y="4381"/>
                  </a:lnTo>
                  <a:lnTo>
                    <a:pt x="21031" y="64668"/>
                  </a:lnTo>
                  <a:lnTo>
                    <a:pt x="33108" y="60515"/>
                  </a:lnTo>
                  <a:close/>
                </a:path>
                <a:path w="7920355" h="2260600">
                  <a:moveTo>
                    <a:pt x="75184" y="181089"/>
                  </a:moveTo>
                  <a:lnTo>
                    <a:pt x="54152" y="120802"/>
                  </a:lnTo>
                  <a:lnTo>
                    <a:pt x="42075" y="124968"/>
                  </a:lnTo>
                  <a:lnTo>
                    <a:pt x="63106" y="185254"/>
                  </a:lnTo>
                  <a:lnTo>
                    <a:pt x="75184" y="181089"/>
                  </a:lnTo>
                  <a:close/>
                </a:path>
                <a:path w="7920355" h="2260600">
                  <a:moveTo>
                    <a:pt x="117259" y="301675"/>
                  </a:moveTo>
                  <a:lnTo>
                    <a:pt x="96227" y="241376"/>
                  </a:lnTo>
                  <a:lnTo>
                    <a:pt x="84150" y="245541"/>
                  </a:lnTo>
                  <a:lnTo>
                    <a:pt x="105181" y="305828"/>
                  </a:lnTo>
                  <a:lnTo>
                    <a:pt x="117259" y="301675"/>
                  </a:lnTo>
                  <a:close/>
                </a:path>
                <a:path w="7920355" h="2260600">
                  <a:moveTo>
                    <a:pt x="159346" y="422249"/>
                  </a:moveTo>
                  <a:lnTo>
                    <a:pt x="138303" y="361962"/>
                  </a:lnTo>
                  <a:lnTo>
                    <a:pt x="126225" y="366115"/>
                  </a:lnTo>
                  <a:lnTo>
                    <a:pt x="147269" y="426415"/>
                  </a:lnTo>
                  <a:lnTo>
                    <a:pt x="159346" y="422249"/>
                  </a:lnTo>
                  <a:close/>
                </a:path>
                <a:path w="7920355" h="2260600">
                  <a:moveTo>
                    <a:pt x="201422" y="542836"/>
                  </a:moveTo>
                  <a:lnTo>
                    <a:pt x="180378" y="482536"/>
                  </a:lnTo>
                  <a:lnTo>
                    <a:pt x="168300" y="486702"/>
                  </a:lnTo>
                  <a:lnTo>
                    <a:pt x="189344" y="546989"/>
                  </a:lnTo>
                  <a:lnTo>
                    <a:pt x="201422" y="542836"/>
                  </a:lnTo>
                  <a:close/>
                </a:path>
                <a:path w="7920355" h="2260600">
                  <a:moveTo>
                    <a:pt x="243497" y="663409"/>
                  </a:moveTo>
                  <a:lnTo>
                    <a:pt x="222453" y="603123"/>
                  </a:lnTo>
                  <a:lnTo>
                    <a:pt x="210375" y="607275"/>
                  </a:lnTo>
                  <a:lnTo>
                    <a:pt x="231419" y="667562"/>
                  </a:lnTo>
                  <a:lnTo>
                    <a:pt x="243497" y="663409"/>
                  </a:lnTo>
                  <a:close/>
                </a:path>
                <a:path w="7920355" h="2260600">
                  <a:moveTo>
                    <a:pt x="285572" y="783983"/>
                  </a:moveTo>
                  <a:lnTo>
                    <a:pt x="264541" y="723696"/>
                  </a:lnTo>
                  <a:lnTo>
                    <a:pt x="252463" y="727862"/>
                  </a:lnTo>
                  <a:lnTo>
                    <a:pt x="273494" y="788149"/>
                  </a:lnTo>
                  <a:lnTo>
                    <a:pt x="285572" y="783983"/>
                  </a:lnTo>
                  <a:close/>
                </a:path>
                <a:path w="7920355" h="2260600">
                  <a:moveTo>
                    <a:pt x="327647" y="904570"/>
                  </a:moveTo>
                  <a:lnTo>
                    <a:pt x="306616" y="844283"/>
                  </a:lnTo>
                  <a:lnTo>
                    <a:pt x="294538" y="848436"/>
                  </a:lnTo>
                  <a:lnTo>
                    <a:pt x="315569" y="908723"/>
                  </a:lnTo>
                  <a:lnTo>
                    <a:pt x="327647" y="904570"/>
                  </a:lnTo>
                  <a:close/>
                </a:path>
                <a:path w="7920355" h="2260600">
                  <a:moveTo>
                    <a:pt x="395579" y="985443"/>
                  </a:moveTo>
                  <a:lnTo>
                    <a:pt x="377380" y="985443"/>
                  </a:lnTo>
                  <a:lnTo>
                    <a:pt x="369328" y="985405"/>
                  </a:lnTo>
                  <a:lnTo>
                    <a:pt x="364197" y="983805"/>
                  </a:lnTo>
                  <a:lnTo>
                    <a:pt x="355828" y="977633"/>
                  </a:lnTo>
                  <a:lnTo>
                    <a:pt x="352183" y="972515"/>
                  </a:lnTo>
                  <a:lnTo>
                    <a:pt x="348754" y="964387"/>
                  </a:lnTo>
                  <a:lnTo>
                    <a:pt x="336969" y="969314"/>
                  </a:lnTo>
                  <a:lnTo>
                    <a:pt x="363753" y="996442"/>
                  </a:lnTo>
                  <a:lnTo>
                    <a:pt x="377380" y="998143"/>
                  </a:lnTo>
                  <a:lnTo>
                    <a:pt x="395579" y="998143"/>
                  </a:lnTo>
                  <a:lnTo>
                    <a:pt x="395579" y="985443"/>
                  </a:lnTo>
                  <a:close/>
                </a:path>
                <a:path w="7920355" h="2260600">
                  <a:moveTo>
                    <a:pt x="524014" y="985443"/>
                  </a:moveTo>
                  <a:lnTo>
                    <a:pt x="459803" y="985443"/>
                  </a:lnTo>
                  <a:lnTo>
                    <a:pt x="459803" y="998143"/>
                  </a:lnTo>
                  <a:lnTo>
                    <a:pt x="524014" y="998143"/>
                  </a:lnTo>
                  <a:lnTo>
                    <a:pt x="524014" y="985443"/>
                  </a:lnTo>
                  <a:close/>
                </a:path>
                <a:path w="7920355" h="2260600">
                  <a:moveTo>
                    <a:pt x="652462" y="985443"/>
                  </a:moveTo>
                  <a:lnTo>
                    <a:pt x="588251" y="985443"/>
                  </a:lnTo>
                  <a:lnTo>
                    <a:pt x="588251" y="998143"/>
                  </a:lnTo>
                  <a:lnTo>
                    <a:pt x="652462" y="998143"/>
                  </a:lnTo>
                  <a:lnTo>
                    <a:pt x="652462" y="985443"/>
                  </a:lnTo>
                  <a:close/>
                </a:path>
                <a:path w="7920355" h="2260600">
                  <a:moveTo>
                    <a:pt x="780910" y="985443"/>
                  </a:moveTo>
                  <a:lnTo>
                    <a:pt x="716699" y="985443"/>
                  </a:lnTo>
                  <a:lnTo>
                    <a:pt x="716699" y="998143"/>
                  </a:lnTo>
                  <a:lnTo>
                    <a:pt x="780910" y="998143"/>
                  </a:lnTo>
                  <a:lnTo>
                    <a:pt x="780910" y="985443"/>
                  </a:lnTo>
                  <a:close/>
                </a:path>
                <a:path w="7920355" h="2260600">
                  <a:moveTo>
                    <a:pt x="909358" y="985443"/>
                  </a:moveTo>
                  <a:lnTo>
                    <a:pt x="845146" y="985443"/>
                  </a:lnTo>
                  <a:lnTo>
                    <a:pt x="845146" y="998143"/>
                  </a:lnTo>
                  <a:lnTo>
                    <a:pt x="909358" y="998143"/>
                  </a:lnTo>
                  <a:lnTo>
                    <a:pt x="909358" y="985443"/>
                  </a:lnTo>
                  <a:close/>
                </a:path>
                <a:path w="7920355" h="2260600">
                  <a:moveTo>
                    <a:pt x="1037793" y="985443"/>
                  </a:moveTo>
                  <a:lnTo>
                    <a:pt x="973582" y="985443"/>
                  </a:lnTo>
                  <a:lnTo>
                    <a:pt x="973582" y="998143"/>
                  </a:lnTo>
                  <a:lnTo>
                    <a:pt x="1037793" y="998143"/>
                  </a:lnTo>
                  <a:lnTo>
                    <a:pt x="1037793" y="985443"/>
                  </a:lnTo>
                  <a:close/>
                </a:path>
                <a:path w="7920355" h="2260600">
                  <a:moveTo>
                    <a:pt x="1166228" y="985443"/>
                  </a:moveTo>
                  <a:lnTo>
                    <a:pt x="1102017" y="985443"/>
                  </a:lnTo>
                  <a:lnTo>
                    <a:pt x="1102017" y="998143"/>
                  </a:lnTo>
                  <a:lnTo>
                    <a:pt x="1166228" y="998143"/>
                  </a:lnTo>
                  <a:lnTo>
                    <a:pt x="1166228" y="985443"/>
                  </a:lnTo>
                  <a:close/>
                </a:path>
                <a:path w="7920355" h="2260600">
                  <a:moveTo>
                    <a:pt x="1294676" y="985443"/>
                  </a:moveTo>
                  <a:lnTo>
                    <a:pt x="1230464" y="985443"/>
                  </a:lnTo>
                  <a:lnTo>
                    <a:pt x="1230464" y="998143"/>
                  </a:lnTo>
                  <a:lnTo>
                    <a:pt x="1294676" y="998143"/>
                  </a:lnTo>
                  <a:lnTo>
                    <a:pt x="1294676" y="985443"/>
                  </a:lnTo>
                  <a:close/>
                </a:path>
                <a:path w="7920355" h="2260600">
                  <a:moveTo>
                    <a:pt x="1423111" y="985443"/>
                  </a:moveTo>
                  <a:lnTo>
                    <a:pt x="1358900" y="985443"/>
                  </a:lnTo>
                  <a:lnTo>
                    <a:pt x="1358900" y="998143"/>
                  </a:lnTo>
                  <a:lnTo>
                    <a:pt x="1423111" y="998143"/>
                  </a:lnTo>
                  <a:lnTo>
                    <a:pt x="1423111" y="985443"/>
                  </a:lnTo>
                  <a:close/>
                </a:path>
                <a:path w="7920355" h="2260600">
                  <a:moveTo>
                    <a:pt x="1551559" y="985443"/>
                  </a:moveTo>
                  <a:lnTo>
                    <a:pt x="1487347" y="985443"/>
                  </a:lnTo>
                  <a:lnTo>
                    <a:pt x="1487347" y="998143"/>
                  </a:lnTo>
                  <a:lnTo>
                    <a:pt x="1551559" y="998143"/>
                  </a:lnTo>
                  <a:lnTo>
                    <a:pt x="1551559" y="985443"/>
                  </a:lnTo>
                  <a:close/>
                </a:path>
                <a:path w="7920355" h="2260600">
                  <a:moveTo>
                    <a:pt x="1680006" y="985443"/>
                  </a:moveTo>
                  <a:lnTo>
                    <a:pt x="1615795" y="985443"/>
                  </a:lnTo>
                  <a:lnTo>
                    <a:pt x="1615795" y="998143"/>
                  </a:lnTo>
                  <a:lnTo>
                    <a:pt x="1680006" y="998143"/>
                  </a:lnTo>
                  <a:lnTo>
                    <a:pt x="1680006" y="985443"/>
                  </a:lnTo>
                  <a:close/>
                </a:path>
                <a:path w="7920355" h="2260600">
                  <a:moveTo>
                    <a:pt x="1808454" y="985443"/>
                  </a:moveTo>
                  <a:lnTo>
                    <a:pt x="1744243" y="985443"/>
                  </a:lnTo>
                  <a:lnTo>
                    <a:pt x="1744243" y="998143"/>
                  </a:lnTo>
                  <a:lnTo>
                    <a:pt x="1808454" y="998143"/>
                  </a:lnTo>
                  <a:lnTo>
                    <a:pt x="1808454" y="985443"/>
                  </a:lnTo>
                  <a:close/>
                </a:path>
                <a:path w="7920355" h="2260600">
                  <a:moveTo>
                    <a:pt x="1936889" y="985443"/>
                  </a:moveTo>
                  <a:lnTo>
                    <a:pt x="1872678" y="985443"/>
                  </a:lnTo>
                  <a:lnTo>
                    <a:pt x="1872678" y="998143"/>
                  </a:lnTo>
                  <a:lnTo>
                    <a:pt x="1936889" y="998143"/>
                  </a:lnTo>
                  <a:lnTo>
                    <a:pt x="1936889" y="985443"/>
                  </a:lnTo>
                  <a:close/>
                </a:path>
                <a:path w="7920355" h="2260600">
                  <a:moveTo>
                    <a:pt x="2065324" y="985443"/>
                  </a:moveTo>
                  <a:lnTo>
                    <a:pt x="2001113" y="985443"/>
                  </a:lnTo>
                  <a:lnTo>
                    <a:pt x="2001113" y="998143"/>
                  </a:lnTo>
                  <a:lnTo>
                    <a:pt x="2065324" y="998143"/>
                  </a:lnTo>
                  <a:lnTo>
                    <a:pt x="2065324" y="985443"/>
                  </a:lnTo>
                  <a:close/>
                </a:path>
                <a:path w="7920355" h="2260600">
                  <a:moveTo>
                    <a:pt x="2193772" y="985443"/>
                  </a:moveTo>
                  <a:lnTo>
                    <a:pt x="2129561" y="985443"/>
                  </a:lnTo>
                  <a:lnTo>
                    <a:pt x="2129561" y="998143"/>
                  </a:lnTo>
                  <a:lnTo>
                    <a:pt x="2193772" y="998143"/>
                  </a:lnTo>
                  <a:lnTo>
                    <a:pt x="2193772" y="985443"/>
                  </a:lnTo>
                  <a:close/>
                </a:path>
                <a:path w="7920355" h="2260600">
                  <a:moveTo>
                    <a:pt x="2322220" y="985443"/>
                  </a:moveTo>
                  <a:lnTo>
                    <a:pt x="2258009" y="985443"/>
                  </a:lnTo>
                  <a:lnTo>
                    <a:pt x="2258009" y="998143"/>
                  </a:lnTo>
                  <a:lnTo>
                    <a:pt x="2322220" y="998143"/>
                  </a:lnTo>
                  <a:lnTo>
                    <a:pt x="2322220" y="985443"/>
                  </a:lnTo>
                  <a:close/>
                </a:path>
                <a:path w="7920355" h="2260600">
                  <a:moveTo>
                    <a:pt x="2450655" y="985443"/>
                  </a:moveTo>
                  <a:lnTo>
                    <a:pt x="2386444" y="985443"/>
                  </a:lnTo>
                  <a:lnTo>
                    <a:pt x="2386444" y="998143"/>
                  </a:lnTo>
                  <a:lnTo>
                    <a:pt x="2450655" y="998143"/>
                  </a:lnTo>
                  <a:lnTo>
                    <a:pt x="2450655" y="985443"/>
                  </a:lnTo>
                  <a:close/>
                </a:path>
                <a:path w="7920355" h="2260600">
                  <a:moveTo>
                    <a:pt x="2579103" y="985443"/>
                  </a:moveTo>
                  <a:lnTo>
                    <a:pt x="2514892" y="985443"/>
                  </a:lnTo>
                  <a:lnTo>
                    <a:pt x="2514892" y="998143"/>
                  </a:lnTo>
                  <a:lnTo>
                    <a:pt x="2579103" y="998143"/>
                  </a:lnTo>
                  <a:lnTo>
                    <a:pt x="2579103" y="985443"/>
                  </a:lnTo>
                  <a:close/>
                </a:path>
                <a:path w="7920355" h="2260600">
                  <a:moveTo>
                    <a:pt x="2707551" y="985443"/>
                  </a:moveTo>
                  <a:lnTo>
                    <a:pt x="2643340" y="985443"/>
                  </a:lnTo>
                  <a:lnTo>
                    <a:pt x="2643340" y="998143"/>
                  </a:lnTo>
                  <a:lnTo>
                    <a:pt x="2707551" y="998143"/>
                  </a:lnTo>
                  <a:lnTo>
                    <a:pt x="2707551" y="985443"/>
                  </a:lnTo>
                  <a:close/>
                </a:path>
                <a:path w="7920355" h="2260600">
                  <a:moveTo>
                    <a:pt x="2835973" y="985443"/>
                  </a:moveTo>
                  <a:lnTo>
                    <a:pt x="2771762" y="985443"/>
                  </a:lnTo>
                  <a:lnTo>
                    <a:pt x="2771762" y="998143"/>
                  </a:lnTo>
                  <a:lnTo>
                    <a:pt x="2835973" y="998143"/>
                  </a:lnTo>
                  <a:lnTo>
                    <a:pt x="2835973" y="985443"/>
                  </a:lnTo>
                  <a:close/>
                </a:path>
                <a:path w="7920355" h="2260600">
                  <a:moveTo>
                    <a:pt x="2964421" y="985443"/>
                  </a:moveTo>
                  <a:lnTo>
                    <a:pt x="2900210" y="985443"/>
                  </a:lnTo>
                  <a:lnTo>
                    <a:pt x="2900210" y="998143"/>
                  </a:lnTo>
                  <a:lnTo>
                    <a:pt x="2964421" y="998143"/>
                  </a:lnTo>
                  <a:lnTo>
                    <a:pt x="2964421" y="985443"/>
                  </a:lnTo>
                  <a:close/>
                </a:path>
                <a:path w="7920355" h="2260600">
                  <a:moveTo>
                    <a:pt x="3092869" y="985443"/>
                  </a:moveTo>
                  <a:lnTo>
                    <a:pt x="3028658" y="985443"/>
                  </a:lnTo>
                  <a:lnTo>
                    <a:pt x="3028658" y="998143"/>
                  </a:lnTo>
                  <a:lnTo>
                    <a:pt x="3092869" y="998143"/>
                  </a:lnTo>
                  <a:lnTo>
                    <a:pt x="3092869" y="985443"/>
                  </a:lnTo>
                  <a:close/>
                </a:path>
                <a:path w="7920355" h="2260600">
                  <a:moveTo>
                    <a:pt x="3221317" y="985443"/>
                  </a:moveTo>
                  <a:lnTo>
                    <a:pt x="3157105" y="985443"/>
                  </a:lnTo>
                  <a:lnTo>
                    <a:pt x="3157105" y="998143"/>
                  </a:lnTo>
                  <a:lnTo>
                    <a:pt x="3221317" y="998143"/>
                  </a:lnTo>
                  <a:lnTo>
                    <a:pt x="3221317" y="985443"/>
                  </a:lnTo>
                  <a:close/>
                </a:path>
                <a:path w="7920355" h="2260600">
                  <a:moveTo>
                    <a:pt x="3349752" y="985443"/>
                  </a:moveTo>
                  <a:lnTo>
                    <a:pt x="3285540" y="985443"/>
                  </a:lnTo>
                  <a:lnTo>
                    <a:pt x="3285540" y="998143"/>
                  </a:lnTo>
                  <a:lnTo>
                    <a:pt x="3349752" y="998143"/>
                  </a:lnTo>
                  <a:lnTo>
                    <a:pt x="3349752" y="985443"/>
                  </a:lnTo>
                  <a:close/>
                </a:path>
                <a:path w="7920355" h="2260600">
                  <a:moveTo>
                    <a:pt x="3478199" y="985443"/>
                  </a:moveTo>
                  <a:lnTo>
                    <a:pt x="3413988" y="985443"/>
                  </a:lnTo>
                  <a:lnTo>
                    <a:pt x="3413988" y="998143"/>
                  </a:lnTo>
                  <a:lnTo>
                    <a:pt x="3478199" y="998143"/>
                  </a:lnTo>
                  <a:lnTo>
                    <a:pt x="3478199" y="985443"/>
                  </a:lnTo>
                  <a:close/>
                </a:path>
                <a:path w="7920355" h="2260600">
                  <a:moveTo>
                    <a:pt x="3606647" y="985443"/>
                  </a:moveTo>
                  <a:lnTo>
                    <a:pt x="3542436" y="985443"/>
                  </a:lnTo>
                  <a:lnTo>
                    <a:pt x="3542436" y="998143"/>
                  </a:lnTo>
                  <a:lnTo>
                    <a:pt x="3606647" y="998143"/>
                  </a:lnTo>
                  <a:lnTo>
                    <a:pt x="3606647" y="985443"/>
                  </a:lnTo>
                  <a:close/>
                </a:path>
                <a:path w="7920355" h="2260600">
                  <a:moveTo>
                    <a:pt x="3718496" y="2248573"/>
                  </a:moveTo>
                  <a:lnTo>
                    <a:pt x="3714991" y="2244953"/>
                  </a:lnTo>
                  <a:lnTo>
                    <a:pt x="3711029" y="2244953"/>
                  </a:lnTo>
                  <a:lnTo>
                    <a:pt x="3706939" y="2244953"/>
                  </a:lnTo>
                  <a:lnTo>
                    <a:pt x="3703548" y="2248573"/>
                  </a:lnTo>
                  <a:lnTo>
                    <a:pt x="3703548" y="2256752"/>
                  </a:lnTo>
                  <a:lnTo>
                    <a:pt x="3706939" y="2260130"/>
                  </a:lnTo>
                  <a:lnTo>
                    <a:pt x="3714991" y="2260130"/>
                  </a:lnTo>
                  <a:lnTo>
                    <a:pt x="3718496" y="2256752"/>
                  </a:lnTo>
                  <a:lnTo>
                    <a:pt x="3718496" y="2248573"/>
                  </a:lnTo>
                  <a:close/>
                </a:path>
                <a:path w="7920355" h="2260600">
                  <a:moveTo>
                    <a:pt x="3735082" y="985443"/>
                  </a:moveTo>
                  <a:lnTo>
                    <a:pt x="3670871" y="985443"/>
                  </a:lnTo>
                  <a:lnTo>
                    <a:pt x="3670871" y="998143"/>
                  </a:lnTo>
                  <a:lnTo>
                    <a:pt x="3735082" y="998143"/>
                  </a:lnTo>
                  <a:lnTo>
                    <a:pt x="3735082" y="985443"/>
                  </a:lnTo>
                  <a:close/>
                </a:path>
                <a:path w="7920355" h="2260600">
                  <a:moveTo>
                    <a:pt x="3863517" y="985443"/>
                  </a:moveTo>
                  <a:lnTo>
                    <a:pt x="3799306" y="985443"/>
                  </a:lnTo>
                  <a:lnTo>
                    <a:pt x="3799306" y="998143"/>
                  </a:lnTo>
                  <a:lnTo>
                    <a:pt x="3863517" y="998143"/>
                  </a:lnTo>
                  <a:lnTo>
                    <a:pt x="3863517" y="985443"/>
                  </a:lnTo>
                  <a:close/>
                </a:path>
                <a:path w="7920355" h="2260600">
                  <a:moveTo>
                    <a:pt x="3991965" y="985443"/>
                  </a:moveTo>
                  <a:lnTo>
                    <a:pt x="3927754" y="985443"/>
                  </a:lnTo>
                  <a:lnTo>
                    <a:pt x="3927754" y="998143"/>
                  </a:lnTo>
                  <a:lnTo>
                    <a:pt x="3991965" y="998143"/>
                  </a:lnTo>
                  <a:lnTo>
                    <a:pt x="3991965" y="985443"/>
                  </a:lnTo>
                  <a:close/>
                </a:path>
                <a:path w="7920355" h="2260600">
                  <a:moveTo>
                    <a:pt x="4120413" y="985443"/>
                  </a:moveTo>
                  <a:lnTo>
                    <a:pt x="4056202" y="985443"/>
                  </a:lnTo>
                  <a:lnTo>
                    <a:pt x="4056202" y="998143"/>
                  </a:lnTo>
                  <a:lnTo>
                    <a:pt x="4120413" y="998143"/>
                  </a:lnTo>
                  <a:lnTo>
                    <a:pt x="4120413" y="985443"/>
                  </a:lnTo>
                  <a:close/>
                </a:path>
                <a:path w="7920355" h="2260600">
                  <a:moveTo>
                    <a:pt x="4248848" y="985443"/>
                  </a:moveTo>
                  <a:lnTo>
                    <a:pt x="4184637" y="985443"/>
                  </a:lnTo>
                  <a:lnTo>
                    <a:pt x="4184637" y="998143"/>
                  </a:lnTo>
                  <a:lnTo>
                    <a:pt x="4248848" y="998143"/>
                  </a:lnTo>
                  <a:lnTo>
                    <a:pt x="4248848" y="985443"/>
                  </a:lnTo>
                  <a:close/>
                </a:path>
                <a:path w="7920355" h="2260600">
                  <a:moveTo>
                    <a:pt x="4377296" y="985443"/>
                  </a:moveTo>
                  <a:lnTo>
                    <a:pt x="4313085" y="985443"/>
                  </a:lnTo>
                  <a:lnTo>
                    <a:pt x="4313085" y="998143"/>
                  </a:lnTo>
                  <a:lnTo>
                    <a:pt x="4377296" y="998143"/>
                  </a:lnTo>
                  <a:lnTo>
                    <a:pt x="4377296" y="985443"/>
                  </a:lnTo>
                  <a:close/>
                </a:path>
                <a:path w="7920355" h="2260600">
                  <a:moveTo>
                    <a:pt x="4505744" y="985443"/>
                  </a:moveTo>
                  <a:lnTo>
                    <a:pt x="4441533" y="985443"/>
                  </a:lnTo>
                  <a:lnTo>
                    <a:pt x="4441533" y="998143"/>
                  </a:lnTo>
                  <a:lnTo>
                    <a:pt x="4505744" y="998143"/>
                  </a:lnTo>
                  <a:lnTo>
                    <a:pt x="4505744" y="985443"/>
                  </a:lnTo>
                  <a:close/>
                </a:path>
                <a:path w="7920355" h="2260600">
                  <a:moveTo>
                    <a:pt x="4634179" y="985443"/>
                  </a:moveTo>
                  <a:lnTo>
                    <a:pt x="4569968" y="985443"/>
                  </a:lnTo>
                  <a:lnTo>
                    <a:pt x="4569968" y="998143"/>
                  </a:lnTo>
                  <a:lnTo>
                    <a:pt x="4634179" y="998143"/>
                  </a:lnTo>
                  <a:lnTo>
                    <a:pt x="4634179" y="985443"/>
                  </a:lnTo>
                  <a:close/>
                </a:path>
                <a:path w="7920355" h="2260600">
                  <a:moveTo>
                    <a:pt x="4762614" y="985443"/>
                  </a:moveTo>
                  <a:lnTo>
                    <a:pt x="4698403" y="985443"/>
                  </a:lnTo>
                  <a:lnTo>
                    <a:pt x="4698403" y="998143"/>
                  </a:lnTo>
                  <a:lnTo>
                    <a:pt x="4762614" y="998143"/>
                  </a:lnTo>
                  <a:lnTo>
                    <a:pt x="4762614" y="985443"/>
                  </a:lnTo>
                  <a:close/>
                </a:path>
                <a:path w="7920355" h="2260600">
                  <a:moveTo>
                    <a:pt x="4891062" y="985443"/>
                  </a:moveTo>
                  <a:lnTo>
                    <a:pt x="4826851" y="985443"/>
                  </a:lnTo>
                  <a:lnTo>
                    <a:pt x="4826851" y="998143"/>
                  </a:lnTo>
                  <a:lnTo>
                    <a:pt x="4891062" y="998143"/>
                  </a:lnTo>
                  <a:lnTo>
                    <a:pt x="4891062" y="985443"/>
                  </a:lnTo>
                  <a:close/>
                </a:path>
                <a:path w="7920355" h="2260600">
                  <a:moveTo>
                    <a:pt x="5019510" y="985443"/>
                  </a:moveTo>
                  <a:lnTo>
                    <a:pt x="4955298" y="985443"/>
                  </a:lnTo>
                  <a:lnTo>
                    <a:pt x="4955298" y="998143"/>
                  </a:lnTo>
                  <a:lnTo>
                    <a:pt x="5019510" y="998143"/>
                  </a:lnTo>
                  <a:lnTo>
                    <a:pt x="5019510" y="985443"/>
                  </a:lnTo>
                  <a:close/>
                </a:path>
                <a:path w="7920355" h="2260600">
                  <a:moveTo>
                    <a:pt x="5147957" y="985443"/>
                  </a:moveTo>
                  <a:lnTo>
                    <a:pt x="5083746" y="985443"/>
                  </a:lnTo>
                  <a:lnTo>
                    <a:pt x="5083746" y="998143"/>
                  </a:lnTo>
                  <a:lnTo>
                    <a:pt x="5147957" y="998143"/>
                  </a:lnTo>
                  <a:lnTo>
                    <a:pt x="5147957" y="985443"/>
                  </a:lnTo>
                  <a:close/>
                </a:path>
                <a:path w="7920355" h="2260600">
                  <a:moveTo>
                    <a:pt x="5276393" y="985443"/>
                  </a:moveTo>
                  <a:lnTo>
                    <a:pt x="5212181" y="985443"/>
                  </a:lnTo>
                  <a:lnTo>
                    <a:pt x="5212181" y="998143"/>
                  </a:lnTo>
                  <a:lnTo>
                    <a:pt x="5276393" y="998143"/>
                  </a:lnTo>
                  <a:lnTo>
                    <a:pt x="5276393" y="985443"/>
                  </a:lnTo>
                  <a:close/>
                </a:path>
                <a:path w="7920355" h="2260600">
                  <a:moveTo>
                    <a:pt x="5404840" y="985443"/>
                  </a:moveTo>
                  <a:lnTo>
                    <a:pt x="5340629" y="985443"/>
                  </a:lnTo>
                  <a:lnTo>
                    <a:pt x="5340629" y="998143"/>
                  </a:lnTo>
                  <a:lnTo>
                    <a:pt x="5404840" y="998143"/>
                  </a:lnTo>
                  <a:lnTo>
                    <a:pt x="5404840" y="985443"/>
                  </a:lnTo>
                  <a:close/>
                </a:path>
                <a:path w="7920355" h="2260600">
                  <a:moveTo>
                    <a:pt x="5533288" y="985443"/>
                  </a:moveTo>
                  <a:lnTo>
                    <a:pt x="5469077" y="985443"/>
                  </a:lnTo>
                  <a:lnTo>
                    <a:pt x="5469077" y="998143"/>
                  </a:lnTo>
                  <a:lnTo>
                    <a:pt x="5533288" y="998143"/>
                  </a:lnTo>
                  <a:lnTo>
                    <a:pt x="5533288" y="985443"/>
                  </a:lnTo>
                  <a:close/>
                </a:path>
                <a:path w="7920355" h="2260600">
                  <a:moveTo>
                    <a:pt x="5661723" y="985443"/>
                  </a:moveTo>
                  <a:lnTo>
                    <a:pt x="5597512" y="985443"/>
                  </a:lnTo>
                  <a:lnTo>
                    <a:pt x="5597512" y="998143"/>
                  </a:lnTo>
                  <a:lnTo>
                    <a:pt x="5661723" y="998143"/>
                  </a:lnTo>
                  <a:lnTo>
                    <a:pt x="5661723" y="985443"/>
                  </a:lnTo>
                  <a:close/>
                </a:path>
                <a:path w="7920355" h="2260600">
                  <a:moveTo>
                    <a:pt x="5790171" y="985443"/>
                  </a:moveTo>
                  <a:lnTo>
                    <a:pt x="5725947" y="985443"/>
                  </a:lnTo>
                  <a:lnTo>
                    <a:pt x="5725947" y="998143"/>
                  </a:lnTo>
                  <a:lnTo>
                    <a:pt x="5790171" y="998143"/>
                  </a:lnTo>
                  <a:lnTo>
                    <a:pt x="5790171" y="985443"/>
                  </a:lnTo>
                  <a:close/>
                </a:path>
                <a:path w="7920355" h="2260600">
                  <a:moveTo>
                    <a:pt x="5918606" y="985443"/>
                  </a:moveTo>
                  <a:lnTo>
                    <a:pt x="5854395" y="985443"/>
                  </a:lnTo>
                  <a:lnTo>
                    <a:pt x="5854395" y="998143"/>
                  </a:lnTo>
                  <a:lnTo>
                    <a:pt x="5918606" y="998143"/>
                  </a:lnTo>
                  <a:lnTo>
                    <a:pt x="5918606" y="985443"/>
                  </a:lnTo>
                  <a:close/>
                </a:path>
                <a:path w="7920355" h="2260600">
                  <a:moveTo>
                    <a:pt x="6047054" y="985443"/>
                  </a:moveTo>
                  <a:lnTo>
                    <a:pt x="5982843" y="985443"/>
                  </a:lnTo>
                  <a:lnTo>
                    <a:pt x="5982843" y="998143"/>
                  </a:lnTo>
                  <a:lnTo>
                    <a:pt x="6047054" y="998143"/>
                  </a:lnTo>
                  <a:lnTo>
                    <a:pt x="6047054" y="985443"/>
                  </a:lnTo>
                  <a:close/>
                </a:path>
                <a:path w="7920355" h="2260600">
                  <a:moveTo>
                    <a:pt x="6175489" y="985443"/>
                  </a:moveTo>
                  <a:lnTo>
                    <a:pt x="6111278" y="985443"/>
                  </a:lnTo>
                  <a:lnTo>
                    <a:pt x="6111278" y="998143"/>
                  </a:lnTo>
                  <a:lnTo>
                    <a:pt x="6175489" y="998143"/>
                  </a:lnTo>
                  <a:lnTo>
                    <a:pt x="6175489" y="985443"/>
                  </a:lnTo>
                  <a:close/>
                </a:path>
                <a:path w="7920355" h="2260600">
                  <a:moveTo>
                    <a:pt x="6303937" y="985443"/>
                  </a:moveTo>
                  <a:lnTo>
                    <a:pt x="6239726" y="985443"/>
                  </a:lnTo>
                  <a:lnTo>
                    <a:pt x="6239726" y="998143"/>
                  </a:lnTo>
                  <a:lnTo>
                    <a:pt x="6303937" y="998143"/>
                  </a:lnTo>
                  <a:lnTo>
                    <a:pt x="6303937" y="985443"/>
                  </a:lnTo>
                  <a:close/>
                </a:path>
                <a:path w="7920355" h="2260600">
                  <a:moveTo>
                    <a:pt x="6432385" y="985443"/>
                  </a:moveTo>
                  <a:lnTo>
                    <a:pt x="6368174" y="985443"/>
                  </a:lnTo>
                  <a:lnTo>
                    <a:pt x="6368174" y="998143"/>
                  </a:lnTo>
                  <a:lnTo>
                    <a:pt x="6432385" y="998143"/>
                  </a:lnTo>
                  <a:lnTo>
                    <a:pt x="6432385" y="985443"/>
                  </a:lnTo>
                  <a:close/>
                </a:path>
                <a:path w="7920355" h="2260600">
                  <a:moveTo>
                    <a:pt x="6560833" y="985443"/>
                  </a:moveTo>
                  <a:lnTo>
                    <a:pt x="6496609" y="985443"/>
                  </a:lnTo>
                  <a:lnTo>
                    <a:pt x="6496609" y="998143"/>
                  </a:lnTo>
                  <a:lnTo>
                    <a:pt x="6560833" y="998143"/>
                  </a:lnTo>
                  <a:lnTo>
                    <a:pt x="6560833" y="985443"/>
                  </a:lnTo>
                  <a:close/>
                </a:path>
                <a:path w="7920355" h="2260600">
                  <a:moveTo>
                    <a:pt x="6689268" y="985443"/>
                  </a:moveTo>
                  <a:lnTo>
                    <a:pt x="6625056" y="985443"/>
                  </a:lnTo>
                  <a:lnTo>
                    <a:pt x="6625056" y="998143"/>
                  </a:lnTo>
                  <a:lnTo>
                    <a:pt x="6689268" y="998143"/>
                  </a:lnTo>
                  <a:lnTo>
                    <a:pt x="6689268" y="985443"/>
                  </a:lnTo>
                  <a:close/>
                </a:path>
                <a:path w="7920355" h="2260600">
                  <a:moveTo>
                    <a:pt x="6817715" y="985443"/>
                  </a:moveTo>
                  <a:lnTo>
                    <a:pt x="6753492" y="985443"/>
                  </a:lnTo>
                  <a:lnTo>
                    <a:pt x="6753492" y="998143"/>
                  </a:lnTo>
                  <a:lnTo>
                    <a:pt x="6817715" y="998143"/>
                  </a:lnTo>
                  <a:lnTo>
                    <a:pt x="6817715" y="985443"/>
                  </a:lnTo>
                  <a:close/>
                </a:path>
                <a:path w="7920355" h="2260600">
                  <a:moveTo>
                    <a:pt x="6946151" y="985443"/>
                  </a:moveTo>
                  <a:lnTo>
                    <a:pt x="6881939" y="985443"/>
                  </a:lnTo>
                  <a:lnTo>
                    <a:pt x="6881939" y="998143"/>
                  </a:lnTo>
                  <a:lnTo>
                    <a:pt x="6946151" y="998143"/>
                  </a:lnTo>
                  <a:lnTo>
                    <a:pt x="6946151" y="985443"/>
                  </a:lnTo>
                  <a:close/>
                </a:path>
                <a:path w="7920355" h="2260600">
                  <a:moveTo>
                    <a:pt x="7074586" y="985443"/>
                  </a:moveTo>
                  <a:lnTo>
                    <a:pt x="7010374" y="985443"/>
                  </a:lnTo>
                  <a:lnTo>
                    <a:pt x="7010374" y="998143"/>
                  </a:lnTo>
                  <a:lnTo>
                    <a:pt x="7074586" y="998143"/>
                  </a:lnTo>
                  <a:lnTo>
                    <a:pt x="7074586" y="985443"/>
                  </a:lnTo>
                  <a:close/>
                </a:path>
                <a:path w="7920355" h="2260600">
                  <a:moveTo>
                    <a:pt x="7203033" y="985443"/>
                  </a:moveTo>
                  <a:lnTo>
                    <a:pt x="7138822" y="985443"/>
                  </a:lnTo>
                  <a:lnTo>
                    <a:pt x="7138822" y="998143"/>
                  </a:lnTo>
                  <a:lnTo>
                    <a:pt x="7203033" y="998143"/>
                  </a:lnTo>
                  <a:lnTo>
                    <a:pt x="7203033" y="985443"/>
                  </a:lnTo>
                  <a:close/>
                </a:path>
                <a:path w="7920355" h="2260600">
                  <a:moveTo>
                    <a:pt x="7331481" y="985443"/>
                  </a:moveTo>
                  <a:lnTo>
                    <a:pt x="7267257" y="985443"/>
                  </a:lnTo>
                  <a:lnTo>
                    <a:pt x="7267257" y="998143"/>
                  </a:lnTo>
                  <a:lnTo>
                    <a:pt x="7331481" y="998143"/>
                  </a:lnTo>
                  <a:lnTo>
                    <a:pt x="7331481" y="985443"/>
                  </a:lnTo>
                  <a:close/>
                </a:path>
                <a:path w="7920355" h="2260600">
                  <a:moveTo>
                    <a:pt x="7459929" y="985443"/>
                  </a:moveTo>
                  <a:lnTo>
                    <a:pt x="7395718" y="985443"/>
                  </a:lnTo>
                  <a:lnTo>
                    <a:pt x="7395718" y="998143"/>
                  </a:lnTo>
                  <a:lnTo>
                    <a:pt x="7459929" y="998143"/>
                  </a:lnTo>
                  <a:lnTo>
                    <a:pt x="7459929" y="985443"/>
                  </a:lnTo>
                  <a:close/>
                </a:path>
                <a:path w="7920355" h="2260600">
                  <a:moveTo>
                    <a:pt x="7582992" y="969162"/>
                  </a:moveTo>
                  <a:lnTo>
                    <a:pt x="7571283" y="964082"/>
                  </a:lnTo>
                  <a:lnTo>
                    <a:pt x="7567904" y="971765"/>
                  </a:lnTo>
                  <a:lnTo>
                    <a:pt x="7564044" y="976998"/>
                  </a:lnTo>
                  <a:lnTo>
                    <a:pt x="7554938" y="983627"/>
                  </a:lnTo>
                  <a:lnTo>
                    <a:pt x="7549477" y="985405"/>
                  </a:lnTo>
                  <a:lnTo>
                    <a:pt x="7541590" y="985443"/>
                  </a:lnTo>
                  <a:lnTo>
                    <a:pt x="7524153" y="985443"/>
                  </a:lnTo>
                  <a:lnTo>
                    <a:pt x="7524153" y="998143"/>
                  </a:lnTo>
                  <a:lnTo>
                    <a:pt x="7541590" y="998143"/>
                  </a:lnTo>
                  <a:lnTo>
                    <a:pt x="7548766" y="997686"/>
                  </a:lnTo>
                  <a:lnTo>
                    <a:pt x="7579830" y="975563"/>
                  </a:lnTo>
                  <a:lnTo>
                    <a:pt x="7582992" y="969162"/>
                  </a:lnTo>
                  <a:close/>
                </a:path>
                <a:path w="7920355" h="2260600">
                  <a:moveTo>
                    <a:pt x="7625499" y="848220"/>
                  </a:moveTo>
                  <a:lnTo>
                    <a:pt x="7613421" y="844067"/>
                  </a:lnTo>
                  <a:lnTo>
                    <a:pt x="7592377" y="904354"/>
                  </a:lnTo>
                  <a:lnTo>
                    <a:pt x="7604455" y="908519"/>
                  </a:lnTo>
                  <a:lnTo>
                    <a:pt x="7625499" y="848220"/>
                  </a:lnTo>
                  <a:close/>
                </a:path>
                <a:path w="7920355" h="2260600">
                  <a:moveTo>
                    <a:pt x="7667574" y="727646"/>
                  </a:moveTo>
                  <a:lnTo>
                    <a:pt x="7655496" y="723480"/>
                  </a:lnTo>
                  <a:lnTo>
                    <a:pt x="7634465" y="783767"/>
                  </a:lnTo>
                  <a:lnTo>
                    <a:pt x="7646543" y="787933"/>
                  </a:lnTo>
                  <a:lnTo>
                    <a:pt x="7667574" y="727646"/>
                  </a:lnTo>
                  <a:close/>
                </a:path>
                <a:path w="7920355" h="2260600">
                  <a:moveTo>
                    <a:pt x="7709636" y="607060"/>
                  </a:moveTo>
                  <a:lnTo>
                    <a:pt x="7697559" y="602907"/>
                  </a:lnTo>
                  <a:lnTo>
                    <a:pt x="7676528" y="663194"/>
                  </a:lnTo>
                  <a:lnTo>
                    <a:pt x="7688605" y="667359"/>
                  </a:lnTo>
                  <a:lnTo>
                    <a:pt x="7709636" y="607060"/>
                  </a:lnTo>
                  <a:close/>
                </a:path>
                <a:path w="7920355" h="2260600">
                  <a:moveTo>
                    <a:pt x="7751724" y="486486"/>
                  </a:moveTo>
                  <a:lnTo>
                    <a:pt x="7739647" y="482320"/>
                  </a:lnTo>
                  <a:lnTo>
                    <a:pt x="7718603" y="542620"/>
                  </a:lnTo>
                  <a:lnTo>
                    <a:pt x="7730680" y="546773"/>
                  </a:lnTo>
                  <a:lnTo>
                    <a:pt x="7751724" y="486486"/>
                  </a:lnTo>
                  <a:close/>
                </a:path>
                <a:path w="7920355" h="2260600">
                  <a:moveTo>
                    <a:pt x="7793787" y="365899"/>
                  </a:moveTo>
                  <a:lnTo>
                    <a:pt x="7781709" y="361746"/>
                  </a:lnTo>
                  <a:lnTo>
                    <a:pt x="7760678" y="422033"/>
                  </a:lnTo>
                  <a:lnTo>
                    <a:pt x="7772743" y="426199"/>
                  </a:lnTo>
                  <a:lnTo>
                    <a:pt x="7793787" y="365899"/>
                  </a:lnTo>
                  <a:close/>
                </a:path>
                <a:path w="7920355" h="2260600">
                  <a:moveTo>
                    <a:pt x="7835862" y="245325"/>
                  </a:moveTo>
                  <a:lnTo>
                    <a:pt x="7823784" y="241160"/>
                  </a:lnTo>
                  <a:lnTo>
                    <a:pt x="7802740" y="301447"/>
                  </a:lnTo>
                  <a:lnTo>
                    <a:pt x="7814818" y="305612"/>
                  </a:lnTo>
                  <a:lnTo>
                    <a:pt x="7835862" y="245325"/>
                  </a:lnTo>
                  <a:close/>
                </a:path>
                <a:path w="7920355" h="2260600">
                  <a:moveTo>
                    <a:pt x="7877924" y="124739"/>
                  </a:moveTo>
                  <a:lnTo>
                    <a:pt x="7865846" y="120586"/>
                  </a:lnTo>
                  <a:lnTo>
                    <a:pt x="7844828" y="180873"/>
                  </a:lnTo>
                  <a:lnTo>
                    <a:pt x="7856906" y="185026"/>
                  </a:lnTo>
                  <a:lnTo>
                    <a:pt x="7877924" y="124739"/>
                  </a:lnTo>
                  <a:close/>
                </a:path>
                <a:path w="7920355" h="2260600">
                  <a:moveTo>
                    <a:pt x="7919999" y="4165"/>
                  </a:moveTo>
                  <a:lnTo>
                    <a:pt x="7907922" y="0"/>
                  </a:lnTo>
                  <a:lnTo>
                    <a:pt x="7886890" y="60286"/>
                  </a:lnTo>
                  <a:lnTo>
                    <a:pt x="7898968" y="64452"/>
                  </a:lnTo>
                  <a:lnTo>
                    <a:pt x="7919999" y="416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C56_Kuvert_Fenster_beidseitig_1c_PDF_Vorlage.indd</dc:title>
  <dcterms:created xsi:type="dcterms:W3CDTF">2020-12-17T06:45:21Z</dcterms:created>
  <dcterms:modified xsi:type="dcterms:W3CDTF">2020-12-17T06:45:21Z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