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8280400" cy="4324350"/>
  <p:notesSz cx="8280400" cy="43243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21030" y="1340548"/>
            <a:ext cx="7038340" cy="9081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42060" y="2421636"/>
            <a:ext cx="5796280" cy="10810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14020" y="994600"/>
            <a:ext cx="3601974" cy="28540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264406" y="994600"/>
            <a:ext cx="3601974" cy="28540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14020" y="172974"/>
            <a:ext cx="7452360" cy="691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14020" y="994600"/>
            <a:ext cx="7452360" cy="28540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815336" y="4021645"/>
            <a:ext cx="2649728" cy="216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14020" y="4021645"/>
            <a:ext cx="1904492" cy="216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961888" y="4021645"/>
            <a:ext cx="1904492" cy="216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20.png"/><Relationship Id="rId12" Type="http://schemas.openxmlformats.org/officeDocument/2006/relationships/image" Target="../media/image21.png"/><Relationship Id="rId13" Type="http://schemas.openxmlformats.org/officeDocument/2006/relationships/image" Target="../media/image17.png"/><Relationship Id="rId14" Type="http://schemas.openxmlformats.org/officeDocument/2006/relationships/image" Target="../media/image22.png"/><Relationship Id="rId15" Type="http://schemas.openxmlformats.org/officeDocument/2006/relationships/image" Target="../media/image14.png"/><Relationship Id="rId16" Type="http://schemas.openxmlformats.org/officeDocument/2006/relationships/image" Target="../media/image23.png"/><Relationship Id="rId17" Type="http://schemas.openxmlformats.org/officeDocument/2006/relationships/image" Target="../media/image16.png"/><Relationship Id="rId18" Type="http://schemas.openxmlformats.org/officeDocument/2006/relationships/image" Target="../media/image24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79997" y="179997"/>
            <a:ext cx="7920355" cy="3960495"/>
            <a:chOff x="179997" y="179997"/>
            <a:chExt cx="7920355" cy="3960495"/>
          </a:xfrm>
        </p:grpSpPr>
        <p:sp>
          <p:nvSpPr>
            <p:cNvPr id="3" name="object 3"/>
            <p:cNvSpPr/>
            <p:nvPr/>
          </p:nvSpPr>
          <p:spPr>
            <a:xfrm>
              <a:off x="899998" y="1979994"/>
              <a:ext cx="3240405" cy="1620520"/>
            </a:xfrm>
            <a:custGeom>
              <a:avLst/>
              <a:gdLst/>
              <a:ahLst/>
              <a:cxnLst/>
              <a:rect l="l" t="t" r="r" b="b"/>
              <a:pathLst>
                <a:path w="3240404" h="1620520">
                  <a:moveTo>
                    <a:pt x="3239995" y="604291"/>
                  </a:moveTo>
                  <a:lnTo>
                    <a:pt x="41606" y="1612745"/>
                  </a:lnTo>
                  <a:lnTo>
                    <a:pt x="43533" y="1614045"/>
                  </a:lnTo>
                  <a:lnTo>
                    <a:pt x="44512" y="1614449"/>
                  </a:lnTo>
                  <a:lnTo>
                    <a:pt x="71996" y="1619998"/>
                  </a:lnTo>
                  <a:lnTo>
                    <a:pt x="184341" y="1619998"/>
                  </a:lnTo>
                  <a:lnTo>
                    <a:pt x="3239995" y="656551"/>
                  </a:lnTo>
                  <a:lnTo>
                    <a:pt x="3239995" y="604291"/>
                  </a:lnTo>
                  <a:close/>
                </a:path>
                <a:path w="3240404" h="1620520">
                  <a:moveTo>
                    <a:pt x="3239995" y="718210"/>
                  </a:moveTo>
                  <a:lnTo>
                    <a:pt x="379921" y="1619998"/>
                  </a:lnTo>
                  <a:lnTo>
                    <a:pt x="545656" y="1619998"/>
                  </a:lnTo>
                  <a:lnTo>
                    <a:pt x="3239995" y="770470"/>
                  </a:lnTo>
                  <a:lnTo>
                    <a:pt x="3239995" y="718210"/>
                  </a:lnTo>
                  <a:close/>
                </a:path>
                <a:path w="3240404" h="1620520">
                  <a:moveTo>
                    <a:pt x="3239995" y="832142"/>
                  </a:moveTo>
                  <a:lnTo>
                    <a:pt x="741223" y="1619998"/>
                  </a:lnTo>
                  <a:lnTo>
                    <a:pt x="906971" y="1619998"/>
                  </a:lnTo>
                  <a:lnTo>
                    <a:pt x="3239995" y="884389"/>
                  </a:lnTo>
                  <a:lnTo>
                    <a:pt x="3239995" y="832142"/>
                  </a:lnTo>
                  <a:close/>
                </a:path>
                <a:path w="3240404" h="1620520">
                  <a:moveTo>
                    <a:pt x="3239995" y="946061"/>
                  </a:moveTo>
                  <a:lnTo>
                    <a:pt x="1102526" y="1619998"/>
                  </a:lnTo>
                  <a:lnTo>
                    <a:pt x="1268273" y="1619998"/>
                  </a:lnTo>
                  <a:lnTo>
                    <a:pt x="3239995" y="998308"/>
                  </a:lnTo>
                  <a:lnTo>
                    <a:pt x="3239995" y="946061"/>
                  </a:lnTo>
                  <a:close/>
                </a:path>
                <a:path w="3240404" h="1620520">
                  <a:moveTo>
                    <a:pt x="3239995" y="1059980"/>
                  </a:moveTo>
                  <a:lnTo>
                    <a:pt x="1463841" y="1619998"/>
                  </a:lnTo>
                  <a:lnTo>
                    <a:pt x="1629588" y="1619998"/>
                  </a:lnTo>
                  <a:lnTo>
                    <a:pt x="3239995" y="1112240"/>
                  </a:lnTo>
                  <a:lnTo>
                    <a:pt x="3239995" y="1059980"/>
                  </a:lnTo>
                  <a:close/>
                </a:path>
                <a:path w="3240404" h="1620520">
                  <a:moveTo>
                    <a:pt x="3239995" y="1173899"/>
                  </a:moveTo>
                  <a:lnTo>
                    <a:pt x="1825143" y="1619998"/>
                  </a:lnTo>
                  <a:lnTo>
                    <a:pt x="1990891" y="1619998"/>
                  </a:lnTo>
                  <a:lnTo>
                    <a:pt x="3239995" y="1226159"/>
                  </a:lnTo>
                  <a:lnTo>
                    <a:pt x="3239995" y="1173899"/>
                  </a:lnTo>
                  <a:close/>
                </a:path>
                <a:path w="3240404" h="1620520">
                  <a:moveTo>
                    <a:pt x="3239995" y="1287818"/>
                  </a:moveTo>
                  <a:lnTo>
                    <a:pt x="2186458" y="1619998"/>
                  </a:lnTo>
                  <a:lnTo>
                    <a:pt x="2352206" y="1619998"/>
                  </a:lnTo>
                  <a:lnTo>
                    <a:pt x="3239995" y="1340078"/>
                  </a:lnTo>
                  <a:lnTo>
                    <a:pt x="3239995" y="1287818"/>
                  </a:lnTo>
                  <a:close/>
                </a:path>
                <a:path w="3240404" h="1620520">
                  <a:moveTo>
                    <a:pt x="3239995" y="1401737"/>
                  </a:moveTo>
                  <a:lnTo>
                    <a:pt x="2547760" y="1619998"/>
                  </a:lnTo>
                  <a:lnTo>
                    <a:pt x="2713508" y="1619998"/>
                  </a:lnTo>
                  <a:lnTo>
                    <a:pt x="3239995" y="1453997"/>
                  </a:lnTo>
                  <a:lnTo>
                    <a:pt x="3239995" y="1401737"/>
                  </a:lnTo>
                  <a:close/>
                </a:path>
                <a:path w="3240404" h="1620520">
                  <a:moveTo>
                    <a:pt x="3239995" y="1515656"/>
                  </a:moveTo>
                  <a:lnTo>
                    <a:pt x="2909075" y="1619998"/>
                  </a:lnTo>
                  <a:lnTo>
                    <a:pt x="3074823" y="1619998"/>
                  </a:lnTo>
                  <a:lnTo>
                    <a:pt x="3235707" y="1569264"/>
                  </a:lnTo>
                  <a:lnTo>
                    <a:pt x="3239995" y="1548015"/>
                  </a:lnTo>
                  <a:lnTo>
                    <a:pt x="3239995" y="1515656"/>
                  </a:lnTo>
                  <a:close/>
                </a:path>
                <a:path w="3240404" h="1620520">
                  <a:moveTo>
                    <a:pt x="3239995" y="490372"/>
                  </a:moveTo>
                  <a:lnTo>
                    <a:pt x="0" y="1511946"/>
                  </a:lnTo>
                  <a:lnTo>
                    <a:pt x="2" y="1548015"/>
                  </a:lnTo>
                  <a:lnTo>
                    <a:pt x="3074" y="1563232"/>
                  </a:lnTo>
                  <a:lnTo>
                    <a:pt x="3239995" y="542632"/>
                  </a:lnTo>
                  <a:lnTo>
                    <a:pt x="3239995" y="490372"/>
                  </a:lnTo>
                  <a:close/>
                </a:path>
                <a:path w="3240404" h="1620520">
                  <a:moveTo>
                    <a:pt x="3239995" y="376453"/>
                  </a:moveTo>
                  <a:lnTo>
                    <a:pt x="0" y="1398027"/>
                  </a:lnTo>
                  <a:lnTo>
                    <a:pt x="0" y="1450275"/>
                  </a:lnTo>
                  <a:lnTo>
                    <a:pt x="3239995" y="428713"/>
                  </a:lnTo>
                  <a:lnTo>
                    <a:pt x="3239995" y="376453"/>
                  </a:lnTo>
                  <a:close/>
                </a:path>
                <a:path w="3240404" h="1620520">
                  <a:moveTo>
                    <a:pt x="3239995" y="262534"/>
                  </a:moveTo>
                  <a:lnTo>
                    <a:pt x="0" y="1284108"/>
                  </a:lnTo>
                  <a:lnTo>
                    <a:pt x="0" y="1336356"/>
                  </a:lnTo>
                  <a:lnTo>
                    <a:pt x="3239995" y="314794"/>
                  </a:lnTo>
                  <a:lnTo>
                    <a:pt x="3239995" y="262534"/>
                  </a:lnTo>
                  <a:close/>
                </a:path>
                <a:path w="3240404" h="1620520">
                  <a:moveTo>
                    <a:pt x="3239995" y="148615"/>
                  </a:moveTo>
                  <a:lnTo>
                    <a:pt x="0" y="1170177"/>
                  </a:lnTo>
                  <a:lnTo>
                    <a:pt x="0" y="1222437"/>
                  </a:lnTo>
                  <a:lnTo>
                    <a:pt x="3239995" y="200875"/>
                  </a:lnTo>
                  <a:lnTo>
                    <a:pt x="3239995" y="148615"/>
                  </a:lnTo>
                  <a:close/>
                </a:path>
                <a:path w="3240404" h="1620520">
                  <a:moveTo>
                    <a:pt x="3230174" y="37786"/>
                  </a:moveTo>
                  <a:lnTo>
                    <a:pt x="0" y="1056258"/>
                  </a:lnTo>
                  <a:lnTo>
                    <a:pt x="0" y="1108518"/>
                  </a:lnTo>
                  <a:lnTo>
                    <a:pt x="3239995" y="86956"/>
                  </a:lnTo>
                  <a:lnTo>
                    <a:pt x="3239994" y="71974"/>
                  </a:lnTo>
                  <a:lnTo>
                    <a:pt x="3234411" y="44308"/>
                  </a:lnTo>
                  <a:lnTo>
                    <a:pt x="3234042" y="43525"/>
                  </a:lnTo>
                  <a:lnTo>
                    <a:pt x="3230174" y="37786"/>
                  </a:lnTo>
                  <a:close/>
                </a:path>
                <a:path w="3240404" h="1620520">
                  <a:moveTo>
                    <a:pt x="3154474" y="0"/>
                  </a:moveTo>
                  <a:lnTo>
                    <a:pt x="2988726" y="0"/>
                  </a:lnTo>
                  <a:lnTo>
                    <a:pt x="0" y="942339"/>
                  </a:lnTo>
                  <a:lnTo>
                    <a:pt x="0" y="994599"/>
                  </a:lnTo>
                  <a:lnTo>
                    <a:pt x="3154474" y="0"/>
                  </a:lnTo>
                  <a:close/>
                </a:path>
                <a:path w="3240404" h="1620520">
                  <a:moveTo>
                    <a:pt x="2793159" y="0"/>
                  </a:moveTo>
                  <a:lnTo>
                    <a:pt x="2627424" y="0"/>
                  </a:lnTo>
                  <a:lnTo>
                    <a:pt x="0" y="828420"/>
                  </a:lnTo>
                  <a:lnTo>
                    <a:pt x="0" y="880680"/>
                  </a:lnTo>
                  <a:lnTo>
                    <a:pt x="2793159" y="0"/>
                  </a:lnTo>
                  <a:close/>
                </a:path>
                <a:path w="3240404" h="1620520">
                  <a:moveTo>
                    <a:pt x="2431856" y="0"/>
                  </a:moveTo>
                  <a:lnTo>
                    <a:pt x="2266109" y="0"/>
                  </a:lnTo>
                  <a:lnTo>
                    <a:pt x="0" y="714501"/>
                  </a:lnTo>
                  <a:lnTo>
                    <a:pt x="0" y="766761"/>
                  </a:lnTo>
                  <a:lnTo>
                    <a:pt x="2431856" y="0"/>
                  </a:lnTo>
                  <a:close/>
                </a:path>
                <a:path w="3240404" h="1620520">
                  <a:moveTo>
                    <a:pt x="2070554" y="0"/>
                  </a:moveTo>
                  <a:lnTo>
                    <a:pt x="1904806" y="0"/>
                  </a:lnTo>
                  <a:lnTo>
                    <a:pt x="0" y="600582"/>
                  </a:lnTo>
                  <a:lnTo>
                    <a:pt x="0" y="652842"/>
                  </a:lnTo>
                  <a:lnTo>
                    <a:pt x="2070554" y="0"/>
                  </a:lnTo>
                  <a:close/>
                </a:path>
                <a:path w="3240404" h="1620520">
                  <a:moveTo>
                    <a:pt x="1709239" y="0"/>
                  </a:moveTo>
                  <a:lnTo>
                    <a:pt x="1543491" y="0"/>
                  </a:lnTo>
                  <a:lnTo>
                    <a:pt x="0" y="486663"/>
                  </a:lnTo>
                  <a:lnTo>
                    <a:pt x="0" y="538923"/>
                  </a:lnTo>
                  <a:lnTo>
                    <a:pt x="1709239" y="0"/>
                  </a:lnTo>
                  <a:close/>
                </a:path>
                <a:path w="3240404" h="1620520">
                  <a:moveTo>
                    <a:pt x="1347924" y="0"/>
                  </a:moveTo>
                  <a:lnTo>
                    <a:pt x="1182189" y="0"/>
                  </a:lnTo>
                  <a:lnTo>
                    <a:pt x="0" y="372744"/>
                  </a:lnTo>
                  <a:lnTo>
                    <a:pt x="0" y="425004"/>
                  </a:lnTo>
                  <a:lnTo>
                    <a:pt x="1347924" y="0"/>
                  </a:lnTo>
                  <a:close/>
                </a:path>
                <a:path w="3240404" h="1620520">
                  <a:moveTo>
                    <a:pt x="986622" y="0"/>
                  </a:moveTo>
                  <a:lnTo>
                    <a:pt x="820874" y="0"/>
                  </a:lnTo>
                  <a:lnTo>
                    <a:pt x="0" y="258825"/>
                  </a:lnTo>
                  <a:lnTo>
                    <a:pt x="0" y="311072"/>
                  </a:lnTo>
                  <a:lnTo>
                    <a:pt x="986622" y="0"/>
                  </a:lnTo>
                  <a:close/>
                </a:path>
                <a:path w="3240404" h="1620520">
                  <a:moveTo>
                    <a:pt x="625307" y="0"/>
                  </a:moveTo>
                  <a:lnTo>
                    <a:pt x="459572" y="0"/>
                  </a:lnTo>
                  <a:lnTo>
                    <a:pt x="0" y="144906"/>
                  </a:lnTo>
                  <a:lnTo>
                    <a:pt x="0" y="197153"/>
                  </a:lnTo>
                  <a:lnTo>
                    <a:pt x="625307" y="0"/>
                  </a:lnTo>
                  <a:close/>
                </a:path>
                <a:path w="3240404" h="1620520">
                  <a:moveTo>
                    <a:pt x="264004" y="0"/>
                  </a:moveTo>
                  <a:lnTo>
                    <a:pt x="98257" y="0"/>
                  </a:lnTo>
                  <a:lnTo>
                    <a:pt x="18305" y="25211"/>
                  </a:lnTo>
                  <a:lnTo>
                    <a:pt x="6430" y="42823"/>
                  </a:lnTo>
                  <a:lnTo>
                    <a:pt x="5487" y="44810"/>
                  </a:lnTo>
                  <a:lnTo>
                    <a:pt x="4" y="71974"/>
                  </a:lnTo>
                  <a:lnTo>
                    <a:pt x="0" y="83234"/>
                  </a:lnTo>
                  <a:lnTo>
                    <a:pt x="264004" y="0"/>
                  </a:lnTo>
                  <a:close/>
                </a:path>
              </a:pathLst>
            </a:custGeom>
            <a:solidFill>
              <a:srgbClr val="F49AC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86347" y="186347"/>
              <a:ext cx="7907655" cy="3947795"/>
            </a:xfrm>
            <a:custGeom>
              <a:avLst/>
              <a:gdLst/>
              <a:ahLst/>
              <a:cxnLst/>
              <a:rect l="l" t="t" r="r" b="b"/>
              <a:pathLst>
                <a:path w="7907655" h="3947795">
                  <a:moveTo>
                    <a:pt x="0" y="3947299"/>
                  </a:moveTo>
                  <a:lnTo>
                    <a:pt x="7907299" y="3947299"/>
                  </a:lnTo>
                  <a:lnTo>
                    <a:pt x="7907299" y="0"/>
                  </a:lnTo>
                  <a:lnTo>
                    <a:pt x="0" y="0"/>
                  </a:lnTo>
                  <a:lnTo>
                    <a:pt x="0" y="3947299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94350" y="527550"/>
              <a:ext cx="0" cy="3342640"/>
            </a:xfrm>
            <a:custGeom>
              <a:avLst/>
              <a:gdLst/>
              <a:ahLst/>
              <a:cxnLst/>
              <a:rect l="l" t="t" r="r" b="b"/>
              <a:pathLst>
                <a:path w="0" h="3342640">
                  <a:moveTo>
                    <a:pt x="0" y="0"/>
                  </a:moveTo>
                  <a:lnTo>
                    <a:pt x="0" y="3342627"/>
                  </a:lnTo>
                </a:path>
              </a:pathLst>
            </a:custGeom>
            <a:ln w="1270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525089" y="4025643"/>
              <a:ext cx="7306945" cy="0"/>
            </a:xfrm>
            <a:custGeom>
              <a:avLst/>
              <a:gdLst/>
              <a:ahLst/>
              <a:cxnLst/>
              <a:rect l="l" t="t" r="r" b="b"/>
              <a:pathLst>
                <a:path w="7306945" h="0">
                  <a:moveTo>
                    <a:pt x="0" y="0"/>
                  </a:moveTo>
                  <a:lnTo>
                    <a:pt x="7306729" y="0"/>
                  </a:lnTo>
                </a:path>
              </a:pathLst>
            </a:custGeom>
            <a:ln w="1270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7985650" y="449810"/>
              <a:ext cx="0" cy="3342640"/>
            </a:xfrm>
            <a:custGeom>
              <a:avLst/>
              <a:gdLst/>
              <a:ahLst/>
              <a:cxnLst/>
              <a:rect l="l" t="t" r="r" b="b"/>
              <a:pathLst>
                <a:path w="0" h="3342640">
                  <a:moveTo>
                    <a:pt x="0" y="3342627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448181" y="294344"/>
              <a:ext cx="7306945" cy="0"/>
            </a:xfrm>
            <a:custGeom>
              <a:avLst/>
              <a:gdLst/>
              <a:ahLst/>
              <a:cxnLst/>
              <a:rect l="l" t="t" r="r" b="b"/>
              <a:pathLst>
                <a:path w="7306945" h="0">
                  <a:moveTo>
                    <a:pt x="7306729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294350" y="294346"/>
              <a:ext cx="7691755" cy="3731895"/>
            </a:xfrm>
            <a:custGeom>
              <a:avLst/>
              <a:gdLst/>
              <a:ahLst/>
              <a:cxnLst/>
              <a:rect l="l" t="t" r="r" b="b"/>
              <a:pathLst>
                <a:path w="7691755" h="3731895">
                  <a:moveTo>
                    <a:pt x="0" y="3653561"/>
                  </a:moveTo>
                  <a:lnTo>
                    <a:pt x="0" y="3731298"/>
                  </a:lnTo>
                  <a:lnTo>
                    <a:pt x="76911" y="3731298"/>
                  </a:lnTo>
                </a:path>
                <a:path w="7691755" h="3731895">
                  <a:moveTo>
                    <a:pt x="7614386" y="3731298"/>
                  </a:moveTo>
                  <a:lnTo>
                    <a:pt x="7691297" y="3731298"/>
                  </a:lnTo>
                  <a:lnTo>
                    <a:pt x="7691297" y="3653561"/>
                  </a:lnTo>
                </a:path>
                <a:path w="7691755" h="3731895">
                  <a:moveTo>
                    <a:pt x="7691297" y="77736"/>
                  </a:moveTo>
                  <a:lnTo>
                    <a:pt x="7691297" y="0"/>
                  </a:lnTo>
                  <a:lnTo>
                    <a:pt x="7614386" y="0"/>
                  </a:lnTo>
                </a:path>
                <a:path w="7691755" h="3731895">
                  <a:moveTo>
                    <a:pt x="76911" y="0"/>
                  </a:moveTo>
                  <a:lnTo>
                    <a:pt x="0" y="0"/>
                  </a:lnTo>
                  <a:lnTo>
                    <a:pt x="0" y="77736"/>
                  </a:lnTo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906353" y="1986343"/>
              <a:ext cx="3227705" cy="1607820"/>
            </a:xfrm>
            <a:custGeom>
              <a:avLst/>
              <a:gdLst/>
              <a:ahLst/>
              <a:cxnLst/>
              <a:rect l="l" t="t" r="r" b="b"/>
              <a:pathLst>
                <a:path w="3227704" h="1607820">
                  <a:moveTo>
                    <a:pt x="71996" y="0"/>
                  </a:moveTo>
                  <a:lnTo>
                    <a:pt x="43971" y="5657"/>
                  </a:lnTo>
                  <a:lnTo>
                    <a:pt x="21086" y="21086"/>
                  </a:lnTo>
                  <a:lnTo>
                    <a:pt x="5657" y="43971"/>
                  </a:lnTo>
                  <a:lnTo>
                    <a:pt x="0" y="71996"/>
                  </a:lnTo>
                  <a:lnTo>
                    <a:pt x="0" y="1535303"/>
                  </a:lnTo>
                  <a:lnTo>
                    <a:pt x="5657" y="1563327"/>
                  </a:lnTo>
                  <a:lnTo>
                    <a:pt x="21086" y="1586212"/>
                  </a:lnTo>
                  <a:lnTo>
                    <a:pt x="43971" y="1601641"/>
                  </a:lnTo>
                  <a:lnTo>
                    <a:pt x="71996" y="1607299"/>
                  </a:lnTo>
                  <a:lnTo>
                    <a:pt x="3155302" y="1607299"/>
                  </a:lnTo>
                  <a:lnTo>
                    <a:pt x="3183327" y="1601641"/>
                  </a:lnTo>
                  <a:lnTo>
                    <a:pt x="3206211" y="1586212"/>
                  </a:lnTo>
                  <a:lnTo>
                    <a:pt x="3221640" y="1563327"/>
                  </a:lnTo>
                  <a:lnTo>
                    <a:pt x="3227298" y="1535303"/>
                  </a:lnTo>
                  <a:lnTo>
                    <a:pt x="3227298" y="71996"/>
                  </a:lnTo>
                  <a:lnTo>
                    <a:pt x="3221640" y="43971"/>
                  </a:lnTo>
                  <a:lnTo>
                    <a:pt x="3206211" y="21086"/>
                  </a:lnTo>
                  <a:lnTo>
                    <a:pt x="3183327" y="5657"/>
                  </a:lnTo>
                  <a:lnTo>
                    <a:pt x="3155302" y="0"/>
                  </a:lnTo>
                  <a:lnTo>
                    <a:pt x="71996" y="0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014354" y="2097943"/>
              <a:ext cx="3011805" cy="1388110"/>
            </a:xfrm>
            <a:custGeom>
              <a:avLst/>
              <a:gdLst/>
              <a:ahLst/>
              <a:cxnLst/>
              <a:rect l="l" t="t" r="r" b="b"/>
              <a:pathLst>
                <a:path w="3011804" h="1388110">
                  <a:moveTo>
                    <a:pt x="2939300" y="0"/>
                  </a:moveTo>
                  <a:lnTo>
                    <a:pt x="71996" y="0"/>
                  </a:lnTo>
                  <a:lnTo>
                    <a:pt x="43971" y="5657"/>
                  </a:lnTo>
                  <a:lnTo>
                    <a:pt x="21086" y="21086"/>
                  </a:lnTo>
                  <a:lnTo>
                    <a:pt x="5657" y="43971"/>
                  </a:lnTo>
                  <a:lnTo>
                    <a:pt x="0" y="71996"/>
                  </a:lnTo>
                  <a:lnTo>
                    <a:pt x="0" y="1315694"/>
                  </a:lnTo>
                  <a:lnTo>
                    <a:pt x="5657" y="1343721"/>
                  </a:lnTo>
                  <a:lnTo>
                    <a:pt x="21086" y="1366610"/>
                  </a:lnTo>
                  <a:lnTo>
                    <a:pt x="43971" y="1382043"/>
                  </a:lnTo>
                  <a:lnTo>
                    <a:pt x="71996" y="1387703"/>
                  </a:lnTo>
                  <a:lnTo>
                    <a:pt x="2939300" y="1387703"/>
                  </a:lnTo>
                  <a:lnTo>
                    <a:pt x="2967325" y="1382043"/>
                  </a:lnTo>
                  <a:lnTo>
                    <a:pt x="2990210" y="1366610"/>
                  </a:lnTo>
                  <a:lnTo>
                    <a:pt x="3005639" y="1343721"/>
                  </a:lnTo>
                  <a:lnTo>
                    <a:pt x="3011297" y="1315694"/>
                  </a:lnTo>
                  <a:lnTo>
                    <a:pt x="3011297" y="71996"/>
                  </a:lnTo>
                  <a:lnTo>
                    <a:pt x="3005639" y="43971"/>
                  </a:lnTo>
                  <a:lnTo>
                    <a:pt x="2990210" y="21086"/>
                  </a:lnTo>
                  <a:lnTo>
                    <a:pt x="2967325" y="5657"/>
                  </a:lnTo>
                  <a:lnTo>
                    <a:pt x="2939300" y="0"/>
                  </a:lnTo>
                  <a:close/>
                </a:path>
              </a:pathLst>
            </a:custGeom>
            <a:solidFill>
              <a:srgbClr val="FDE9F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014354" y="2097943"/>
              <a:ext cx="3011805" cy="1388110"/>
            </a:xfrm>
            <a:custGeom>
              <a:avLst/>
              <a:gdLst/>
              <a:ahLst/>
              <a:cxnLst/>
              <a:rect l="l" t="t" r="r" b="b"/>
              <a:pathLst>
                <a:path w="3011804" h="1388110">
                  <a:moveTo>
                    <a:pt x="71996" y="0"/>
                  </a:moveTo>
                  <a:lnTo>
                    <a:pt x="43971" y="5657"/>
                  </a:lnTo>
                  <a:lnTo>
                    <a:pt x="21086" y="21086"/>
                  </a:lnTo>
                  <a:lnTo>
                    <a:pt x="5657" y="43971"/>
                  </a:lnTo>
                  <a:lnTo>
                    <a:pt x="0" y="71996"/>
                  </a:lnTo>
                  <a:lnTo>
                    <a:pt x="0" y="1315694"/>
                  </a:lnTo>
                  <a:lnTo>
                    <a:pt x="5657" y="1343721"/>
                  </a:lnTo>
                  <a:lnTo>
                    <a:pt x="21086" y="1366610"/>
                  </a:lnTo>
                  <a:lnTo>
                    <a:pt x="43971" y="1382043"/>
                  </a:lnTo>
                  <a:lnTo>
                    <a:pt x="71996" y="1387703"/>
                  </a:lnTo>
                  <a:lnTo>
                    <a:pt x="2939300" y="1387703"/>
                  </a:lnTo>
                  <a:lnTo>
                    <a:pt x="2967325" y="1382043"/>
                  </a:lnTo>
                  <a:lnTo>
                    <a:pt x="2990210" y="1366610"/>
                  </a:lnTo>
                  <a:lnTo>
                    <a:pt x="3005639" y="1343721"/>
                  </a:lnTo>
                  <a:lnTo>
                    <a:pt x="3011297" y="1315694"/>
                  </a:lnTo>
                  <a:lnTo>
                    <a:pt x="3011297" y="71996"/>
                  </a:lnTo>
                  <a:lnTo>
                    <a:pt x="3005639" y="43971"/>
                  </a:lnTo>
                  <a:lnTo>
                    <a:pt x="2990210" y="21086"/>
                  </a:lnTo>
                  <a:lnTo>
                    <a:pt x="2967325" y="5657"/>
                  </a:lnTo>
                  <a:lnTo>
                    <a:pt x="2939300" y="0"/>
                  </a:lnTo>
                  <a:lnTo>
                    <a:pt x="71996" y="0"/>
                  </a:lnTo>
                  <a:close/>
                </a:path>
              </a:pathLst>
            </a:custGeom>
            <a:ln w="12700">
              <a:solidFill>
                <a:srgbClr val="FDE9F1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947811" y="952947"/>
              <a:ext cx="97536" cy="137541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065540" y="937897"/>
              <a:ext cx="279653" cy="16764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420632" y="955042"/>
              <a:ext cx="166420" cy="13544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612580" y="986284"/>
              <a:ext cx="76961" cy="102108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711525" y="949518"/>
              <a:ext cx="237972" cy="140969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975025" y="986284"/>
              <a:ext cx="55244" cy="102235"/>
            </a:xfrm>
            <a:custGeom>
              <a:avLst/>
              <a:gdLst/>
              <a:ahLst/>
              <a:cxnLst/>
              <a:rect l="l" t="t" r="r" b="b"/>
              <a:pathLst>
                <a:path w="55244" h="102234">
                  <a:moveTo>
                    <a:pt x="46481" y="0"/>
                  </a:moveTo>
                  <a:lnTo>
                    <a:pt x="39052" y="0"/>
                  </a:lnTo>
                  <a:lnTo>
                    <a:pt x="31325" y="1137"/>
                  </a:lnTo>
                  <a:lnTo>
                    <a:pt x="24383" y="4238"/>
                  </a:lnTo>
                  <a:lnTo>
                    <a:pt x="18585" y="8840"/>
                  </a:lnTo>
                  <a:lnTo>
                    <a:pt x="14287" y="14477"/>
                  </a:lnTo>
                  <a:lnTo>
                    <a:pt x="14287" y="2095"/>
                  </a:lnTo>
                  <a:lnTo>
                    <a:pt x="0" y="2095"/>
                  </a:lnTo>
                  <a:lnTo>
                    <a:pt x="0" y="102108"/>
                  </a:lnTo>
                  <a:lnTo>
                    <a:pt x="14287" y="102108"/>
                  </a:lnTo>
                  <a:lnTo>
                    <a:pt x="14287" y="43434"/>
                  </a:lnTo>
                  <a:lnTo>
                    <a:pt x="15725" y="30664"/>
                  </a:lnTo>
                  <a:lnTo>
                    <a:pt x="19931" y="21145"/>
                  </a:lnTo>
                  <a:lnTo>
                    <a:pt x="26744" y="15198"/>
                  </a:lnTo>
                  <a:lnTo>
                    <a:pt x="36004" y="13144"/>
                  </a:lnTo>
                  <a:lnTo>
                    <a:pt x="42671" y="13144"/>
                  </a:lnTo>
                  <a:lnTo>
                    <a:pt x="47053" y="14668"/>
                  </a:lnTo>
                  <a:lnTo>
                    <a:pt x="51054" y="16954"/>
                  </a:lnTo>
                  <a:lnTo>
                    <a:pt x="54673" y="2476"/>
                  </a:lnTo>
                  <a:lnTo>
                    <a:pt x="51244" y="952"/>
                  </a:lnTo>
                  <a:lnTo>
                    <a:pt x="4648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051301" y="949518"/>
              <a:ext cx="72389" cy="138874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142893" y="988380"/>
              <a:ext cx="76962" cy="102107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241839" y="986284"/>
              <a:ext cx="179089" cy="104203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446455" y="949518"/>
              <a:ext cx="123539" cy="140969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946096" y="1185166"/>
              <a:ext cx="203854" cy="135445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175820" y="1179642"/>
              <a:ext cx="148361" cy="140970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350051" y="1216408"/>
              <a:ext cx="81534" cy="104203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457036" y="1216408"/>
              <a:ext cx="137998" cy="104203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615304" y="1216408"/>
              <a:ext cx="81533" cy="104203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719317" y="1179642"/>
              <a:ext cx="189604" cy="140970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929114" y="1296609"/>
              <a:ext cx="22860" cy="44450"/>
            </a:xfrm>
            <a:custGeom>
              <a:avLst/>
              <a:gdLst/>
              <a:ahLst/>
              <a:cxnLst/>
              <a:rect l="l" t="t" r="r" b="b"/>
              <a:pathLst>
                <a:path w="22860" h="44450">
                  <a:moveTo>
                    <a:pt x="22288" y="0"/>
                  </a:moveTo>
                  <a:lnTo>
                    <a:pt x="2857" y="0"/>
                  </a:lnTo>
                  <a:lnTo>
                    <a:pt x="0" y="44386"/>
                  </a:lnTo>
                  <a:lnTo>
                    <a:pt x="9906" y="44386"/>
                  </a:lnTo>
                  <a:lnTo>
                    <a:pt x="2228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2020345" y="1185166"/>
              <a:ext cx="103250" cy="133350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2143979" y="1216408"/>
              <a:ext cx="74676" cy="104203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940670" y="1463577"/>
              <a:ext cx="2924484" cy="107653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3883544" y="1534802"/>
              <a:ext cx="15240" cy="15240"/>
            </a:xfrm>
            <a:custGeom>
              <a:avLst/>
              <a:gdLst/>
              <a:ahLst/>
              <a:cxnLst/>
              <a:rect l="l" t="t" r="r" b="b"/>
              <a:pathLst>
                <a:path w="15239" h="15240">
                  <a:moveTo>
                    <a:pt x="11442" y="0"/>
                  </a:moveTo>
                  <a:lnTo>
                    <a:pt x="7472" y="0"/>
                  </a:lnTo>
                  <a:lnTo>
                    <a:pt x="3386" y="0"/>
                  </a:lnTo>
                  <a:lnTo>
                    <a:pt x="0" y="3619"/>
                  </a:lnTo>
                  <a:lnTo>
                    <a:pt x="0" y="11792"/>
                  </a:lnTo>
                  <a:lnTo>
                    <a:pt x="3386" y="15178"/>
                  </a:lnTo>
                  <a:lnTo>
                    <a:pt x="11442" y="15178"/>
                  </a:lnTo>
                  <a:lnTo>
                    <a:pt x="14945" y="11792"/>
                  </a:lnTo>
                  <a:lnTo>
                    <a:pt x="14945" y="3619"/>
                  </a:lnTo>
                  <a:lnTo>
                    <a:pt x="1144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79995" y="179994"/>
            <a:ext cx="7920355" cy="3960495"/>
            <a:chOff x="179995" y="179994"/>
            <a:chExt cx="7920355" cy="3960495"/>
          </a:xfrm>
        </p:grpSpPr>
        <p:sp>
          <p:nvSpPr>
            <p:cNvPr id="3" name="object 3"/>
            <p:cNvSpPr/>
            <p:nvPr/>
          </p:nvSpPr>
          <p:spPr>
            <a:xfrm>
              <a:off x="186347" y="186347"/>
              <a:ext cx="7907655" cy="3947795"/>
            </a:xfrm>
            <a:custGeom>
              <a:avLst/>
              <a:gdLst/>
              <a:ahLst/>
              <a:cxnLst/>
              <a:rect l="l" t="t" r="r" b="b"/>
              <a:pathLst>
                <a:path w="7907655" h="3947795">
                  <a:moveTo>
                    <a:pt x="0" y="3947299"/>
                  </a:moveTo>
                  <a:lnTo>
                    <a:pt x="7907299" y="3947299"/>
                  </a:lnTo>
                  <a:lnTo>
                    <a:pt x="7907299" y="0"/>
                  </a:lnTo>
                  <a:lnTo>
                    <a:pt x="0" y="0"/>
                  </a:lnTo>
                  <a:lnTo>
                    <a:pt x="0" y="3947299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294350" y="527550"/>
              <a:ext cx="0" cy="3342640"/>
            </a:xfrm>
            <a:custGeom>
              <a:avLst/>
              <a:gdLst/>
              <a:ahLst/>
              <a:cxnLst/>
              <a:rect l="l" t="t" r="r" b="b"/>
              <a:pathLst>
                <a:path w="0" h="3342640">
                  <a:moveTo>
                    <a:pt x="0" y="0"/>
                  </a:moveTo>
                  <a:lnTo>
                    <a:pt x="0" y="3342627"/>
                  </a:lnTo>
                </a:path>
              </a:pathLst>
            </a:custGeom>
            <a:ln w="1270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525089" y="4025643"/>
              <a:ext cx="7306945" cy="0"/>
            </a:xfrm>
            <a:custGeom>
              <a:avLst/>
              <a:gdLst/>
              <a:ahLst/>
              <a:cxnLst/>
              <a:rect l="l" t="t" r="r" b="b"/>
              <a:pathLst>
                <a:path w="7306945" h="0">
                  <a:moveTo>
                    <a:pt x="0" y="0"/>
                  </a:moveTo>
                  <a:lnTo>
                    <a:pt x="7306729" y="0"/>
                  </a:lnTo>
                </a:path>
              </a:pathLst>
            </a:custGeom>
            <a:ln w="1270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7985651" y="449810"/>
              <a:ext cx="0" cy="3342640"/>
            </a:xfrm>
            <a:custGeom>
              <a:avLst/>
              <a:gdLst/>
              <a:ahLst/>
              <a:cxnLst/>
              <a:rect l="l" t="t" r="r" b="b"/>
              <a:pathLst>
                <a:path w="0" h="3342640">
                  <a:moveTo>
                    <a:pt x="0" y="3342627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448181" y="294344"/>
              <a:ext cx="7306945" cy="0"/>
            </a:xfrm>
            <a:custGeom>
              <a:avLst/>
              <a:gdLst/>
              <a:ahLst/>
              <a:cxnLst/>
              <a:rect l="l" t="t" r="r" b="b"/>
              <a:pathLst>
                <a:path w="7306945" h="0">
                  <a:moveTo>
                    <a:pt x="7306729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294350" y="294346"/>
              <a:ext cx="7691755" cy="3731895"/>
            </a:xfrm>
            <a:custGeom>
              <a:avLst/>
              <a:gdLst/>
              <a:ahLst/>
              <a:cxnLst/>
              <a:rect l="l" t="t" r="r" b="b"/>
              <a:pathLst>
                <a:path w="7691755" h="3731895">
                  <a:moveTo>
                    <a:pt x="0" y="3653561"/>
                  </a:moveTo>
                  <a:lnTo>
                    <a:pt x="0" y="3731298"/>
                  </a:lnTo>
                  <a:lnTo>
                    <a:pt x="76911" y="3731298"/>
                  </a:lnTo>
                </a:path>
                <a:path w="7691755" h="3731895">
                  <a:moveTo>
                    <a:pt x="7614386" y="3731298"/>
                  </a:moveTo>
                  <a:lnTo>
                    <a:pt x="7691297" y="3731298"/>
                  </a:lnTo>
                  <a:lnTo>
                    <a:pt x="7691297" y="3653561"/>
                  </a:lnTo>
                </a:path>
                <a:path w="7691755" h="3731895">
                  <a:moveTo>
                    <a:pt x="7691297" y="77736"/>
                  </a:moveTo>
                  <a:lnTo>
                    <a:pt x="7691297" y="0"/>
                  </a:lnTo>
                  <a:lnTo>
                    <a:pt x="7614386" y="0"/>
                  </a:lnTo>
                </a:path>
                <a:path w="7691755" h="3731895">
                  <a:moveTo>
                    <a:pt x="76911" y="0"/>
                  </a:moveTo>
                  <a:lnTo>
                    <a:pt x="0" y="0"/>
                  </a:lnTo>
                  <a:lnTo>
                    <a:pt x="0" y="77736"/>
                  </a:lnTo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947811" y="1847852"/>
              <a:ext cx="97536" cy="137541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065540" y="1832803"/>
              <a:ext cx="279653" cy="16764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420632" y="1849948"/>
              <a:ext cx="166420" cy="13544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612579" y="1881190"/>
              <a:ext cx="76961" cy="10210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711525" y="1844423"/>
              <a:ext cx="237972" cy="140969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975025" y="1881190"/>
              <a:ext cx="55244" cy="102235"/>
            </a:xfrm>
            <a:custGeom>
              <a:avLst/>
              <a:gdLst/>
              <a:ahLst/>
              <a:cxnLst/>
              <a:rect l="l" t="t" r="r" b="b"/>
              <a:pathLst>
                <a:path w="55244" h="102235">
                  <a:moveTo>
                    <a:pt x="46481" y="0"/>
                  </a:moveTo>
                  <a:lnTo>
                    <a:pt x="39052" y="0"/>
                  </a:lnTo>
                  <a:lnTo>
                    <a:pt x="31325" y="1137"/>
                  </a:lnTo>
                  <a:lnTo>
                    <a:pt x="24383" y="4238"/>
                  </a:lnTo>
                  <a:lnTo>
                    <a:pt x="18585" y="8840"/>
                  </a:lnTo>
                  <a:lnTo>
                    <a:pt x="14287" y="14478"/>
                  </a:lnTo>
                  <a:lnTo>
                    <a:pt x="14287" y="2095"/>
                  </a:lnTo>
                  <a:lnTo>
                    <a:pt x="0" y="2095"/>
                  </a:lnTo>
                  <a:lnTo>
                    <a:pt x="0" y="102108"/>
                  </a:lnTo>
                  <a:lnTo>
                    <a:pt x="14287" y="102108"/>
                  </a:lnTo>
                  <a:lnTo>
                    <a:pt x="14287" y="43434"/>
                  </a:lnTo>
                  <a:lnTo>
                    <a:pt x="15725" y="30664"/>
                  </a:lnTo>
                  <a:lnTo>
                    <a:pt x="19931" y="21145"/>
                  </a:lnTo>
                  <a:lnTo>
                    <a:pt x="26744" y="15198"/>
                  </a:lnTo>
                  <a:lnTo>
                    <a:pt x="36004" y="13144"/>
                  </a:lnTo>
                  <a:lnTo>
                    <a:pt x="42671" y="13144"/>
                  </a:lnTo>
                  <a:lnTo>
                    <a:pt x="47053" y="14668"/>
                  </a:lnTo>
                  <a:lnTo>
                    <a:pt x="51053" y="16954"/>
                  </a:lnTo>
                  <a:lnTo>
                    <a:pt x="54673" y="2476"/>
                  </a:lnTo>
                  <a:lnTo>
                    <a:pt x="51244" y="952"/>
                  </a:lnTo>
                  <a:lnTo>
                    <a:pt x="4648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051301" y="1844423"/>
              <a:ext cx="72389" cy="138874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142893" y="1883285"/>
              <a:ext cx="76962" cy="102108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241839" y="1881190"/>
              <a:ext cx="179089" cy="104203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446455" y="1844423"/>
              <a:ext cx="123539" cy="140969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953526" y="2080072"/>
              <a:ext cx="94297" cy="133350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072969" y="2077405"/>
              <a:ext cx="76962" cy="138112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175801" y="2111314"/>
              <a:ext cx="74675" cy="104203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273204" y="2074547"/>
              <a:ext cx="158381" cy="140970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451855" y="2111314"/>
              <a:ext cx="81534" cy="104203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555868" y="2074547"/>
              <a:ext cx="189585" cy="140970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765646" y="2191514"/>
              <a:ext cx="22860" cy="44450"/>
            </a:xfrm>
            <a:custGeom>
              <a:avLst/>
              <a:gdLst/>
              <a:ahLst/>
              <a:cxnLst/>
              <a:rect l="l" t="t" r="r" b="b"/>
              <a:pathLst>
                <a:path w="22860" h="44450">
                  <a:moveTo>
                    <a:pt x="22288" y="0"/>
                  </a:moveTo>
                  <a:lnTo>
                    <a:pt x="2857" y="0"/>
                  </a:lnTo>
                  <a:lnTo>
                    <a:pt x="0" y="44386"/>
                  </a:lnTo>
                  <a:lnTo>
                    <a:pt x="9905" y="44386"/>
                  </a:lnTo>
                  <a:lnTo>
                    <a:pt x="2228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856896" y="2080072"/>
              <a:ext cx="103250" cy="133350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980549" y="2111314"/>
              <a:ext cx="74675" cy="104203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940670" y="2358484"/>
              <a:ext cx="2924484" cy="107653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79984" y="179997"/>
              <a:ext cx="7920355" cy="2265045"/>
            </a:xfrm>
            <a:custGeom>
              <a:avLst/>
              <a:gdLst/>
              <a:ahLst/>
              <a:cxnLst/>
              <a:rect l="l" t="t" r="r" b="b"/>
              <a:pathLst>
                <a:path w="7920355" h="2265045">
                  <a:moveTo>
                    <a:pt x="33108" y="60515"/>
                  </a:moveTo>
                  <a:lnTo>
                    <a:pt x="12065" y="228"/>
                  </a:lnTo>
                  <a:lnTo>
                    <a:pt x="0" y="4381"/>
                  </a:lnTo>
                  <a:lnTo>
                    <a:pt x="21031" y="64668"/>
                  </a:lnTo>
                  <a:lnTo>
                    <a:pt x="33108" y="60515"/>
                  </a:lnTo>
                  <a:close/>
                </a:path>
                <a:path w="7920355" h="2265045">
                  <a:moveTo>
                    <a:pt x="75184" y="181089"/>
                  </a:moveTo>
                  <a:lnTo>
                    <a:pt x="54152" y="120802"/>
                  </a:lnTo>
                  <a:lnTo>
                    <a:pt x="42075" y="124968"/>
                  </a:lnTo>
                  <a:lnTo>
                    <a:pt x="63106" y="185254"/>
                  </a:lnTo>
                  <a:lnTo>
                    <a:pt x="75184" y="181089"/>
                  </a:lnTo>
                  <a:close/>
                </a:path>
                <a:path w="7920355" h="2265045">
                  <a:moveTo>
                    <a:pt x="117259" y="301675"/>
                  </a:moveTo>
                  <a:lnTo>
                    <a:pt x="96227" y="241376"/>
                  </a:lnTo>
                  <a:lnTo>
                    <a:pt x="84150" y="245541"/>
                  </a:lnTo>
                  <a:lnTo>
                    <a:pt x="105181" y="305828"/>
                  </a:lnTo>
                  <a:lnTo>
                    <a:pt x="117259" y="301675"/>
                  </a:lnTo>
                  <a:close/>
                </a:path>
                <a:path w="7920355" h="2265045">
                  <a:moveTo>
                    <a:pt x="159346" y="422249"/>
                  </a:moveTo>
                  <a:lnTo>
                    <a:pt x="138303" y="361962"/>
                  </a:lnTo>
                  <a:lnTo>
                    <a:pt x="126225" y="366115"/>
                  </a:lnTo>
                  <a:lnTo>
                    <a:pt x="147269" y="426415"/>
                  </a:lnTo>
                  <a:lnTo>
                    <a:pt x="159346" y="422249"/>
                  </a:lnTo>
                  <a:close/>
                </a:path>
                <a:path w="7920355" h="2265045">
                  <a:moveTo>
                    <a:pt x="201422" y="542836"/>
                  </a:moveTo>
                  <a:lnTo>
                    <a:pt x="180378" y="482536"/>
                  </a:lnTo>
                  <a:lnTo>
                    <a:pt x="168300" y="486702"/>
                  </a:lnTo>
                  <a:lnTo>
                    <a:pt x="189344" y="546989"/>
                  </a:lnTo>
                  <a:lnTo>
                    <a:pt x="201422" y="542836"/>
                  </a:lnTo>
                  <a:close/>
                </a:path>
                <a:path w="7920355" h="2265045">
                  <a:moveTo>
                    <a:pt x="243497" y="663409"/>
                  </a:moveTo>
                  <a:lnTo>
                    <a:pt x="222453" y="603123"/>
                  </a:lnTo>
                  <a:lnTo>
                    <a:pt x="210375" y="607275"/>
                  </a:lnTo>
                  <a:lnTo>
                    <a:pt x="231419" y="667562"/>
                  </a:lnTo>
                  <a:lnTo>
                    <a:pt x="243497" y="663409"/>
                  </a:lnTo>
                  <a:close/>
                </a:path>
                <a:path w="7920355" h="2265045">
                  <a:moveTo>
                    <a:pt x="285572" y="783983"/>
                  </a:moveTo>
                  <a:lnTo>
                    <a:pt x="264541" y="723696"/>
                  </a:lnTo>
                  <a:lnTo>
                    <a:pt x="252463" y="727862"/>
                  </a:lnTo>
                  <a:lnTo>
                    <a:pt x="273494" y="788149"/>
                  </a:lnTo>
                  <a:lnTo>
                    <a:pt x="285572" y="783983"/>
                  </a:lnTo>
                  <a:close/>
                </a:path>
                <a:path w="7920355" h="2265045">
                  <a:moveTo>
                    <a:pt x="327647" y="904570"/>
                  </a:moveTo>
                  <a:lnTo>
                    <a:pt x="306616" y="844283"/>
                  </a:lnTo>
                  <a:lnTo>
                    <a:pt x="294538" y="848436"/>
                  </a:lnTo>
                  <a:lnTo>
                    <a:pt x="315569" y="908723"/>
                  </a:lnTo>
                  <a:lnTo>
                    <a:pt x="327647" y="904570"/>
                  </a:lnTo>
                  <a:close/>
                </a:path>
                <a:path w="7920355" h="2265045">
                  <a:moveTo>
                    <a:pt x="395579" y="985443"/>
                  </a:moveTo>
                  <a:lnTo>
                    <a:pt x="377380" y="985443"/>
                  </a:lnTo>
                  <a:lnTo>
                    <a:pt x="369328" y="985405"/>
                  </a:lnTo>
                  <a:lnTo>
                    <a:pt x="364197" y="983805"/>
                  </a:lnTo>
                  <a:lnTo>
                    <a:pt x="355828" y="977633"/>
                  </a:lnTo>
                  <a:lnTo>
                    <a:pt x="352183" y="972515"/>
                  </a:lnTo>
                  <a:lnTo>
                    <a:pt x="348754" y="964387"/>
                  </a:lnTo>
                  <a:lnTo>
                    <a:pt x="336969" y="969314"/>
                  </a:lnTo>
                  <a:lnTo>
                    <a:pt x="363753" y="996442"/>
                  </a:lnTo>
                  <a:lnTo>
                    <a:pt x="377380" y="998143"/>
                  </a:lnTo>
                  <a:lnTo>
                    <a:pt x="395579" y="998143"/>
                  </a:lnTo>
                  <a:lnTo>
                    <a:pt x="395579" y="985443"/>
                  </a:lnTo>
                  <a:close/>
                </a:path>
                <a:path w="7920355" h="2265045">
                  <a:moveTo>
                    <a:pt x="524014" y="985443"/>
                  </a:moveTo>
                  <a:lnTo>
                    <a:pt x="459803" y="985443"/>
                  </a:lnTo>
                  <a:lnTo>
                    <a:pt x="459803" y="998143"/>
                  </a:lnTo>
                  <a:lnTo>
                    <a:pt x="524014" y="998143"/>
                  </a:lnTo>
                  <a:lnTo>
                    <a:pt x="524014" y="985443"/>
                  </a:lnTo>
                  <a:close/>
                </a:path>
                <a:path w="7920355" h="2265045">
                  <a:moveTo>
                    <a:pt x="652462" y="985443"/>
                  </a:moveTo>
                  <a:lnTo>
                    <a:pt x="588251" y="985443"/>
                  </a:lnTo>
                  <a:lnTo>
                    <a:pt x="588251" y="998143"/>
                  </a:lnTo>
                  <a:lnTo>
                    <a:pt x="652462" y="998143"/>
                  </a:lnTo>
                  <a:lnTo>
                    <a:pt x="652462" y="985443"/>
                  </a:lnTo>
                  <a:close/>
                </a:path>
                <a:path w="7920355" h="2265045">
                  <a:moveTo>
                    <a:pt x="780910" y="985443"/>
                  </a:moveTo>
                  <a:lnTo>
                    <a:pt x="716699" y="985443"/>
                  </a:lnTo>
                  <a:lnTo>
                    <a:pt x="716699" y="998143"/>
                  </a:lnTo>
                  <a:lnTo>
                    <a:pt x="780910" y="998143"/>
                  </a:lnTo>
                  <a:lnTo>
                    <a:pt x="780910" y="985443"/>
                  </a:lnTo>
                  <a:close/>
                </a:path>
                <a:path w="7920355" h="2265045">
                  <a:moveTo>
                    <a:pt x="909358" y="985443"/>
                  </a:moveTo>
                  <a:lnTo>
                    <a:pt x="845146" y="985443"/>
                  </a:lnTo>
                  <a:lnTo>
                    <a:pt x="845146" y="998143"/>
                  </a:lnTo>
                  <a:lnTo>
                    <a:pt x="909358" y="998143"/>
                  </a:lnTo>
                  <a:lnTo>
                    <a:pt x="909358" y="985443"/>
                  </a:lnTo>
                  <a:close/>
                </a:path>
                <a:path w="7920355" h="2265045">
                  <a:moveTo>
                    <a:pt x="1037793" y="985443"/>
                  </a:moveTo>
                  <a:lnTo>
                    <a:pt x="973582" y="985443"/>
                  </a:lnTo>
                  <a:lnTo>
                    <a:pt x="973582" y="998143"/>
                  </a:lnTo>
                  <a:lnTo>
                    <a:pt x="1037793" y="998143"/>
                  </a:lnTo>
                  <a:lnTo>
                    <a:pt x="1037793" y="985443"/>
                  </a:lnTo>
                  <a:close/>
                </a:path>
                <a:path w="7920355" h="2265045">
                  <a:moveTo>
                    <a:pt x="1166228" y="985443"/>
                  </a:moveTo>
                  <a:lnTo>
                    <a:pt x="1102017" y="985443"/>
                  </a:lnTo>
                  <a:lnTo>
                    <a:pt x="1102017" y="998143"/>
                  </a:lnTo>
                  <a:lnTo>
                    <a:pt x="1166228" y="998143"/>
                  </a:lnTo>
                  <a:lnTo>
                    <a:pt x="1166228" y="985443"/>
                  </a:lnTo>
                  <a:close/>
                </a:path>
                <a:path w="7920355" h="2265045">
                  <a:moveTo>
                    <a:pt x="1294676" y="985443"/>
                  </a:moveTo>
                  <a:lnTo>
                    <a:pt x="1230464" y="985443"/>
                  </a:lnTo>
                  <a:lnTo>
                    <a:pt x="1230464" y="998143"/>
                  </a:lnTo>
                  <a:lnTo>
                    <a:pt x="1294676" y="998143"/>
                  </a:lnTo>
                  <a:lnTo>
                    <a:pt x="1294676" y="985443"/>
                  </a:lnTo>
                  <a:close/>
                </a:path>
                <a:path w="7920355" h="2265045">
                  <a:moveTo>
                    <a:pt x="1423111" y="985443"/>
                  </a:moveTo>
                  <a:lnTo>
                    <a:pt x="1358900" y="985443"/>
                  </a:lnTo>
                  <a:lnTo>
                    <a:pt x="1358900" y="998143"/>
                  </a:lnTo>
                  <a:lnTo>
                    <a:pt x="1423111" y="998143"/>
                  </a:lnTo>
                  <a:lnTo>
                    <a:pt x="1423111" y="985443"/>
                  </a:lnTo>
                  <a:close/>
                </a:path>
                <a:path w="7920355" h="2265045">
                  <a:moveTo>
                    <a:pt x="1551559" y="985443"/>
                  </a:moveTo>
                  <a:lnTo>
                    <a:pt x="1487347" y="985443"/>
                  </a:lnTo>
                  <a:lnTo>
                    <a:pt x="1487347" y="998143"/>
                  </a:lnTo>
                  <a:lnTo>
                    <a:pt x="1551559" y="998143"/>
                  </a:lnTo>
                  <a:lnTo>
                    <a:pt x="1551559" y="985443"/>
                  </a:lnTo>
                  <a:close/>
                </a:path>
                <a:path w="7920355" h="2265045">
                  <a:moveTo>
                    <a:pt x="1680006" y="985443"/>
                  </a:moveTo>
                  <a:lnTo>
                    <a:pt x="1615795" y="985443"/>
                  </a:lnTo>
                  <a:lnTo>
                    <a:pt x="1615795" y="998143"/>
                  </a:lnTo>
                  <a:lnTo>
                    <a:pt x="1680006" y="998143"/>
                  </a:lnTo>
                  <a:lnTo>
                    <a:pt x="1680006" y="985443"/>
                  </a:lnTo>
                  <a:close/>
                </a:path>
                <a:path w="7920355" h="2265045">
                  <a:moveTo>
                    <a:pt x="1808454" y="985443"/>
                  </a:moveTo>
                  <a:lnTo>
                    <a:pt x="1744243" y="985443"/>
                  </a:lnTo>
                  <a:lnTo>
                    <a:pt x="1744243" y="998143"/>
                  </a:lnTo>
                  <a:lnTo>
                    <a:pt x="1808454" y="998143"/>
                  </a:lnTo>
                  <a:lnTo>
                    <a:pt x="1808454" y="985443"/>
                  </a:lnTo>
                  <a:close/>
                </a:path>
                <a:path w="7920355" h="2265045">
                  <a:moveTo>
                    <a:pt x="1936889" y="985443"/>
                  </a:moveTo>
                  <a:lnTo>
                    <a:pt x="1872678" y="985443"/>
                  </a:lnTo>
                  <a:lnTo>
                    <a:pt x="1872678" y="998143"/>
                  </a:lnTo>
                  <a:lnTo>
                    <a:pt x="1936889" y="998143"/>
                  </a:lnTo>
                  <a:lnTo>
                    <a:pt x="1936889" y="985443"/>
                  </a:lnTo>
                  <a:close/>
                </a:path>
                <a:path w="7920355" h="2265045">
                  <a:moveTo>
                    <a:pt x="2065324" y="985443"/>
                  </a:moveTo>
                  <a:lnTo>
                    <a:pt x="2001113" y="985443"/>
                  </a:lnTo>
                  <a:lnTo>
                    <a:pt x="2001113" y="998143"/>
                  </a:lnTo>
                  <a:lnTo>
                    <a:pt x="2065324" y="998143"/>
                  </a:lnTo>
                  <a:lnTo>
                    <a:pt x="2065324" y="985443"/>
                  </a:lnTo>
                  <a:close/>
                </a:path>
                <a:path w="7920355" h="2265045">
                  <a:moveTo>
                    <a:pt x="2193772" y="985443"/>
                  </a:moveTo>
                  <a:lnTo>
                    <a:pt x="2129561" y="985443"/>
                  </a:lnTo>
                  <a:lnTo>
                    <a:pt x="2129561" y="998143"/>
                  </a:lnTo>
                  <a:lnTo>
                    <a:pt x="2193772" y="998143"/>
                  </a:lnTo>
                  <a:lnTo>
                    <a:pt x="2193772" y="985443"/>
                  </a:lnTo>
                  <a:close/>
                </a:path>
                <a:path w="7920355" h="2265045">
                  <a:moveTo>
                    <a:pt x="2322220" y="985443"/>
                  </a:moveTo>
                  <a:lnTo>
                    <a:pt x="2258009" y="985443"/>
                  </a:lnTo>
                  <a:lnTo>
                    <a:pt x="2258009" y="998143"/>
                  </a:lnTo>
                  <a:lnTo>
                    <a:pt x="2322220" y="998143"/>
                  </a:lnTo>
                  <a:lnTo>
                    <a:pt x="2322220" y="985443"/>
                  </a:lnTo>
                  <a:close/>
                </a:path>
                <a:path w="7920355" h="2265045">
                  <a:moveTo>
                    <a:pt x="2450655" y="985443"/>
                  </a:moveTo>
                  <a:lnTo>
                    <a:pt x="2386444" y="985443"/>
                  </a:lnTo>
                  <a:lnTo>
                    <a:pt x="2386444" y="998143"/>
                  </a:lnTo>
                  <a:lnTo>
                    <a:pt x="2450655" y="998143"/>
                  </a:lnTo>
                  <a:lnTo>
                    <a:pt x="2450655" y="985443"/>
                  </a:lnTo>
                  <a:close/>
                </a:path>
                <a:path w="7920355" h="2265045">
                  <a:moveTo>
                    <a:pt x="2579103" y="985443"/>
                  </a:moveTo>
                  <a:lnTo>
                    <a:pt x="2514892" y="985443"/>
                  </a:lnTo>
                  <a:lnTo>
                    <a:pt x="2514892" y="998143"/>
                  </a:lnTo>
                  <a:lnTo>
                    <a:pt x="2579103" y="998143"/>
                  </a:lnTo>
                  <a:lnTo>
                    <a:pt x="2579103" y="985443"/>
                  </a:lnTo>
                  <a:close/>
                </a:path>
                <a:path w="7920355" h="2265045">
                  <a:moveTo>
                    <a:pt x="2707551" y="985443"/>
                  </a:moveTo>
                  <a:lnTo>
                    <a:pt x="2643340" y="985443"/>
                  </a:lnTo>
                  <a:lnTo>
                    <a:pt x="2643340" y="998143"/>
                  </a:lnTo>
                  <a:lnTo>
                    <a:pt x="2707551" y="998143"/>
                  </a:lnTo>
                  <a:lnTo>
                    <a:pt x="2707551" y="985443"/>
                  </a:lnTo>
                  <a:close/>
                </a:path>
                <a:path w="7920355" h="2265045">
                  <a:moveTo>
                    <a:pt x="2835973" y="985443"/>
                  </a:moveTo>
                  <a:lnTo>
                    <a:pt x="2771762" y="985443"/>
                  </a:lnTo>
                  <a:lnTo>
                    <a:pt x="2771762" y="998143"/>
                  </a:lnTo>
                  <a:lnTo>
                    <a:pt x="2835973" y="998143"/>
                  </a:lnTo>
                  <a:lnTo>
                    <a:pt x="2835973" y="985443"/>
                  </a:lnTo>
                  <a:close/>
                </a:path>
                <a:path w="7920355" h="2265045">
                  <a:moveTo>
                    <a:pt x="2964421" y="985443"/>
                  </a:moveTo>
                  <a:lnTo>
                    <a:pt x="2900210" y="985443"/>
                  </a:lnTo>
                  <a:lnTo>
                    <a:pt x="2900210" y="998143"/>
                  </a:lnTo>
                  <a:lnTo>
                    <a:pt x="2964421" y="998143"/>
                  </a:lnTo>
                  <a:lnTo>
                    <a:pt x="2964421" y="985443"/>
                  </a:lnTo>
                  <a:close/>
                </a:path>
                <a:path w="7920355" h="2265045">
                  <a:moveTo>
                    <a:pt x="3092869" y="985443"/>
                  </a:moveTo>
                  <a:lnTo>
                    <a:pt x="3028658" y="985443"/>
                  </a:lnTo>
                  <a:lnTo>
                    <a:pt x="3028658" y="998143"/>
                  </a:lnTo>
                  <a:lnTo>
                    <a:pt x="3092869" y="998143"/>
                  </a:lnTo>
                  <a:lnTo>
                    <a:pt x="3092869" y="985443"/>
                  </a:lnTo>
                  <a:close/>
                </a:path>
                <a:path w="7920355" h="2265045">
                  <a:moveTo>
                    <a:pt x="3221317" y="985443"/>
                  </a:moveTo>
                  <a:lnTo>
                    <a:pt x="3157105" y="985443"/>
                  </a:lnTo>
                  <a:lnTo>
                    <a:pt x="3157105" y="998143"/>
                  </a:lnTo>
                  <a:lnTo>
                    <a:pt x="3221317" y="998143"/>
                  </a:lnTo>
                  <a:lnTo>
                    <a:pt x="3221317" y="985443"/>
                  </a:lnTo>
                  <a:close/>
                </a:path>
                <a:path w="7920355" h="2265045">
                  <a:moveTo>
                    <a:pt x="3349752" y="985443"/>
                  </a:moveTo>
                  <a:lnTo>
                    <a:pt x="3285540" y="985443"/>
                  </a:lnTo>
                  <a:lnTo>
                    <a:pt x="3285540" y="998143"/>
                  </a:lnTo>
                  <a:lnTo>
                    <a:pt x="3349752" y="998143"/>
                  </a:lnTo>
                  <a:lnTo>
                    <a:pt x="3349752" y="985443"/>
                  </a:lnTo>
                  <a:close/>
                </a:path>
                <a:path w="7920355" h="2265045">
                  <a:moveTo>
                    <a:pt x="3478199" y="985443"/>
                  </a:moveTo>
                  <a:lnTo>
                    <a:pt x="3413988" y="985443"/>
                  </a:lnTo>
                  <a:lnTo>
                    <a:pt x="3413988" y="998143"/>
                  </a:lnTo>
                  <a:lnTo>
                    <a:pt x="3478199" y="998143"/>
                  </a:lnTo>
                  <a:lnTo>
                    <a:pt x="3478199" y="985443"/>
                  </a:lnTo>
                  <a:close/>
                </a:path>
                <a:path w="7920355" h="2265045">
                  <a:moveTo>
                    <a:pt x="3606647" y="985443"/>
                  </a:moveTo>
                  <a:lnTo>
                    <a:pt x="3542436" y="985443"/>
                  </a:lnTo>
                  <a:lnTo>
                    <a:pt x="3542436" y="998143"/>
                  </a:lnTo>
                  <a:lnTo>
                    <a:pt x="3606647" y="998143"/>
                  </a:lnTo>
                  <a:lnTo>
                    <a:pt x="3606647" y="985443"/>
                  </a:lnTo>
                  <a:close/>
                </a:path>
                <a:path w="7920355" h="2265045">
                  <a:moveTo>
                    <a:pt x="3718496" y="2253335"/>
                  </a:moveTo>
                  <a:lnTo>
                    <a:pt x="3714991" y="2249716"/>
                  </a:lnTo>
                  <a:lnTo>
                    <a:pt x="3711029" y="2249716"/>
                  </a:lnTo>
                  <a:lnTo>
                    <a:pt x="3706939" y="2249716"/>
                  </a:lnTo>
                  <a:lnTo>
                    <a:pt x="3703548" y="2253335"/>
                  </a:lnTo>
                  <a:lnTo>
                    <a:pt x="3703548" y="2261514"/>
                  </a:lnTo>
                  <a:lnTo>
                    <a:pt x="3706939" y="2264892"/>
                  </a:lnTo>
                  <a:lnTo>
                    <a:pt x="3714991" y="2264892"/>
                  </a:lnTo>
                  <a:lnTo>
                    <a:pt x="3718496" y="2261514"/>
                  </a:lnTo>
                  <a:lnTo>
                    <a:pt x="3718496" y="2253335"/>
                  </a:lnTo>
                  <a:close/>
                </a:path>
                <a:path w="7920355" h="2265045">
                  <a:moveTo>
                    <a:pt x="3735082" y="985443"/>
                  </a:moveTo>
                  <a:lnTo>
                    <a:pt x="3670871" y="985443"/>
                  </a:lnTo>
                  <a:lnTo>
                    <a:pt x="3670871" y="998143"/>
                  </a:lnTo>
                  <a:lnTo>
                    <a:pt x="3735082" y="998143"/>
                  </a:lnTo>
                  <a:lnTo>
                    <a:pt x="3735082" y="985443"/>
                  </a:lnTo>
                  <a:close/>
                </a:path>
                <a:path w="7920355" h="2265045">
                  <a:moveTo>
                    <a:pt x="3863517" y="985443"/>
                  </a:moveTo>
                  <a:lnTo>
                    <a:pt x="3799306" y="985443"/>
                  </a:lnTo>
                  <a:lnTo>
                    <a:pt x="3799306" y="998143"/>
                  </a:lnTo>
                  <a:lnTo>
                    <a:pt x="3863517" y="998143"/>
                  </a:lnTo>
                  <a:lnTo>
                    <a:pt x="3863517" y="985443"/>
                  </a:lnTo>
                  <a:close/>
                </a:path>
                <a:path w="7920355" h="2265045">
                  <a:moveTo>
                    <a:pt x="3991965" y="985443"/>
                  </a:moveTo>
                  <a:lnTo>
                    <a:pt x="3927754" y="985443"/>
                  </a:lnTo>
                  <a:lnTo>
                    <a:pt x="3927754" y="998143"/>
                  </a:lnTo>
                  <a:lnTo>
                    <a:pt x="3991965" y="998143"/>
                  </a:lnTo>
                  <a:lnTo>
                    <a:pt x="3991965" y="985443"/>
                  </a:lnTo>
                  <a:close/>
                </a:path>
                <a:path w="7920355" h="2265045">
                  <a:moveTo>
                    <a:pt x="4120413" y="985443"/>
                  </a:moveTo>
                  <a:lnTo>
                    <a:pt x="4056202" y="985443"/>
                  </a:lnTo>
                  <a:lnTo>
                    <a:pt x="4056202" y="998143"/>
                  </a:lnTo>
                  <a:lnTo>
                    <a:pt x="4120413" y="998143"/>
                  </a:lnTo>
                  <a:lnTo>
                    <a:pt x="4120413" y="985443"/>
                  </a:lnTo>
                  <a:close/>
                </a:path>
                <a:path w="7920355" h="2265045">
                  <a:moveTo>
                    <a:pt x="4248848" y="985443"/>
                  </a:moveTo>
                  <a:lnTo>
                    <a:pt x="4184637" y="985443"/>
                  </a:lnTo>
                  <a:lnTo>
                    <a:pt x="4184637" y="998143"/>
                  </a:lnTo>
                  <a:lnTo>
                    <a:pt x="4248848" y="998143"/>
                  </a:lnTo>
                  <a:lnTo>
                    <a:pt x="4248848" y="985443"/>
                  </a:lnTo>
                  <a:close/>
                </a:path>
                <a:path w="7920355" h="2265045">
                  <a:moveTo>
                    <a:pt x="4377296" y="985443"/>
                  </a:moveTo>
                  <a:lnTo>
                    <a:pt x="4313085" y="985443"/>
                  </a:lnTo>
                  <a:lnTo>
                    <a:pt x="4313085" y="998143"/>
                  </a:lnTo>
                  <a:lnTo>
                    <a:pt x="4377296" y="998143"/>
                  </a:lnTo>
                  <a:lnTo>
                    <a:pt x="4377296" y="985443"/>
                  </a:lnTo>
                  <a:close/>
                </a:path>
                <a:path w="7920355" h="2265045">
                  <a:moveTo>
                    <a:pt x="4505744" y="985443"/>
                  </a:moveTo>
                  <a:lnTo>
                    <a:pt x="4441533" y="985443"/>
                  </a:lnTo>
                  <a:lnTo>
                    <a:pt x="4441533" y="998143"/>
                  </a:lnTo>
                  <a:lnTo>
                    <a:pt x="4505744" y="998143"/>
                  </a:lnTo>
                  <a:lnTo>
                    <a:pt x="4505744" y="985443"/>
                  </a:lnTo>
                  <a:close/>
                </a:path>
                <a:path w="7920355" h="2265045">
                  <a:moveTo>
                    <a:pt x="4634179" y="985443"/>
                  </a:moveTo>
                  <a:lnTo>
                    <a:pt x="4569968" y="985443"/>
                  </a:lnTo>
                  <a:lnTo>
                    <a:pt x="4569968" y="998143"/>
                  </a:lnTo>
                  <a:lnTo>
                    <a:pt x="4634179" y="998143"/>
                  </a:lnTo>
                  <a:lnTo>
                    <a:pt x="4634179" y="985443"/>
                  </a:lnTo>
                  <a:close/>
                </a:path>
                <a:path w="7920355" h="2265045">
                  <a:moveTo>
                    <a:pt x="4762614" y="985443"/>
                  </a:moveTo>
                  <a:lnTo>
                    <a:pt x="4698403" y="985443"/>
                  </a:lnTo>
                  <a:lnTo>
                    <a:pt x="4698403" y="998143"/>
                  </a:lnTo>
                  <a:lnTo>
                    <a:pt x="4762614" y="998143"/>
                  </a:lnTo>
                  <a:lnTo>
                    <a:pt x="4762614" y="985443"/>
                  </a:lnTo>
                  <a:close/>
                </a:path>
                <a:path w="7920355" h="2265045">
                  <a:moveTo>
                    <a:pt x="4891062" y="985443"/>
                  </a:moveTo>
                  <a:lnTo>
                    <a:pt x="4826851" y="985443"/>
                  </a:lnTo>
                  <a:lnTo>
                    <a:pt x="4826851" y="998143"/>
                  </a:lnTo>
                  <a:lnTo>
                    <a:pt x="4891062" y="998143"/>
                  </a:lnTo>
                  <a:lnTo>
                    <a:pt x="4891062" y="985443"/>
                  </a:lnTo>
                  <a:close/>
                </a:path>
                <a:path w="7920355" h="2265045">
                  <a:moveTo>
                    <a:pt x="5019510" y="985443"/>
                  </a:moveTo>
                  <a:lnTo>
                    <a:pt x="4955298" y="985443"/>
                  </a:lnTo>
                  <a:lnTo>
                    <a:pt x="4955298" y="998143"/>
                  </a:lnTo>
                  <a:lnTo>
                    <a:pt x="5019510" y="998143"/>
                  </a:lnTo>
                  <a:lnTo>
                    <a:pt x="5019510" y="985443"/>
                  </a:lnTo>
                  <a:close/>
                </a:path>
                <a:path w="7920355" h="2265045">
                  <a:moveTo>
                    <a:pt x="5147957" y="985443"/>
                  </a:moveTo>
                  <a:lnTo>
                    <a:pt x="5083746" y="985443"/>
                  </a:lnTo>
                  <a:lnTo>
                    <a:pt x="5083746" y="998143"/>
                  </a:lnTo>
                  <a:lnTo>
                    <a:pt x="5147957" y="998143"/>
                  </a:lnTo>
                  <a:lnTo>
                    <a:pt x="5147957" y="985443"/>
                  </a:lnTo>
                  <a:close/>
                </a:path>
                <a:path w="7920355" h="2265045">
                  <a:moveTo>
                    <a:pt x="5276393" y="985443"/>
                  </a:moveTo>
                  <a:lnTo>
                    <a:pt x="5212181" y="985443"/>
                  </a:lnTo>
                  <a:lnTo>
                    <a:pt x="5212181" y="998143"/>
                  </a:lnTo>
                  <a:lnTo>
                    <a:pt x="5276393" y="998143"/>
                  </a:lnTo>
                  <a:lnTo>
                    <a:pt x="5276393" y="985443"/>
                  </a:lnTo>
                  <a:close/>
                </a:path>
                <a:path w="7920355" h="2265045">
                  <a:moveTo>
                    <a:pt x="5404840" y="985443"/>
                  </a:moveTo>
                  <a:lnTo>
                    <a:pt x="5340629" y="985443"/>
                  </a:lnTo>
                  <a:lnTo>
                    <a:pt x="5340629" y="998143"/>
                  </a:lnTo>
                  <a:lnTo>
                    <a:pt x="5404840" y="998143"/>
                  </a:lnTo>
                  <a:lnTo>
                    <a:pt x="5404840" y="985443"/>
                  </a:lnTo>
                  <a:close/>
                </a:path>
                <a:path w="7920355" h="2265045">
                  <a:moveTo>
                    <a:pt x="5533288" y="985443"/>
                  </a:moveTo>
                  <a:lnTo>
                    <a:pt x="5469077" y="985443"/>
                  </a:lnTo>
                  <a:lnTo>
                    <a:pt x="5469077" y="998143"/>
                  </a:lnTo>
                  <a:lnTo>
                    <a:pt x="5533288" y="998143"/>
                  </a:lnTo>
                  <a:lnTo>
                    <a:pt x="5533288" y="985443"/>
                  </a:lnTo>
                  <a:close/>
                </a:path>
                <a:path w="7920355" h="2265045">
                  <a:moveTo>
                    <a:pt x="5661723" y="985443"/>
                  </a:moveTo>
                  <a:lnTo>
                    <a:pt x="5597512" y="985443"/>
                  </a:lnTo>
                  <a:lnTo>
                    <a:pt x="5597512" y="998143"/>
                  </a:lnTo>
                  <a:lnTo>
                    <a:pt x="5661723" y="998143"/>
                  </a:lnTo>
                  <a:lnTo>
                    <a:pt x="5661723" y="985443"/>
                  </a:lnTo>
                  <a:close/>
                </a:path>
                <a:path w="7920355" h="2265045">
                  <a:moveTo>
                    <a:pt x="5790171" y="985443"/>
                  </a:moveTo>
                  <a:lnTo>
                    <a:pt x="5725947" y="985443"/>
                  </a:lnTo>
                  <a:lnTo>
                    <a:pt x="5725947" y="998143"/>
                  </a:lnTo>
                  <a:lnTo>
                    <a:pt x="5790171" y="998143"/>
                  </a:lnTo>
                  <a:lnTo>
                    <a:pt x="5790171" y="985443"/>
                  </a:lnTo>
                  <a:close/>
                </a:path>
                <a:path w="7920355" h="2265045">
                  <a:moveTo>
                    <a:pt x="5918606" y="985443"/>
                  </a:moveTo>
                  <a:lnTo>
                    <a:pt x="5854395" y="985443"/>
                  </a:lnTo>
                  <a:lnTo>
                    <a:pt x="5854395" y="998143"/>
                  </a:lnTo>
                  <a:lnTo>
                    <a:pt x="5918606" y="998143"/>
                  </a:lnTo>
                  <a:lnTo>
                    <a:pt x="5918606" y="985443"/>
                  </a:lnTo>
                  <a:close/>
                </a:path>
                <a:path w="7920355" h="2265045">
                  <a:moveTo>
                    <a:pt x="6047054" y="985443"/>
                  </a:moveTo>
                  <a:lnTo>
                    <a:pt x="5982843" y="985443"/>
                  </a:lnTo>
                  <a:lnTo>
                    <a:pt x="5982843" y="998143"/>
                  </a:lnTo>
                  <a:lnTo>
                    <a:pt x="6047054" y="998143"/>
                  </a:lnTo>
                  <a:lnTo>
                    <a:pt x="6047054" y="985443"/>
                  </a:lnTo>
                  <a:close/>
                </a:path>
                <a:path w="7920355" h="2265045">
                  <a:moveTo>
                    <a:pt x="6175489" y="985443"/>
                  </a:moveTo>
                  <a:lnTo>
                    <a:pt x="6111278" y="985443"/>
                  </a:lnTo>
                  <a:lnTo>
                    <a:pt x="6111278" y="998143"/>
                  </a:lnTo>
                  <a:lnTo>
                    <a:pt x="6175489" y="998143"/>
                  </a:lnTo>
                  <a:lnTo>
                    <a:pt x="6175489" y="985443"/>
                  </a:lnTo>
                  <a:close/>
                </a:path>
                <a:path w="7920355" h="2265045">
                  <a:moveTo>
                    <a:pt x="6303937" y="985443"/>
                  </a:moveTo>
                  <a:lnTo>
                    <a:pt x="6239726" y="985443"/>
                  </a:lnTo>
                  <a:lnTo>
                    <a:pt x="6239726" y="998143"/>
                  </a:lnTo>
                  <a:lnTo>
                    <a:pt x="6303937" y="998143"/>
                  </a:lnTo>
                  <a:lnTo>
                    <a:pt x="6303937" y="985443"/>
                  </a:lnTo>
                  <a:close/>
                </a:path>
                <a:path w="7920355" h="2265045">
                  <a:moveTo>
                    <a:pt x="6432385" y="985443"/>
                  </a:moveTo>
                  <a:lnTo>
                    <a:pt x="6368174" y="985443"/>
                  </a:lnTo>
                  <a:lnTo>
                    <a:pt x="6368174" y="998143"/>
                  </a:lnTo>
                  <a:lnTo>
                    <a:pt x="6432385" y="998143"/>
                  </a:lnTo>
                  <a:lnTo>
                    <a:pt x="6432385" y="985443"/>
                  </a:lnTo>
                  <a:close/>
                </a:path>
                <a:path w="7920355" h="2265045">
                  <a:moveTo>
                    <a:pt x="6560833" y="985443"/>
                  </a:moveTo>
                  <a:lnTo>
                    <a:pt x="6496609" y="985443"/>
                  </a:lnTo>
                  <a:lnTo>
                    <a:pt x="6496609" y="998143"/>
                  </a:lnTo>
                  <a:lnTo>
                    <a:pt x="6560833" y="998143"/>
                  </a:lnTo>
                  <a:lnTo>
                    <a:pt x="6560833" y="985443"/>
                  </a:lnTo>
                  <a:close/>
                </a:path>
                <a:path w="7920355" h="2265045">
                  <a:moveTo>
                    <a:pt x="6689268" y="985443"/>
                  </a:moveTo>
                  <a:lnTo>
                    <a:pt x="6625056" y="985443"/>
                  </a:lnTo>
                  <a:lnTo>
                    <a:pt x="6625056" y="998143"/>
                  </a:lnTo>
                  <a:lnTo>
                    <a:pt x="6689268" y="998143"/>
                  </a:lnTo>
                  <a:lnTo>
                    <a:pt x="6689268" y="985443"/>
                  </a:lnTo>
                  <a:close/>
                </a:path>
                <a:path w="7920355" h="2265045">
                  <a:moveTo>
                    <a:pt x="6817715" y="985443"/>
                  </a:moveTo>
                  <a:lnTo>
                    <a:pt x="6753492" y="985443"/>
                  </a:lnTo>
                  <a:lnTo>
                    <a:pt x="6753492" y="998143"/>
                  </a:lnTo>
                  <a:lnTo>
                    <a:pt x="6817715" y="998143"/>
                  </a:lnTo>
                  <a:lnTo>
                    <a:pt x="6817715" y="985443"/>
                  </a:lnTo>
                  <a:close/>
                </a:path>
                <a:path w="7920355" h="2265045">
                  <a:moveTo>
                    <a:pt x="6946151" y="985443"/>
                  </a:moveTo>
                  <a:lnTo>
                    <a:pt x="6881939" y="985443"/>
                  </a:lnTo>
                  <a:lnTo>
                    <a:pt x="6881939" y="998143"/>
                  </a:lnTo>
                  <a:lnTo>
                    <a:pt x="6946151" y="998143"/>
                  </a:lnTo>
                  <a:lnTo>
                    <a:pt x="6946151" y="985443"/>
                  </a:lnTo>
                  <a:close/>
                </a:path>
                <a:path w="7920355" h="2265045">
                  <a:moveTo>
                    <a:pt x="7074586" y="985443"/>
                  </a:moveTo>
                  <a:lnTo>
                    <a:pt x="7010374" y="985443"/>
                  </a:lnTo>
                  <a:lnTo>
                    <a:pt x="7010374" y="998143"/>
                  </a:lnTo>
                  <a:lnTo>
                    <a:pt x="7074586" y="998143"/>
                  </a:lnTo>
                  <a:lnTo>
                    <a:pt x="7074586" y="985443"/>
                  </a:lnTo>
                  <a:close/>
                </a:path>
                <a:path w="7920355" h="2265045">
                  <a:moveTo>
                    <a:pt x="7203033" y="985443"/>
                  </a:moveTo>
                  <a:lnTo>
                    <a:pt x="7138822" y="985443"/>
                  </a:lnTo>
                  <a:lnTo>
                    <a:pt x="7138822" y="998143"/>
                  </a:lnTo>
                  <a:lnTo>
                    <a:pt x="7203033" y="998143"/>
                  </a:lnTo>
                  <a:lnTo>
                    <a:pt x="7203033" y="985443"/>
                  </a:lnTo>
                  <a:close/>
                </a:path>
                <a:path w="7920355" h="2265045">
                  <a:moveTo>
                    <a:pt x="7331481" y="985443"/>
                  </a:moveTo>
                  <a:lnTo>
                    <a:pt x="7267257" y="985443"/>
                  </a:lnTo>
                  <a:lnTo>
                    <a:pt x="7267257" y="998143"/>
                  </a:lnTo>
                  <a:lnTo>
                    <a:pt x="7331481" y="998143"/>
                  </a:lnTo>
                  <a:lnTo>
                    <a:pt x="7331481" y="985443"/>
                  </a:lnTo>
                  <a:close/>
                </a:path>
                <a:path w="7920355" h="2265045">
                  <a:moveTo>
                    <a:pt x="7459929" y="985443"/>
                  </a:moveTo>
                  <a:lnTo>
                    <a:pt x="7395718" y="985443"/>
                  </a:lnTo>
                  <a:lnTo>
                    <a:pt x="7395718" y="998143"/>
                  </a:lnTo>
                  <a:lnTo>
                    <a:pt x="7459929" y="998143"/>
                  </a:lnTo>
                  <a:lnTo>
                    <a:pt x="7459929" y="985443"/>
                  </a:lnTo>
                  <a:close/>
                </a:path>
                <a:path w="7920355" h="2265045">
                  <a:moveTo>
                    <a:pt x="7582992" y="969162"/>
                  </a:moveTo>
                  <a:lnTo>
                    <a:pt x="7571283" y="964082"/>
                  </a:lnTo>
                  <a:lnTo>
                    <a:pt x="7567904" y="971765"/>
                  </a:lnTo>
                  <a:lnTo>
                    <a:pt x="7564044" y="976998"/>
                  </a:lnTo>
                  <a:lnTo>
                    <a:pt x="7554938" y="983627"/>
                  </a:lnTo>
                  <a:lnTo>
                    <a:pt x="7549477" y="985405"/>
                  </a:lnTo>
                  <a:lnTo>
                    <a:pt x="7541590" y="985443"/>
                  </a:lnTo>
                  <a:lnTo>
                    <a:pt x="7524153" y="985443"/>
                  </a:lnTo>
                  <a:lnTo>
                    <a:pt x="7524153" y="998143"/>
                  </a:lnTo>
                  <a:lnTo>
                    <a:pt x="7541590" y="998143"/>
                  </a:lnTo>
                  <a:lnTo>
                    <a:pt x="7548766" y="997686"/>
                  </a:lnTo>
                  <a:lnTo>
                    <a:pt x="7579830" y="975563"/>
                  </a:lnTo>
                  <a:lnTo>
                    <a:pt x="7582992" y="969162"/>
                  </a:lnTo>
                  <a:close/>
                </a:path>
                <a:path w="7920355" h="2265045">
                  <a:moveTo>
                    <a:pt x="7625499" y="848220"/>
                  </a:moveTo>
                  <a:lnTo>
                    <a:pt x="7613421" y="844067"/>
                  </a:lnTo>
                  <a:lnTo>
                    <a:pt x="7592377" y="904354"/>
                  </a:lnTo>
                  <a:lnTo>
                    <a:pt x="7604455" y="908519"/>
                  </a:lnTo>
                  <a:lnTo>
                    <a:pt x="7625499" y="848220"/>
                  </a:lnTo>
                  <a:close/>
                </a:path>
                <a:path w="7920355" h="2265045">
                  <a:moveTo>
                    <a:pt x="7667574" y="727646"/>
                  </a:moveTo>
                  <a:lnTo>
                    <a:pt x="7655496" y="723480"/>
                  </a:lnTo>
                  <a:lnTo>
                    <a:pt x="7634465" y="783767"/>
                  </a:lnTo>
                  <a:lnTo>
                    <a:pt x="7646543" y="787933"/>
                  </a:lnTo>
                  <a:lnTo>
                    <a:pt x="7667574" y="727646"/>
                  </a:lnTo>
                  <a:close/>
                </a:path>
                <a:path w="7920355" h="2265045">
                  <a:moveTo>
                    <a:pt x="7709636" y="607060"/>
                  </a:moveTo>
                  <a:lnTo>
                    <a:pt x="7697559" y="602907"/>
                  </a:lnTo>
                  <a:lnTo>
                    <a:pt x="7676528" y="663194"/>
                  </a:lnTo>
                  <a:lnTo>
                    <a:pt x="7688605" y="667359"/>
                  </a:lnTo>
                  <a:lnTo>
                    <a:pt x="7709636" y="607060"/>
                  </a:lnTo>
                  <a:close/>
                </a:path>
                <a:path w="7920355" h="2265045">
                  <a:moveTo>
                    <a:pt x="7751724" y="486486"/>
                  </a:moveTo>
                  <a:lnTo>
                    <a:pt x="7739647" y="482320"/>
                  </a:lnTo>
                  <a:lnTo>
                    <a:pt x="7718603" y="542620"/>
                  </a:lnTo>
                  <a:lnTo>
                    <a:pt x="7730680" y="546773"/>
                  </a:lnTo>
                  <a:lnTo>
                    <a:pt x="7751724" y="486486"/>
                  </a:lnTo>
                  <a:close/>
                </a:path>
                <a:path w="7920355" h="2265045">
                  <a:moveTo>
                    <a:pt x="7793787" y="365899"/>
                  </a:moveTo>
                  <a:lnTo>
                    <a:pt x="7781709" y="361746"/>
                  </a:lnTo>
                  <a:lnTo>
                    <a:pt x="7760678" y="422033"/>
                  </a:lnTo>
                  <a:lnTo>
                    <a:pt x="7772743" y="426199"/>
                  </a:lnTo>
                  <a:lnTo>
                    <a:pt x="7793787" y="365899"/>
                  </a:lnTo>
                  <a:close/>
                </a:path>
                <a:path w="7920355" h="2265045">
                  <a:moveTo>
                    <a:pt x="7835862" y="245325"/>
                  </a:moveTo>
                  <a:lnTo>
                    <a:pt x="7823784" y="241160"/>
                  </a:lnTo>
                  <a:lnTo>
                    <a:pt x="7802740" y="301447"/>
                  </a:lnTo>
                  <a:lnTo>
                    <a:pt x="7814818" y="305612"/>
                  </a:lnTo>
                  <a:lnTo>
                    <a:pt x="7835862" y="245325"/>
                  </a:lnTo>
                  <a:close/>
                </a:path>
                <a:path w="7920355" h="2265045">
                  <a:moveTo>
                    <a:pt x="7877924" y="124739"/>
                  </a:moveTo>
                  <a:lnTo>
                    <a:pt x="7865846" y="120586"/>
                  </a:lnTo>
                  <a:lnTo>
                    <a:pt x="7844828" y="180873"/>
                  </a:lnTo>
                  <a:lnTo>
                    <a:pt x="7856906" y="185026"/>
                  </a:lnTo>
                  <a:lnTo>
                    <a:pt x="7877924" y="124739"/>
                  </a:lnTo>
                  <a:close/>
                </a:path>
                <a:path w="7920355" h="2265045">
                  <a:moveTo>
                    <a:pt x="7919999" y="4165"/>
                  </a:moveTo>
                  <a:lnTo>
                    <a:pt x="7907922" y="0"/>
                  </a:lnTo>
                  <a:lnTo>
                    <a:pt x="7886890" y="60286"/>
                  </a:lnTo>
                  <a:lnTo>
                    <a:pt x="7898968" y="64452"/>
                  </a:lnTo>
                  <a:lnTo>
                    <a:pt x="7919999" y="4165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C56_Kuvert_Fenster_beidseitig_4c_PDF_Vorlage.indd</dc:title>
  <dcterms:created xsi:type="dcterms:W3CDTF">2020-12-17T06:40:23Z</dcterms:created>
  <dcterms:modified xsi:type="dcterms:W3CDTF">2020-12-17T06:40:23Z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2020-12-16T00:00:00Z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2020-12-17T00:00:00Z</vt:filetime>
  </property>
</Properties>
</file>