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8382000" cy="11811000"/>
  <p:notesSz cx="8382000" cy="11811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29126" y="3661410"/>
            <a:ext cx="7130097" cy="24803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58252" y="6614160"/>
            <a:ext cx="5871845" cy="2952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19417" y="2716530"/>
            <a:ext cx="3648932" cy="77952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320000" y="2716530"/>
            <a:ext cx="3648932" cy="77952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84001" y="2016002"/>
            <a:ext cx="3154680" cy="995044"/>
          </a:xfrm>
          <a:custGeom>
            <a:avLst/>
            <a:gdLst/>
            <a:ahLst/>
            <a:cxnLst/>
            <a:rect l="l" t="t" r="r" b="b"/>
            <a:pathLst>
              <a:path w="3154679" h="995044">
                <a:moveTo>
                  <a:pt x="3154476" y="0"/>
                </a:moveTo>
                <a:lnTo>
                  <a:pt x="2988729" y="0"/>
                </a:lnTo>
                <a:lnTo>
                  <a:pt x="0" y="942340"/>
                </a:lnTo>
                <a:lnTo>
                  <a:pt x="0" y="994600"/>
                </a:lnTo>
                <a:lnTo>
                  <a:pt x="315447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683999" y="2016002"/>
            <a:ext cx="2793365" cy="880744"/>
          </a:xfrm>
          <a:custGeom>
            <a:avLst/>
            <a:gdLst/>
            <a:ahLst/>
            <a:cxnLst/>
            <a:rect l="l" t="t" r="r" b="b"/>
            <a:pathLst>
              <a:path w="2793365" h="880744">
                <a:moveTo>
                  <a:pt x="2793174" y="0"/>
                </a:moveTo>
                <a:lnTo>
                  <a:pt x="2627426" y="0"/>
                </a:lnTo>
                <a:lnTo>
                  <a:pt x="0" y="828421"/>
                </a:lnTo>
                <a:lnTo>
                  <a:pt x="0" y="880681"/>
                </a:lnTo>
                <a:lnTo>
                  <a:pt x="279317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683999" y="2016002"/>
            <a:ext cx="2793365" cy="880744"/>
          </a:xfrm>
          <a:custGeom>
            <a:avLst/>
            <a:gdLst/>
            <a:ahLst/>
            <a:cxnLst/>
            <a:rect l="l" t="t" r="r" b="b"/>
            <a:pathLst>
              <a:path w="2793365" h="880744">
                <a:moveTo>
                  <a:pt x="2793174" y="0"/>
                </a:moveTo>
                <a:lnTo>
                  <a:pt x="2627426" y="0"/>
                </a:lnTo>
                <a:lnTo>
                  <a:pt x="0" y="828421"/>
                </a:lnTo>
                <a:lnTo>
                  <a:pt x="0" y="880681"/>
                </a:lnTo>
                <a:lnTo>
                  <a:pt x="279317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684001" y="2016002"/>
            <a:ext cx="2432050" cy="767080"/>
          </a:xfrm>
          <a:custGeom>
            <a:avLst/>
            <a:gdLst/>
            <a:ahLst/>
            <a:cxnLst/>
            <a:rect l="l" t="t" r="r" b="b"/>
            <a:pathLst>
              <a:path w="2432050" h="767080">
                <a:moveTo>
                  <a:pt x="2431859" y="0"/>
                </a:moveTo>
                <a:lnTo>
                  <a:pt x="2266111" y="0"/>
                </a:lnTo>
                <a:lnTo>
                  <a:pt x="0" y="714502"/>
                </a:lnTo>
                <a:lnTo>
                  <a:pt x="0" y="766762"/>
                </a:lnTo>
                <a:lnTo>
                  <a:pt x="243185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684001" y="2016002"/>
            <a:ext cx="2432050" cy="767080"/>
          </a:xfrm>
          <a:custGeom>
            <a:avLst/>
            <a:gdLst/>
            <a:ahLst/>
            <a:cxnLst/>
            <a:rect l="l" t="t" r="r" b="b"/>
            <a:pathLst>
              <a:path w="2432050" h="767080">
                <a:moveTo>
                  <a:pt x="2431859" y="0"/>
                </a:moveTo>
                <a:lnTo>
                  <a:pt x="2266111" y="0"/>
                </a:lnTo>
                <a:lnTo>
                  <a:pt x="0" y="714502"/>
                </a:lnTo>
                <a:lnTo>
                  <a:pt x="0" y="766762"/>
                </a:lnTo>
                <a:lnTo>
                  <a:pt x="243185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684001" y="2016002"/>
            <a:ext cx="2070735" cy="653415"/>
          </a:xfrm>
          <a:custGeom>
            <a:avLst/>
            <a:gdLst/>
            <a:ahLst/>
            <a:cxnLst/>
            <a:rect l="l" t="t" r="r" b="b"/>
            <a:pathLst>
              <a:path w="2070735" h="653414">
                <a:moveTo>
                  <a:pt x="2070544" y="0"/>
                </a:moveTo>
                <a:lnTo>
                  <a:pt x="1904809" y="0"/>
                </a:lnTo>
                <a:lnTo>
                  <a:pt x="0" y="600583"/>
                </a:lnTo>
                <a:lnTo>
                  <a:pt x="0" y="652843"/>
                </a:lnTo>
                <a:lnTo>
                  <a:pt x="20705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bk object 22"/>
          <p:cNvSpPr/>
          <p:nvPr/>
        </p:nvSpPr>
        <p:spPr>
          <a:xfrm>
            <a:off x="684001" y="2016002"/>
            <a:ext cx="2070735" cy="653415"/>
          </a:xfrm>
          <a:custGeom>
            <a:avLst/>
            <a:gdLst/>
            <a:ahLst/>
            <a:cxnLst/>
            <a:rect l="l" t="t" r="r" b="b"/>
            <a:pathLst>
              <a:path w="2070735" h="653414">
                <a:moveTo>
                  <a:pt x="2070544" y="0"/>
                </a:moveTo>
                <a:lnTo>
                  <a:pt x="1904809" y="0"/>
                </a:lnTo>
                <a:lnTo>
                  <a:pt x="0" y="600583"/>
                </a:lnTo>
                <a:lnTo>
                  <a:pt x="0" y="652843"/>
                </a:lnTo>
                <a:lnTo>
                  <a:pt x="207054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bk object 23"/>
          <p:cNvSpPr/>
          <p:nvPr/>
        </p:nvSpPr>
        <p:spPr>
          <a:xfrm>
            <a:off x="683996" y="2016002"/>
            <a:ext cx="1709420" cy="539115"/>
          </a:xfrm>
          <a:custGeom>
            <a:avLst/>
            <a:gdLst/>
            <a:ahLst/>
            <a:cxnLst/>
            <a:rect l="l" t="t" r="r" b="b"/>
            <a:pathLst>
              <a:path w="1709420" h="539114">
                <a:moveTo>
                  <a:pt x="1709242" y="0"/>
                </a:moveTo>
                <a:lnTo>
                  <a:pt x="1543507" y="0"/>
                </a:lnTo>
                <a:lnTo>
                  <a:pt x="0" y="486664"/>
                </a:lnTo>
                <a:lnTo>
                  <a:pt x="0" y="538924"/>
                </a:lnTo>
                <a:lnTo>
                  <a:pt x="17092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bk object 24"/>
          <p:cNvSpPr/>
          <p:nvPr/>
        </p:nvSpPr>
        <p:spPr>
          <a:xfrm>
            <a:off x="683996" y="2016002"/>
            <a:ext cx="1709420" cy="539115"/>
          </a:xfrm>
          <a:custGeom>
            <a:avLst/>
            <a:gdLst/>
            <a:ahLst/>
            <a:cxnLst/>
            <a:rect l="l" t="t" r="r" b="b"/>
            <a:pathLst>
              <a:path w="1709420" h="539114">
                <a:moveTo>
                  <a:pt x="1709242" y="0"/>
                </a:moveTo>
                <a:lnTo>
                  <a:pt x="1543507" y="0"/>
                </a:lnTo>
                <a:lnTo>
                  <a:pt x="0" y="486664"/>
                </a:lnTo>
                <a:lnTo>
                  <a:pt x="0" y="538924"/>
                </a:lnTo>
                <a:lnTo>
                  <a:pt x="170924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bk object 25"/>
          <p:cNvSpPr/>
          <p:nvPr/>
        </p:nvSpPr>
        <p:spPr>
          <a:xfrm>
            <a:off x="684004" y="2016002"/>
            <a:ext cx="1348105" cy="425450"/>
          </a:xfrm>
          <a:custGeom>
            <a:avLst/>
            <a:gdLst/>
            <a:ahLst/>
            <a:cxnLst/>
            <a:rect l="l" t="t" r="r" b="b"/>
            <a:pathLst>
              <a:path w="1348105" h="425450">
                <a:moveTo>
                  <a:pt x="1347927" y="0"/>
                </a:moveTo>
                <a:lnTo>
                  <a:pt x="1182192" y="0"/>
                </a:lnTo>
                <a:lnTo>
                  <a:pt x="0" y="372745"/>
                </a:lnTo>
                <a:lnTo>
                  <a:pt x="0" y="425005"/>
                </a:lnTo>
                <a:lnTo>
                  <a:pt x="134792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bk object 26"/>
          <p:cNvSpPr/>
          <p:nvPr/>
        </p:nvSpPr>
        <p:spPr>
          <a:xfrm>
            <a:off x="684004" y="2016002"/>
            <a:ext cx="1348105" cy="425450"/>
          </a:xfrm>
          <a:custGeom>
            <a:avLst/>
            <a:gdLst/>
            <a:ahLst/>
            <a:cxnLst/>
            <a:rect l="l" t="t" r="r" b="b"/>
            <a:pathLst>
              <a:path w="1348105" h="425450">
                <a:moveTo>
                  <a:pt x="1347927" y="0"/>
                </a:moveTo>
                <a:lnTo>
                  <a:pt x="1182192" y="0"/>
                </a:lnTo>
                <a:lnTo>
                  <a:pt x="0" y="372745"/>
                </a:lnTo>
                <a:lnTo>
                  <a:pt x="0" y="425005"/>
                </a:lnTo>
                <a:lnTo>
                  <a:pt x="134792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bk object 27"/>
          <p:cNvSpPr/>
          <p:nvPr/>
        </p:nvSpPr>
        <p:spPr>
          <a:xfrm>
            <a:off x="683997" y="2016002"/>
            <a:ext cx="986790" cy="311150"/>
          </a:xfrm>
          <a:custGeom>
            <a:avLst/>
            <a:gdLst/>
            <a:ahLst/>
            <a:cxnLst/>
            <a:rect l="l" t="t" r="r" b="b"/>
            <a:pathLst>
              <a:path w="986789" h="311150">
                <a:moveTo>
                  <a:pt x="986624" y="0"/>
                </a:moveTo>
                <a:lnTo>
                  <a:pt x="820889" y="0"/>
                </a:lnTo>
                <a:lnTo>
                  <a:pt x="0" y="258826"/>
                </a:lnTo>
                <a:lnTo>
                  <a:pt x="0" y="311086"/>
                </a:lnTo>
                <a:lnTo>
                  <a:pt x="98662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bk object 28"/>
          <p:cNvSpPr/>
          <p:nvPr/>
        </p:nvSpPr>
        <p:spPr>
          <a:xfrm>
            <a:off x="683997" y="2016002"/>
            <a:ext cx="986790" cy="311150"/>
          </a:xfrm>
          <a:custGeom>
            <a:avLst/>
            <a:gdLst/>
            <a:ahLst/>
            <a:cxnLst/>
            <a:rect l="l" t="t" r="r" b="b"/>
            <a:pathLst>
              <a:path w="986789" h="311150">
                <a:moveTo>
                  <a:pt x="986624" y="0"/>
                </a:moveTo>
                <a:lnTo>
                  <a:pt x="820889" y="0"/>
                </a:lnTo>
                <a:lnTo>
                  <a:pt x="0" y="258826"/>
                </a:lnTo>
                <a:lnTo>
                  <a:pt x="0" y="311086"/>
                </a:lnTo>
                <a:lnTo>
                  <a:pt x="98662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bk object 29"/>
          <p:cNvSpPr/>
          <p:nvPr/>
        </p:nvSpPr>
        <p:spPr>
          <a:xfrm>
            <a:off x="683996" y="2016002"/>
            <a:ext cx="625475" cy="197485"/>
          </a:xfrm>
          <a:custGeom>
            <a:avLst/>
            <a:gdLst/>
            <a:ahLst/>
            <a:cxnLst/>
            <a:rect l="l" t="t" r="r" b="b"/>
            <a:pathLst>
              <a:path w="625475" h="197485">
                <a:moveTo>
                  <a:pt x="625318" y="0"/>
                </a:moveTo>
                <a:lnTo>
                  <a:pt x="459583" y="0"/>
                </a:lnTo>
                <a:lnTo>
                  <a:pt x="0" y="144905"/>
                </a:lnTo>
                <a:lnTo>
                  <a:pt x="0" y="197166"/>
                </a:lnTo>
                <a:lnTo>
                  <a:pt x="62531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bk object 30"/>
          <p:cNvSpPr/>
          <p:nvPr/>
        </p:nvSpPr>
        <p:spPr>
          <a:xfrm>
            <a:off x="683996" y="2016002"/>
            <a:ext cx="625475" cy="197485"/>
          </a:xfrm>
          <a:custGeom>
            <a:avLst/>
            <a:gdLst/>
            <a:ahLst/>
            <a:cxnLst/>
            <a:rect l="l" t="t" r="r" b="b"/>
            <a:pathLst>
              <a:path w="625475" h="197485">
                <a:moveTo>
                  <a:pt x="625318" y="0"/>
                </a:moveTo>
                <a:lnTo>
                  <a:pt x="459583" y="0"/>
                </a:lnTo>
                <a:lnTo>
                  <a:pt x="0" y="144905"/>
                </a:lnTo>
                <a:lnTo>
                  <a:pt x="0" y="197166"/>
                </a:lnTo>
                <a:lnTo>
                  <a:pt x="62531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bk object 31"/>
          <p:cNvSpPr/>
          <p:nvPr/>
        </p:nvSpPr>
        <p:spPr>
          <a:xfrm>
            <a:off x="696332" y="2016002"/>
            <a:ext cx="252095" cy="79375"/>
          </a:xfrm>
          <a:custGeom>
            <a:avLst/>
            <a:gdLst/>
            <a:ahLst/>
            <a:cxnLst/>
            <a:rect l="l" t="t" r="r" b="b"/>
            <a:pathLst>
              <a:path w="252094" h="79375">
                <a:moveTo>
                  <a:pt x="251675" y="0"/>
                </a:moveTo>
                <a:lnTo>
                  <a:pt x="130705" y="21"/>
                </a:lnTo>
                <a:lnTo>
                  <a:pt x="73995" y="1553"/>
                </a:lnTo>
                <a:lnTo>
                  <a:pt x="21681" y="33475"/>
                </a:lnTo>
                <a:lnTo>
                  <a:pt x="0" y="79349"/>
                </a:lnTo>
                <a:lnTo>
                  <a:pt x="2516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bk object 32"/>
          <p:cNvSpPr/>
          <p:nvPr/>
        </p:nvSpPr>
        <p:spPr>
          <a:xfrm>
            <a:off x="696332" y="2016002"/>
            <a:ext cx="252095" cy="79375"/>
          </a:xfrm>
          <a:custGeom>
            <a:avLst/>
            <a:gdLst/>
            <a:ahLst/>
            <a:cxnLst/>
            <a:rect l="l" t="t" r="r" b="b"/>
            <a:pathLst>
              <a:path w="252094" h="79375">
                <a:moveTo>
                  <a:pt x="251675" y="0"/>
                </a:moveTo>
                <a:lnTo>
                  <a:pt x="130705" y="21"/>
                </a:lnTo>
                <a:lnTo>
                  <a:pt x="73995" y="1553"/>
                </a:lnTo>
                <a:lnTo>
                  <a:pt x="21681" y="33475"/>
                </a:lnTo>
                <a:lnTo>
                  <a:pt x="0" y="79349"/>
                </a:lnTo>
                <a:lnTo>
                  <a:pt x="251675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bk object 33"/>
          <p:cNvSpPr/>
          <p:nvPr/>
        </p:nvSpPr>
        <p:spPr>
          <a:xfrm>
            <a:off x="683996" y="2018383"/>
            <a:ext cx="3409950" cy="1106170"/>
          </a:xfrm>
          <a:custGeom>
            <a:avLst/>
            <a:gdLst/>
            <a:ahLst/>
            <a:cxnLst/>
            <a:rect l="l" t="t" r="r" b="b"/>
            <a:pathLst>
              <a:path w="3409950" h="1106170">
                <a:moveTo>
                  <a:pt x="3342483" y="0"/>
                </a:moveTo>
                <a:lnTo>
                  <a:pt x="0" y="1053882"/>
                </a:lnTo>
                <a:lnTo>
                  <a:pt x="0" y="1106143"/>
                </a:lnTo>
                <a:lnTo>
                  <a:pt x="3409374" y="31165"/>
                </a:lnTo>
                <a:lnTo>
                  <a:pt x="3396231" y="20774"/>
                </a:lnTo>
                <a:lnTo>
                  <a:pt x="3380820" y="11877"/>
                </a:lnTo>
                <a:lnTo>
                  <a:pt x="3362963" y="4833"/>
                </a:lnTo>
                <a:lnTo>
                  <a:pt x="33424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bk object 34"/>
          <p:cNvSpPr/>
          <p:nvPr/>
        </p:nvSpPr>
        <p:spPr>
          <a:xfrm>
            <a:off x="683996" y="2018383"/>
            <a:ext cx="3409950" cy="1106170"/>
          </a:xfrm>
          <a:custGeom>
            <a:avLst/>
            <a:gdLst/>
            <a:ahLst/>
            <a:cxnLst/>
            <a:rect l="l" t="t" r="r" b="b"/>
            <a:pathLst>
              <a:path w="3409950" h="1106170">
                <a:moveTo>
                  <a:pt x="3342483" y="0"/>
                </a:moveTo>
                <a:lnTo>
                  <a:pt x="0" y="1053882"/>
                </a:lnTo>
                <a:lnTo>
                  <a:pt x="0" y="1106143"/>
                </a:lnTo>
                <a:lnTo>
                  <a:pt x="3409374" y="31165"/>
                </a:lnTo>
                <a:lnTo>
                  <a:pt x="3396231" y="20774"/>
                </a:lnTo>
                <a:lnTo>
                  <a:pt x="3380820" y="11877"/>
                </a:lnTo>
                <a:lnTo>
                  <a:pt x="3362963" y="4833"/>
                </a:lnTo>
                <a:lnTo>
                  <a:pt x="334248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bk object 35"/>
          <p:cNvSpPr/>
          <p:nvPr/>
        </p:nvSpPr>
        <p:spPr>
          <a:xfrm>
            <a:off x="683997" y="2100440"/>
            <a:ext cx="3455670" cy="1138555"/>
          </a:xfrm>
          <a:custGeom>
            <a:avLst/>
            <a:gdLst/>
            <a:ahLst/>
            <a:cxnLst/>
            <a:rect l="l" t="t" r="r" b="b"/>
            <a:pathLst>
              <a:path w="3455670" h="1138555">
                <a:moveTo>
                  <a:pt x="3443554" y="0"/>
                </a:moveTo>
                <a:lnTo>
                  <a:pt x="0" y="1085748"/>
                </a:lnTo>
                <a:lnTo>
                  <a:pt x="0" y="1138008"/>
                </a:lnTo>
                <a:lnTo>
                  <a:pt x="3455301" y="48552"/>
                </a:lnTo>
                <a:lnTo>
                  <a:pt x="3454068" y="39028"/>
                </a:lnTo>
                <a:lnTo>
                  <a:pt x="3451880" y="27395"/>
                </a:lnTo>
                <a:lnTo>
                  <a:pt x="3448466" y="14203"/>
                </a:lnTo>
                <a:lnTo>
                  <a:pt x="344355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bk object 36"/>
          <p:cNvSpPr/>
          <p:nvPr/>
        </p:nvSpPr>
        <p:spPr>
          <a:xfrm>
            <a:off x="683997" y="2100440"/>
            <a:ext cx="3455670" cy="1138555"/>
          </a:xfrm>
          <a:custGeom>
            <a:avLst/>
            <a:gdLst/>
            <a:ahLst/>
            <a:cxnLst/>
            <a:rect l="l" t="t" r="r" b="b"/>
            <a:pathLst>
              <a:path w="3455670" h="1138555">
                <a:moveTo>
                  <a:pt x="3443554" y="0"/>
                </a:moveTo>
                <a:lnTo>
                  <a:pt x="0" y="1085748"/>
                </a:lnTo>
                <a:lnTo>
                  <a:pt x="0" y="1138008"/>
                </a:lnTo>
                <a:lnTo>
                  <a:pt x="3455301" y="48552"/>
                </a:lnTo>
                <a:lnTo>
                  <a:pt x="3454068" y="39028"/>
                </a:lnTo>
                <a:lnTo>
                  <a:pt x="3451880" y="27395"/>
                </a:lnTo>
                <a:lnTo>
                  <a:pt x="3448466" y="14203"/>
                </a:lnTo>
                <a:lnTo>
                  <a:pt x="344355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bk object 37"/>
          <p:cNvSpPr/>
          <p:nvPr/>
        </p:nvSpPr>
        <p:spPr>
          <a:xfrm>
            <a:off x="684000" y="2210436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bk object 38"/>
          <p:cNvSpPr/>
          <p:nvPr/>
        </p:nvSpPr>
        <p:spPr>
          <a:xfrm>
            <a:off x="684000" y="2210436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bk object 39"/>
          <p:cNvSpPr/>
          <p:nvPr/>
        </p:nvSpPr>
        <p:spPr>
          <a:xfrm>
            <a:off x="684000" y="2324356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bk object 40"/>
          <p:cNvSpPr/>
          <p:nvPr/>
        </p:nvSpPr>
        <p:spPr>
          <a:xfrm>
            <a:off x="684000" y="2324356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bk object 41"/>
          <p:cNvSpPr/>
          <p:nvPr/>
        </p:nvSpPr>
        <p:spPr>
          <a:xfrm>
            <a:off x="684000" y="2438276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bk object 42"/>
          <p:cNvSpPr/>
          <p:nvPr/>
        </p:nvSpPr>
        <p:spPr>
          <a:xfrm>
            <a:off x="684000" y="2438276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bk object 43"/>
          <p:cNvSpPr/>
          <p:nvPr/>
        </p:nvSpPr>
        <p:spPr>
          <a:xfrm>
            <a:off x="684000" y="2552195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4" name="bk object 44"/>
          <p:cNvSpPr/>
          <p:nvPr/>
        </p:nvSpPr>
        <p:spPr>
          <a:xfrm>
            <a:off x="684000" y="2552195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bk object 45"/>
          <p:cNvSpPr/>
          <p:nvPr/>
        </p:nvSpPr>
        <p:spPr>
          <a:xfrm>
            <a:off x="684000" y="2666115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6" name="bk object 46"/>
          <p:cNvSpPr/>
          <p:nvPr/>
        </p:nvSpPr>
        <p:spPr>
          <a:xfrm>
            <a:off x="684000" y="2666115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bk object 47"/>
          <p:cNvSpPr/>
          <p:nvPr/>
        </p:nvSpPr>
        <p:spPr>
          <a:xfrm>
            <a:off x="684000" y="2780036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bk object 48"/>
          <p:cNvSpPr/>
          <p:nvPr/>
        </p:nvSpPr>
        <p:spPr>
          <a:xfrm>
            <a:off x="684000" y="2780036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9" name="bk object 49"/>
          <p:cNvSpPr/>
          <p:nvPr/>
        </p:nvSpPr>
        <p:spPr>
          <a:xfrm>
            <a:off x="684000" y="2893956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0" name="bk object 50"/>
          <p:cNvSpPr/>
          <p:nvPr/>
        </p:nvSpPr>
        <p:spPr>
          <a:xfrm>
            <a:off x="684000" y="2893956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" name="bk object 51"/>
          <p:cNvSpPr/>
          <p:nvPr/>
        </p:nvSpPr>
        <p:spPr>
          <a:xfrm>
            <a:off x="687340" y="3007875"/>
            <a:ext cx="3453129" cy="1136015"/>
          </a:xfrm>
          <a:custGeom>
            <a:avLst/>
            <a:gdLst/>
            <a:ahLst/>
            <a:cxnLst/>
            <a:rect l="l" t="t" r="r" b="b"/>
            <a:pathLst>
              <a:path w="3453129" h="1136014">
                <a:moveTo>
                  <a:pt x="3452656" y="0"/>
                </a:moveTo>
                <a:lnTo>
                  <a:pt x="0" y="1088617"/>
                </a:lnTo>
                <a:lnTo>
                  <a:pt x="2475" y="1099355"/>
                </a:lnTo>
                <a:lnTo>
                  <a:pt x="5938" y="1111001"/>
                </a:lnTo>
                <a:lnTo>
                  <a:pt x="10556" y="1123218"/>
                </a:lnTo>
                <a:lnTo>
                  <a:pt x="16497" y="1135670"/>
                </a:lnTo>
                <a:lnTo>
                  <a:pt x="3452656" y="52260"/>
                </a:lnTo>
                <a:lnTo>
                  <a:pt x="345265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2" name="bk object 52"/>
          <p:cNvSpPr/>
          <p:nvPr/>
        </p:nvSpPr>
        <p:spPr>
          <a:xfrm>
            <a:off x="687340" y="3007875"/>
            <a:ext cx="3453129" cy="1136015"/>
          </a:xfrm>
          <a:custGeom>
            <a:avLst/>
            <a:gdLst/>
            <a:ahLst/>
            <a:cxnLst/>
            <a:rect l="l" t="t" r="r" b="b"/>
            <a:pathLst>
              <a:path w="3453129" h="1136014">
                <a:moveTo>
                  <a:pt x="3452656" y="0"/>
                </a:moveTo>
                <a:lnTo>
                  <a:pt x="0" y="1088617"/>
                </a:lnTo>
                <a:lnTo>
                  <a:pt x="2475" y="1099355"/>
                </a:lnTo>
                <a:lnTo>
                  <a:pt x="5938" y="1111001"/>
                </a:lnTo>
                <a:lnTo>
                  <a:pt x="10556" y="1123218"/>
                </a:lnTo>
                <a:lnTo>
                  <a:pt x="16497" y="1135670"/>
                </a:lnTo>
                <a:lnTo>
                  <a:pt x="3452656" y="52260"/>
                </a:lnTo>
                <a:lnTo>
                  <a:pt x="345265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3" name="bk object 53"/>
          <p:cNvSpPr/>
          <p:nvPr/>
        </p:nvSpPr>
        <p:spPr>
          <a:xfrm>
            <a:off x="747678" y="3121795"/>
            <a:ext cx="3392804" cy="1090295"/>
          </a:xfrm>
          <a:custGeom>
            <a:avLst/>
            <a:gdLst/>
            <a:ahLst/>
            <a:cxnLst/>
            <a:rect l="l" t="t" r="r" b="b"/>
            <a:pathLst>
              <a:path w="3392804" h="1090295">
                <a:moveTo>
                  <a:pt x="3392318" y="0"/>
                </a:moveTo>
                <a:lnTo>
                  <a:pt x="0" y="1069592"/>
                </a:lnTo>
                <a:lnTo>
                  <a:pt x="16122" y="1078064"/>
                </a:lnTo>
                <a:lnTo>
                  <a:pt x="34761" y="1084566"/>
                </a:lnTo>
                <a:lnTo>
                  <a:pt x="56098" y="1088734"/>
                </a:lnTo>
                <a:lnTo>
                  <a:pt x="80314" y="1090204"/>
                </a:lnTo>
                <a:lnTo>
                  <a:pt x="100380" y="1090204"/>
                </a:lnTo>
                <a:lnTo>
                  <a:pt x="3392318" y="52260"/>
                </a:lnTo>
                <a:lnTo>
                  <a:pt x="339231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" name="bk object 54"/>
          <p:cNvSpPr/>
          <p:nvPr/>
        </p:nvSpPr>
        <p:spPr>
          <a:xfrm>
            <a:off x="747678" y="3121795"/>
            <a:ext cx="3392804" cy="1090295"/>
          </a:xfrm>
          <a:custGeom>
            <a:avLst/>
            <a:gdLst/>
            <a:ahLst/>
            <a:cxnLst/>
            <a:rect l="l" t="t" r="r" b="b"/>
            <a:pathLst>
              <a:path w="3392804" h="1090295">
                <a:moveTo>
                  <a:pt x="3392318" y="0"/>
                </a:moveTo>
                <a:lnTo>
                  <a:pt x="0" y="1069592"/>
                </a:lnTo>
                <a:lnTo>
                  <a:pt x="16122" y="1078064"/>
                </a:lnTo>
                <a:lnTo>
                  <a:pt x="34761" y="1084566"/>
                </a:lnTo>
                <a:lnTo>
                  <a:pt x="56098" y="1088734"/>
                </a:lnTo>
                <a:lnTo>
                  <a:pt x="80314" y="1090204"/>
                </a:lnTo>
                <a:lnTo>
                  <a:pt x="100380" y="1090204"/>
                </a:lnTo>
                <a:lnTo>
                  <a:pt x="3392318" y="52260"/>
                </a:lnTo>
                <a:lnTo>
                  <a:pt x="339231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" name="bk object 55"/>
          <p:cNvSpPr/>
          <p:nvPr/>
        </p:nvSpPr>
        <p:spPr>
          <a:xfrm>
            <a:off x="1043613" y="3235715"/>
            <a:ext cx="3096895" cy="976630"/>
          </a:xfrm>
          <a:custGeom>
            <a:avLst/>
            <a:gdLst/>
            <a:ahLst/>
            <a:cxnLst/>
            <a:rect l="l" t="t" r="r" b="b"/>
            <a:pathLst>
              <a:path w="3096895" h="976629">
                <a:moveTo>
                  <a:pt x="3096383" y="0"/>
                </a:moveTo>
                <a:lnTo>
                  <a:pt x="0" y="976285"/>
                </a:lnTo>
                <a:lnTo>
                  <a:pt x="165747" y="976285"/>
                </a:lnTo>
                <a:lnTo>
                  <a:pt x="3096383" y="52260"/>
                </a:lnTo>
                <a:lnTo>
                  <a:pt x="30963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" name="bk object 56"/>
          <p:cNvSpPr/>
          <p:nvPr/>
        </p:nvSpPr>
        <p:spPr>
          <a:xfrm>
            <a:off x="1043613" y="3235715"/>
            <a:ext cx="3096895" cy="976630"/>
          </a:xfrm>
          <a:custGeom>
            <a:avLst/>
            <a:gdLst/>
            <a:ahLst/>
            <a:cxnLst/>
            <a:rect l="l" t="t" r="r" b="b"/>
            <a:pathLst>
              <a:path w="3096895" h="976629">
                <a:moveTo>
                  <a:pt x="3096383" y="0"/>
                </a:moveTo>
                <a:lnTo>
                  <a:pt x="0" y="976285"/>
                </a:lnTo>
                <a:lnTo>
                  <a:pt x="165747" y="976285"/>
                </a:lnTo>
                <a:lnTo>
                  <a:pt x="3096383" y="52260"/>
                </a:lnTo>
                <a:lnTo>
                  <a:pt x="309638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" name="bk object 57"/>
          <p:cNvSpPr/>
          <p:nvPr/>
        </p:nvSpPr>
        <p:spPr>
          <a:xfrm>
            <a:off x="1404915" y="3349636"/>
            <a:ext cx="2735580" cy="862965"/>
          </a:xfrm>
          <a:custGeom>
            <a:avLst/>
            <a:gdLst/>
            <a:ahLst/>
            <a:cxnLst/>
            <a:rect l="l" t="t" r="r" b="b"/>
            <a:pathLst>
              <a:path w="2735579" h="862964">
                <a:moveTo>
                  <a:pt x="2735080" y="0"/>
                </a:moveTo>
                <a:lnTo>
                  <a:pt x="0" y="862366"/>
                </a:lnTo>
                <a:lnTo>
                  <a:pt x="165760" y="862366"/>
                </a:lnTo>
                <a:lnTo>
                  <a:pt x="2735080" y="52260"/>
                </a:lnTo>
                <a:lnTo>
                  <a:pt x="273508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8" name="bk object 58"/>
          <p:cNvSpPr/>
          <p:nvPr/>
        </p:nvSpPr>
        <p:spPr>
          <a:xfrm>
            <a:off x="1404915" y="3349636"/>
            <a:ext cx="2735580" cy="862965"/>
          </a:xfrm>
          <a:custGeom>
            <a:avLst/>
            <a:gdLst/>
            <a:ahLst/>
            <a:cxnLst/>
            <a:rect l="l" t="t" r="r" b="b"/>
            <a:pathLst>
              <a:path w="2735579" h="862964">
                <a:moveTo>
                  <a:pt x="2735080" y="0"/>
                </a:moveTo>
                <a:lnTo>
                  <a:pt x="0" y="862366"/>
                </a:lnTo>
                <a:lnTo>
                  <a:pt x="165760" y="862366"/>
                </a:lnTo>
                <a:lnTo>
                  <a:pt x="2735080" y="52260"/>
                </a:lnTo>
                <a:lnTo>
                  <a:pt x="2735080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9" name="bk object 59"/>
          <p:cNvSpPr/>
          <p:nvPr/>
        </p:nvSpPr>
        <p:spPr>
          <a:xfrm>
            <a:off x="1766234" y="3463558"/>
            <a:ext cx="2374265" cy="748665"/>
          </a:xfrm>
          <a:custGeom>
            <a:avLst/>
            <a:gdLst/>
            <a:ahLst/>
            <a:cxnLst/>
            <a:rect l="l" t="t" r="r" b="b"/>
            <a:pathLst>
              <a:path w="2374265" h="748664">
                <a:moveTo>
                  <a:pt x="2373761" y="0"/>
                </a:moveTo>
                <a:lnTo>
                  <a:pt x="0" y="748446"/>
                </a:lnTo>
                <a:lnTo>
                  <a:pt x="165747" y="748446"/>
                </a:lnTo>
                <a:lnTo>
                  <a:pt x="2373761" y="52260"/>
                </a:lnTo>
                <a:lnTo>
                  <a:pt x="237376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0" name="bk object 60"/>
          <p:cNvSpPr/>
          <p:nvPr/>
        </p:nvSpPr>
        <p:spPr>
          <a:xfrm>
            <a:off x="1766234" y="3463558"/>
            <a:ext cx="2374265" cy="748665"/>
          </a:xfrm>
          <a:custGeom>
            <a:avLst/>
            <a:gdLst/>
            <a:ahLst/>
            <a:cxnLst/>
            <a:rect l="l" t="t" r="r" b="b"/>
            <a:pathLst>
              <a:path w="2374265" h="748664">
                <a:moveTo>
                  <a:pt x="2373761" y="0"/>
                </a:moveTo>
                <a:lnTo>
                  <a:pt x="0" y="748446"/>
                </a:lnTo>
                <a:lnTo>
                  <a:pt x="165747" y="748446"/>
                </a:lnTo>
                <a:lnTo>
                  <a:pt x="2373761" y="52260"/>
                </a:lnTo>
                <a:lnTo>
                  <a:pt x="237376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1" name="bk object 61"/>
          <p:cNvSpPr/>
          <p:nvPr/>
        </p:nvSpPr>
        <p:spPr>
          <a:xfrm>
            <a:off x="2127553" y="3577479"/>
            <a:ext cx="2012950" cy="635000"/>
          </a:xfrm>
          <a:custGeom>
            <a:avLst/>
            <a:gdLst/>
            <a:ahLst/>
            <a:cxnLst/>
            <a:rect l="l" t="t" r="r" b="b"/>
            <a:pathLst>
              <a:path w="2012950" h="635000">
                <a:moveTo>
                  <a:pt x="2012443" y="0"/>
                </a:moveTo>
                <a:lnTo>
                  <a:pt x="0" y="634526"/>
                </a:lnTo>
                <a:lnTo>
                  <a:pt x="165747" y="634526"/>
                </a:lnTo>
                <a:lnTo>
                  <a:pt x="2012443" y="52260"/>
                </a:lnTo>
                <a:lnTo>
                  <a:pt x="201244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2" name="bk object 62"/>
          <p:cNvSpPr/>
          <p:nvPr/>
        </p:nvSpPr>
        <p:spPr>
          <a:xfrm>
            <a:off x="2127553" y="3577479"/>
            <a:ext cx="2012950" cy="635000"/>
          </a:xfrm>
          <a:custGeom>
            <a:avLst/>
            <a:gdLst/>
            <a:ahLst/>
            <a:cxnLst/>
            <a:rect l="l" t="t" r="r" b="b"/>
            <a:pathLst>
              <a:path w="2012950" h="635000">
                <a:moveTo>
                  <a:pt x="2012443" y="0"/>
                </a:moveTo>
                <a:lnTo>
                  <a:pt x="0" y="634526"/>
                </a:lnTo>
                <a:lnTo>
                  <a:pt x="165747" y="634526"/>
                </a:lnTo>
                <a:lnTo>
                  <a:pt x="2012443" y="52260"/>
                </a:lnTo>
                <a:lnTo>
                  <a:pt x="201244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3" name="bk object 63"/>
          <p:cNvSpPr/>
          <p:nvPr/>
        </p:nvSpPr>
        <p:spPr>
          <a:xfrm>
            <a:off x="2488860" y="3691399"/>
            <a:ext cx="1651635" cy="520700"/>
          </a:xfrm>
          <a:custGeom>
            <a:avLst/>
            <a:gdLst/>
            <a:ahLst/>
            <a:cxnLst/>
            <a:rect l="l" t="t" r="r" b="b"/>
            <a:pathLst>
              <a:path w="1651635" h="520700">
                <a:moveTo>
                  <a:pt x="1651135" y="0"/>
                </a:moveTo>
                <a:lnTo>
                  <a:pt x="0" y="520597"/>
                </a:lnTo>
                <a:lnTo>
                  <a:pt x="165734" y="520597"/>
                </a:lnTo>
                <a:lnTo>
                  <a:pt x="1651135" y="52260"/>
                </a:lnTo>
                <a:lnTo>
                  <a:pt x="165113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4" name="bk object 64"/>
          <p:cNvSpPr/>
          <p:nvPr/>
        </p:nvSpPr>
        <p:spPr>
          <a:xfrm>
            <a:off x="2488860" y="3691399"/>
            <a:ext cx="1651635" cy="520700"/>
          </a:xfrm>
          <a:custGeom>
            <a:avLst/>
            <a:gdLst/>
            <a:ahLst/>
            <a:cxnLst/>
            <a:rect l="l" t="t" r="r" b="b"/>
            <a:pathLst>
              <a:path w="1651635" h="520700">
                <a:moveTo>
                  <a:pt x="1651135" y="0"/>
                </a:moveTo>
                <a:lnTo>
                  <a:pt x="0" y="520597"/>
                </a:lnTo>
                <a:lnTo>
                  <a:pt x="165734" y="520597"/>
                </a:lnTo>
                <a:lnTo>
                  <a:pt x="1651135" y="52260"/>
                </a:lnTo>
                <a:lnTo>
                  <a:pt x="1651135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5" name="bk object 65"/>
          <p:cNvSpPr/>
          <p:nvPr/>
        </p:nvSpPr>
        <p:spPr>
          <a:xfrm>
            <a:off x="2850163" y="3805319"/>
            <a:ext cx="1290320" cy="407034"/>
          </a:xfrm>
          <a:custGeom>
            <a:avLst/>
            <a:gdLst/>
            <a:ahLst/>
            <a:cxnLst/>
            <a:rect l="l" t="t" r="r" b="b"/>
            <a:pathLst>
              <a:path w="1290320" h="407035">
                <a:moveTo>
                  <a:pt x="1289833" y="0"/>
                </a:moveTo>
                <a:lnTo>
                  <a:pt x="0" y="406678"/>
                </a:lnTo>
                <a:lnTo>
                  <a:pt x="165735" y="406678"/>
                </a:lnTo>
                <a:lnTo>
                  <a:pt x="1289833" y="52260"/>
                </a:lnTo>
                <a:lnTo>
                  <a:pt x="128983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6" name="bk object 66"/>
          <p:cNvSpPr/>
          <p:nvPr/>
        </p:nvSpPr>
        <p:spPr>
          <a:xfrm>
            <a:off x="2850163" y="3805319"/>
            <a:ext cx="1290320" cy="407034"/>
          </a:xfrm>
          <a:custGeom>
            <a:avLst/>
            <a:gdLst/>
            <a:ahLst/>
            <a:cxnLst/>
            <a:rect l="l" t="t" r="r" b="b"/>
            <a:pathLst>
              <a:path w="1290320" h="407035">
                <a:moveTo>
                  <a:pt x="1289833" y="0"/>
                </a:moveTo>
                <a:lnTo>
                  <a:pt x="0" y="406678"/>
                </a:lnTo>
                <a:lnTo>
                  <a:pt x="165735" y="406678"/>
                </a:lnTo>
                <a:lnTo>
                  <a:pt x="1289833" y="52260"/>
                </a:lnTo>
                <a:lnTo>
                  <a:pt x="128983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7" name="bk object 67"/>
          <p:cNvSpPr/>
          <p:nvPr/>
        </p:nvSpPr>
        <p:spPr>
          <a:xfrm>
            <a:off x="3211465" y="3919238"/>
            <a:ext cx="929005" cy="293370"/>
          </a:xfrm>
          <a:custGeom>
            <a:avLst/>
            <a:gdLst/>
            <a:ahLst/>
            <a:cxnLst/>
            <a:rect l="l" t="t" r="r" b="b"/>
            <a:pathLst>
              <a:path w="929004" h="293370">
                <a:moveTo>
                  <a:pt x="928531" y="0"/>
                </a:moveTo>
                <a:lnTo>
                  <a:pt x="0" y="292759"/>
                </a:lnTo>
                <a:lnTo>
                  <a:pt x="165747" y="292759"/>
                </a:lnTo>
                <a:lnTo>
                  <a:pt x="928531" y="52260"/>
                </a:lnTo>
                <a:lnTo>
                  <a:pt x="9285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8" name="bk object 68"/>
          <p:cNvSpPr/>
          <p:nvPr/>
        </p:nvSpPr>
        <p:spPr>
          <a:xfrm>
            <a:off x="3211465" y="3919238"/>
            <a:ext cx="929005" cy="293370"/>
          </a:xfrm>
          <a:custGeom>
            <a:avLst/>
            <a:gdLst/>
            <a:ahLst/>
            <a:cxnLst/>
            <a:rect l="l" t="t" r="r" b="b"/>
            <a:pathLst>
              <a:path w="929004" h="293370">
                <a:moveTo>
                  <a:pt x="928531" y="0"/>
                </a:moveTo>
                <a:lnTo>
                  <a:pt x="0" y="292759"/>
                </a:lnTo>
                <a:lnTo>
                  <a:pt x="165747" y="292759"/>
                </a:lnTo>
                <a:lnTo>
                  <a:pt x="928531" y="52260"/>
                </a:lnTo>
                <a:lnTo>
                  <a:pt x="92853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9" name="bk object 69"/>
          <p:cNvSpPr/>
          <p:nvPr/>
        </p:nvSpPr>
        <p:spPr>
          <a:xfrm>
            <a:off x="3572780" y="4033158"/>
            <a:ext cx="567690" cy="179070"/>
          </a:xfrm>
          <a:custGeom>
            <a:avLst/>
            <a:gdLst/>
            <a:ahLst/>
            <a:cxnLst/>
            <a:rect l="l" t="t" r="r" b="b"/>
            <a:pathLst>
              <a:path w="567689" h="179070">
                <a:moveTo>
                  <a:pt x="567216" y="0"/>
                </a:moveTo>
                <a:lnTo>
                  <a:pt x="0" y="178840"/>
                </a:lnTo>
                <a:lnTo>
                  <a:pt x="165735" y="178840"/>
                </a:lnTo>
                <a:lnTo>
                  <a:pt x="566458" y="52500"/>
                </a:lnTo>
                <a:lnTo>
                  <a:pt x="566864" y="47878"/>
                </a:lnTo>
                <a:lnTo>
                  <a:pt x="567216" y="34853"/>
                </a:lnTo>
                <a:lnTo>
                  <a:pt x="567216" y="0"/>
                </a:lnTo>
                <a:close/>
              </a:path>
              <a:path w="567689" h="179070">
                <a:moveTo>
                  <a:pt x="542124" y="121829"/>
                </a:moveTo>
                <a:lnTo>
                  <a:pt x="361302" y="178840"/>
                </a:lnTo>
                <a:lnTo>
                  <a:pt x="424042" y="178824"/>
                </a:lnTo>
                <a:lnTo>
                  <a:pt x="470460" y="177569"/>
                </a:lnTo>
                <a:lnTo>
                  <a:pt x="496314" y="171723"/>
                </a:lnTo>
                <a:lnTo>
                  <a:pt x="517056" y="154796"/>
                </a:lnTo>
                <a:lnTo>
                  <a:pt x="542124" y="12182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0" name="bk object 70"/>
          <p:cNvSpPr/>
          <p:nvPr/>
        </p:nvSpPr>
        <p:spPr>
          <a:xfrm>
            <a:off x="3572780" y="4033158"/>
            <a:ext cx="567690" cy="179070"/>
          </a:xfrm>
          <a:custGeom>
            <a:avLst/>
            <a:gdLst/>
            <a:ahLst/>
            <a:cxnLst/>
            <a:rect l="l" t="t" r="r" b="b"/>
            <a:pathLst>
              <a:path w="567689" h="179070">
                <a:moveTo>
                  <a:pt x="567216" y="0"/>
                </a:moveTo>
                <a:lnTo>
                  <a:pt x="0" y="178840"/>
                </a:lnTo>
                <a:lnTo>
                  <a:pt x="165735" y="178840"/>
                </a:lnTo>
                <a:lnTo>
                  <a:pt x="566458" y="52500"/>
                </a:lnTo>
                <a:lnTo>
                  <a:pt x="566864" y="47878"/>
                </a:lnTo>
                <a:lnTo>
                  <a:pt x="567216" y="34853"/>
                </a:lnTo>
                <a:lnTo>
                  <a:pt x="567216" y="0"/>
                </a:lnTo>
                <a:close/>
              </a:path>
              <a:path w="567689" h="179070">
                <a:moveTo>
                  <a:pt x="542124" y="121829"/>
                </a:moveTo>
                <a:lnTo>
                  <a:pt x="361302" y="178840"/>
                </a:lnTo>
                <a:lnTo>
                  <a:pt x="424042" y="178824"/>
                </a:lnTo>
                <a:lnTo>
                  <a:pt x="470460" y="177569"/>
                </a:lnTo>
                <a:lnTo>
                  <a:pt x="496314" y="171723"/>
                </a:lnTo>
                <a:lnTo>
                  <a:pt x="517056" y="154796"/>
                </a:lnTo>
                <a:lnTo>
                  <a:pt x="542124" y="12182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1" name="bk object 71"/>
          <p:cNvSpPr/>
          <p:nvPr/>
        </p:nvSpPr>
        <p:spPr>
          <a:xfrm>
            <a:off x="791994" y="2124002"/>
            <a:ext cx="3240405" cy="1980564"/>
          </a:xfrm>
          <a:custGeom>
            <a:avLst/>
            <a:gdLst/>
            <a:ahLst/>
            <a:cxnLst/>
            <a:rect l="l" t="t" r="r" b="b"/>
            <a:pathLst>
              <a:path w="3240404" h="1980564">
                <a:moveTo>
                  <a:pt x="3096006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1836000"/>
                </a:lnTo>
                <a:lnTo>
                  <a:pt x="2250" y="1919246"/>
                </a:lnTo>
                <a:lnTo>
                  <a:pt x="18000" y="1961994"/>
                </a:lnTo>
                <a:lnTo>
                  <a:pt x="60752" y="1977743"/>
                </a:lnTo>
                <a:lnTo>
                  <a:pt x="144005" y="1979993"/>
                </a:lnTo>
                <a:lnTo>
                  <a:pt x="3096006" y="1979993"/>
                </a:lnTo>
                <a:lnTo>
                  <a:pt x="3179259" y="1977743"/>
                </a:lnTo>
                <a:lnTo>
                  <a:pt x="3222010" y="1961994"/>
                </a:lnTo>
                <a:lnTo>
                  <a:pt x="3237761" y="1919246"/>
                </a:lnTo>
                <a:lnTo>
                  <a:pt x="3240011" y="1836000"/>
                </a:lnTo>
                <a:lnTo>
                  <a:pt x="3240011" y="144005"/>
                </a:lnTo>
                <a:lnTo>
                  <a:pt x="3237761" y="60752"/>
                </a:lnTo>
                <a:lnTo>
                  <a:pt x="3222010" y="18000"/>
                </a:lnTo>
                <a:lnTo>
                  <a:pt x="3179259" y="2250"/>
                </a:lnTo>
                <a:lnTo>
                  <a:pt x="309600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2" name="bk object 72"/>
          <p:cNvSpPr/>
          <p:nvPr/>
        </p:nvSpPr>
        <p:spPr>
          <a:xfrm>
            <a:off x="7956003" y="2"/>
            <a:ext cx="384175" cy="121285"/>
          </a:xfrm>
          <a:custGeom>
            <a:avLst/>
            <a:gdLst/>
            <a:ahLst/>
            <a:cxnLst/>
            <a:rect l="l" t="t" r="r" b="b"/>
            <a:pathLst>
              <a:path w="384175" h="121285">
                <a:moveTo>
                  <a:pt x="384149" y="0"/>
                </a:moveTo>
                <a:lnTo>
                  <a:pt x="172872" y="0"/>
                </a:lnTo>
                <a:lnTo>
                  <a:pt x="0" y="54508"/>
                </a:lnTo>
                <a:lnTo>
                  <a:pt x="0" y="121119"/>
                </a:lnTo>
                <a:lnTo>
                  <a:pt x="38414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3" name="bk object 73"/>
          <p:cNvSpPr/>
          <p:nvPr/>
        </p:nvSpPr>
        <p:spPr>
          <a:xfrm>
            <a:off x="7955997" y="63592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4" name="bk object 74"/>
          <p:cNvSpPr/>
          <p:nvPr/>
        </p:nvSpPr>
        <p:spPr>
          <a:xfrm>
            <a:off x="7955997" y="63592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5" name="bk object 75"/>
          <p:cNvSpPr/>
          <p:nvPr/>
        </p:nvSpPr>
        <p:spPr>
          <a:xfrm>
            <a:off x="7955997" y="208882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31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6" name="bk object 76"/>
          <p:cNvSpPr/>
          <p:nvPr/>
        </p:nvSpPr>
        <p:spPr>
          <a:xfrm>
            <a:off x="7955997" y="208882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31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7" name="bk object 77"/>
          <p:cNvSpPr/>
          <p:nvPr/>
        </p:nvSpPr>
        <p:spPr>
          <a:xfrm>
            <a:off x="7955997" y="354174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8" name="bk object 78"/>
          <p:cNvSpPr/>
          <p:nvPr/>
        </p:nvSpPr>
        <p:spPr>
          <a:xfrm>
            <a:off x="7955997" y="354174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9" name="bk object 79"/>
          <p:cNvSpPr/>
          <p:nvPr/>
        </p:nvSpPr>
        <p:spPr>
          <a:xfrm>
            <a:off x="7955997" y="499465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31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0" name="bk object 80"/>
          <p:cNvSpPr/>
          <p:nvPr/>
        </p:nvSpPr>
        <p:spPr>
          <a:xfrm>
            <a:off x="7955997" y="499465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31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1" name="bk object 81"/>
          <p:cNvSpPr/>
          <p:nvPr/>
        </p:nvSpPr>
        <p:spPr>
          <a:xfrm>
            <a:off x="7955997" y="644757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31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2" name="bk object 82"/>
          <p:cNvSpPr/>
          <p:nvPr/>
        </p:nvSpPr>
        <p:spPr>
          <a:xfrm>
            <a:off x="7955997" y="644757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31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3" name="bk object 83"/>
          <p:cNvSpPr/>
          <p:nvPr/>
        </p:nvSpPr>
        <p:spPr>
          <a:xfrm>
            <a:off x="7955997" y="790047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4" name="bk object 84"/>
          <p:cNvSpPr/>
          <p:nvPr/>
        </p:nvSpPr>
        <p:spPr>
          <a:xfrm>
            <a:off x="7955997" y="790047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5" name="bk object 85"/>
          <p:cNvSpPr/>
          <p:nvPr/>
        </p:nvSpPr>
        <p:spPr>
          <a:xfrm>
            <a:off x="7955997" y="935339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6" name="bk object 86"/>
          <p:cNvSpPr/>
          <p:nvPr/>
        </p:nvSpPr>
        <p:spPr>
          <a:xfrm>
            <a:off x="7955997" y="935339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7" name="bk object 87"/>
          <p:cNvSpPr/>
          <p:nvPr/>
        </p:nvSpPr>
        <p:spPr>
          <a:xfrm>
            <a:off x="7955997" y="1080631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8" name="bk object 88"/>
          <p:cNvSpPr/>
          <p:nvPr/>
        </p:nvSpPr>
        <p:spPr>
          <a:xfrm>
            <a:off x="7955997" y="1080631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9" name="bk object 89"/>
          <p:cNvSpPr/>
          <p:nvPr/>
        </p:nvSpPr>
        <p:spPr>
          <a:xfrm>
            <a:off x="7955997" y="1225921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0" name="bk object 90"/>
          <p:cNvSpPr/>
          <p:nvPr/>
        </p:nvSpPr>
        <p:spPr>
          <a:xfrm>
            <a:off x="7955997" y="1225921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1" name="bk object 91"/>
          <p:cNvSpPr/>
          <p:nvPr/>
        </p:nvSpPr>
        <p:spPr>
          <a:xfrm>
            <a:off x="7955997" y="1371213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2" name="bk object 92"/>
          <p:cNvSpPr/>
          <p:nvPr/>
        </p:nvSpPr>
        <p:spPr>
          <a:xfrm>
            <a:off x="7955997" y="1371213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3" name="bk object 93"/>
          <p:cNvSpPr/>
          <p:nvPr/>
        </p:nvSpPr>
        <p:spPr>
          <a:xfrm>
            <a:off x="7955997" y="1516505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4" name="bk object 94"/>
          <p:cNvSpPr/>
          <p:nvPr/>
        </p:nvSpPr>
        <p:spPr>
          <a:xfrm>
            <a:off x="7955997" y="1516505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5" name="bk object 95"/>
          <p:cNvSpPr/>
          <p:nvPr/>
        </p:nvSpPr>
        <p:spPr>
          <a:xfrm>
            <a:off x="7955997" y="1661796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6" name="bk object 96"/>
          <p:cNvSpPr/>
          <p:nvPr/>
        </p:nvSpPr>
        <p:spPr>
          <a:xfrm>
            <a:off x="7955997" y="1661796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7" name="bk object 97"/>
          <p:cNvSpPr/>
          <p:nvPr/>
        </p:nvSpPr>
        <p:spPr>
          <a:xfrm>
            <a:off x="7955997" y="1807085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8" name="bk object 98"/>
          <p:cNvSpPr/>
          <p:nvPr/>
        </p:nvSpPr>
        <p:spPr>
          <a:xfrm>
            <a:off x="7955997" y="1807085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9" name="bk object 99"/>
          <p:cNvSpPr/>
          <p:nvPr/>
        </p:nvSpPr>
        <p:spPr>
          <a:xfrm>
            <a:off x="7955997" y="1952379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0" name="bk object 100"/>
          <p:cNvSpPr/>
          <p:nvPr/>
        </p:nvSpPr>
        <p:spPr>
          <a:xfrm>
            <a:off x="7955997" y="1952379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1" name="bk object 101"/>
          <p:cNvSpPr/>
          <p:nvPr/>
        </p:nvSpPr>
        <p:spPr>
          <a:xfrm>
            <a:off x="7955997" y="2097668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2" name="bk object 102"/>
          <p:cNvSpPr/>
          <p:nvPr/>
        </p:nvSpPr>
        <p:spPr>
          <a:xfrm>
            <a:off x="7955997" y="2097668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3" name="bk object 103"/>
          <p:cNvSpPr/>
          <p:nvPr/>
        </p:nvSpPr>
        <p:spPr>
          <a:xfrm>
            <a:off x="7955997" y="2242959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4" name="bk object 104"/>
          <p:cNvSpPr/>
          <p:nvPr/>
        </p:nvSpPr>
        <p:spPr>
          <a:xfrm>
            <a:off x="7955997" y="2242959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5" name="bk object 105"/>
          <p:cNvSpPr/>
          <p:nvPr/>
        </p:nvSpPr>
        <p:spPr>
          <a:xfrm>
            <a:off x="7955997" y="2388253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6" name="bk object 106"/>
          <p:cNvSpPr/>
          <p:nvPr/>
        </p:nvSpPr>
        <p:spPr>
          <a:xfrm>
            <a:off x="7955997" y="2388253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7" name="bk object 107"/>
          <p:cNvSpPr/>
          <p:nvPr/>
        </p:nvSpPr>
        <p:spPr>
          <a:xfrm>
            <a:off x="7955997" y="2533543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8" name="bk object 108"/>
          <p:cNvSpPr/>
          <p:nvPr/>
        </p:nvSpPr>
        <p:spPr>
          <a:xfrm>
            <a:off x="7955997" y="2533543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9" name="bk object 109"/>
          <p:cNvSpPr/>
          <p:nvPr/>
        </p:nvSpPr>
        <p:spPr>
          <a:xfrm>
            <a:off x="7955997" y="2678832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0" name="bk object 110"/>
          <p:cNvSpPr/>
          <p:nvPr/>
        </p:nvSpPr>
        <p:spPr>
          <a:xfrm>
            <a:off x="7955997" y="2678832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1" name="bk object 111"/>
          <p:cNvSpPr/>
          <p:nvPr/>
        </p:nvSpPr>
        <p:spPr>
          <a:xfrm>
            <a:off x="7955997" y="2824124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2" name="bk object 112"/>
          <p:cNvSpPr/>
          <p:nvPr/>
        </p:nvSpPr>
        <p:spPr>
          <a:xfrm>
            <a:off x="7955997" y="2824124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3" name="bk object 113"/>
          <p:cNvSpPr/>
          <p:nvPr/>
        </p:nvSpPr>
        <p:spPr>
          <a:xfrm>
            <a:off x="7955997" y="2969415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4" name="bk object 114"/>
          <p:cNvSpPr/>
          <p:nvPr/>
        </p:nvSpPr>
        <p:spPr>
          <a:xfrm>
            <a:off x="7955997" y="2969415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5" name="bk object 115"/>
          <p:cNvSpPr/>
          <p:nvPr/>
        </p:nvSpPr>
        <p:spPr>
          <a:xfrm>
            <a:off x="7955997" y="3114705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6" name="bk object 116"/>
          <p:cNvSpPr/>
          <p:nvPr/>
        </p:nvSpPr>
        <p:spPr>
          <a:xfrm>
            <a:off x="7955997" y="3114705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7" name="bk object 117"/>
          <p:cNvSpPr/>
          <p:nvPr/>
        </p:nvSpPr>
        <p:spPr>
          <a:xfrm>
            <a:off x="7955997" y="3259995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8" name="bk object 118"/>
          <p:cNvSpPr/>
          <p:nvPr/>
        </p:nvSpPr>
        <p:spPr>
          <a:xfrm>
            <a:off x="7955997" y="3259995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9" name="bk object 119"/>
          <p:cNvSpPr/>
          <p:nvPr/>
        </p:nvSpPr>
        <p:spPr>
          <a:xfrm>
            <a:off x="7955997" y="3405288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0" name="bk object 120"/>
          <p:cNvSpPr/>
          <p:nvPr/>
        </p:nvSpPr>
        <p:spPr>
          <a:xfrm>
            <a:off x="7955997" y="3405288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1" name="bk object 121"/>
          <p:cNvSpPr/>
          <p:nvPr/>
        </p:nvSpPr>
        <p:spPr>
          <a:xfrm>
            <a:off x="7955997" y="3550578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31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2" name="bk object 122"/>
          <p:cNvSpPr/>
          <p:nvPr/>
        </p:nvSpPr>
        <p:spPr>
          <a:xfrm>
            <a:off x="7955997" y="3550578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31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3" name="bk object 123"/>
          <p:cNvSpPr/>
          <p:nvPr/>
        </p:nvSpPr>
        <p:spPr>
          <a:xfrm>
            <a:off x="7955997" y="3695871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4" name="bk object 124"/>
          <p:cNvSpPr/>
          <p:nvPr/>
        </p:nvSpPr>
        <p:spPr>
          <a:xfrm>
            <a:off x="7955997" y="3695871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5" name="bk object 125"/>
          <p:cNvSpPr/>
          <p:nvPr/>
        </p:nvSpPr>
        <p:spPr>
          <a:xfrm>
            <a:off x="7955997" y="3841160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6" name="bk object 126"/>
          <p:cNvSpPr/>
          <p:nvPr/>
        </p:nvSpPr>
        <p:spPr>
          <a:xfrm>
            <a:off x="7955997" y="3841160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7" name="bk object 127"/>
          <p:cNvSpPr/>
          <p:nvPr/>
        </p:nvSpPr>
        <p:spPr>
          <a:xfrm>
            <a:off x="7955997" y="3986452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8" name="bk object 128"/>
          <p:cNvSpPr/>
          <p:nvPr/>
        </p:nvSpPr>
        <p:spPr>
          <a:xfrm>
            <a:off x="7955997" y="3986452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9" name="bk object 129"/>
          <p:cNvSpPr/>
          <p:nvPr/>
        </p:nvSpPr>
        <p:spPr>
          <a:xfrm>
            <a:off x="7955997" y="4131741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0" name="bk object 130"/>
          <p:cNvSpPr/>
          <p:nvPr/>
        </p:nvSpPr>
        <p:spPr>
          <a:xfrm>
            <a:off x="7955997" y="4131741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1" name="bk object 131"/>
          <p:cNvSpPr/>
          <p:nvPr/>
        </p:nvSpPr>
        <p:spPr>
          <a:xfrm>
            <a:off x="7955997" y="4277033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2" name="bk object 132"/>
          <p:cNvSpPr/>
          <p:nvPr/>
        </p:nvSpPr>
        <p:spPr>
          <a:xfrm>
            <a:off x="7955997" y="4277033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3" name="bk object 133"/>
          <p:cNvSpPr/>
          <p:nvPr/>
        </p:nvSpPr>
        <p:spPr>
          <a:xfrm>
            <a:off x="7955997" y="4422325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4" name="bk object 134"/>
          <p:cNvSpPr/>
          <p:nvPr/>
        </p:nvSpPr>
        <p:spPr>
          <a:xfrm>
            <a:off x="7955997" y="4422325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5" name="bk object 135"/>
          <p:cNvSpPr/>
          <p:nvPr/>
        </p:nvSpPr>
        <p:spPr>
          <a:xfrm>
            <a:off x="7955997" y="4567615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6" name="bk object 136"/>
          <p:cNvSpPr/>
          <p:nvPr/>
        </p:nvSpPr>
        <p:spPr>
          <a:xfrm>
            <a:off x="7955997" y="4567615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7" name="bk object 137"/>
          <p:cNvSpPr/>
          <p:nvPr/>
        </p:nvSpPr>
        <p:spPr>
          <a:xfrm>
            <a:off x="7955997" y="4712904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8" name="bk object 138"/>
          <p:cNvSpPr/>
          <p:nvPr/>
        </p:nvSpPr>
        <p:spPr>
          <a:xfrm>
            <a:off x="7955997" y="4712904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9" name="bk object 139"/>
          <p:cNvSpPr/>
          <p:nvPr/>
        </p:nvSpPr>
        <p:spPr>
          <a:xfrm>
            <a:off x="7955997" y="4858196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31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0" name="bk object 140"/>
          <p:cNvSpPr/>
          <p:nvPr/>
        </p:nvSpPr>
        <p:spPr>
          <a:xfrm>
            <a:off x="7955997" y="4858196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31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1" name="bk object 141"/>
          <p:cNvSpPr/>
          <p:nvPr/>
        </p:nvSpPr>
        <p:spPr>
          <a:xfrm>
            <a:off x="7955997" y="5003488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31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2" name="bk object 142"/>
          <p:cNvSpPr/>
          <p:nvPr/>
        </p:nvSpPr>
        <p:spPr>
          <a:xfrm>
            <a:off x="7955997" y="5003488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31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3" name="bk object 143"/>
          <p:cNvSpPr/>
          <p:nvPr/>
        </p:nvSpPr>
        <p:spPr>
          <a:xfrm>
            <a:off x="7955997" y="5148779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4" name="bk object 144"/>
          <p:cNvSpPr/>
          <p:nvPr/>
        </p:nvSpPr>
        <p:spPr>
          <a:xfrm>
            <a:off x="7955997" y="5148779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5" name="bk object 145"/>
          <p:cNvSpPr/>
          <p:nvPr/>
        </p:nvSpPr>
        <p:spPr>
          <a:xfrm>
            <a:off x="7955997" y="5294071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6" name="bk object 146"/>
          <p:cNvSpPr/>
          <p:nvPr/>
        </p:nvSpPr>
        <p:spPr>
          <a:xfrm>
            <a:off x="7955997" y="5294071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7" name="bk object 147"/>
          <p:cNvSpPr/>
          <p:nvPr/>
        </p:nvSpPr>
        <p:spPr>
          <a:xfrm>
            <a:off x="7955997" y="5439362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8" name="bk object 148"/>
          <p:cNvSpPr/>
          <p:nvPr/>
        </p:nvSpPr>
        <p:spPr>
          <a:xfrm>
            <a:off x="7955997" y="5439362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9" name="bk object 149"/>
          <p:cNvSpPr/>
          <p:nvPr/>
        </p:nvSpPr>
        <p:spPr>
          <a:xfrm>
            <a:off x="7955997" y="5584653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0" name="bk object 150"/>
          <p:cNvSpPr/>
          <p:nvPr/>
        </p:nvSpPr>
        <p:spPr>
          <a:xfrm>
            <a:off x="7955997" y="5584653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1" name="bk object 151"/>
          <p:cNvSpPr/>
          <p:nvPr/>
        </p:nvSpPr>
        <p:spPr>
          <a:xfrm>
            <a:off x="7955997" y="5729945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2" name="bk object 152"/>
          <p:cNvSpPr/>
          <p:nvPr/>
        </p:nvSpPr>
        <p:spPr>
          <a:xfrm>
            <a:off x="7955997" y="5729945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3" name="bk object 153"/>
          <p:cNvSpPr/>
          <p:nvPr/>
        </p:nvSpPr>
        <p:spPr>
          <a:xfrm>
            <a:off x="7955997" y="5875234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4" name="bk object 154"/>
          <p:cNvSpPr/>
          <p:nvPr/>
        </p:nvSpPr>
        <p:spPr>
          <a:xfrm>
            <a:off x="7955997" y="5875234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5" name="bk object 155"/>
          <p:cNvSpPr/>
          <p:nvPr/>
        </p:nvSpPr>
        <p:spPr>
          <a:xfrm>
            <a:off x="7955997" y="6020527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6" name="bk object 156"/>
          <p:cNvSpPr/>
          <p:nvPr/>
        </p:nvSpPr>
        <p:spPr>
          <a:xfrm>
            <a:off x="7955997" y="6020527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7" name="bk object 157"/>
          <p:cNvSpPr/>
          <p:nvPr/>
        </p:nvSpPr>
        <p:spPr>
          <a:xfrm>
            <a:off x="7955997" y="6165817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8" name="bk object 158"/>
          <p:cNvSpPr/>
          <p:nvPr/>
        </p:nvSpPr>
        <p:spPr>
          <a:xfrm>
            <a:off x="7955997" y="6165817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9" name="bk object 159"/>
          <p:cNvSpPr/>
          <p:nvPr/>
        </p:nvSpPr>
        <p:spPr>
          <a:xfrm>
            <a:off x="7955997" y="6311108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0" name="bk object 160"/>
          <p:cNvSpPr/>
          <p:nvPr/>
        </p:nvSpPr>
        <p:spPr>
          <a:xfrm>
            <a:off x="7955997" y="6311108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1" name="bk object 161"/>
          <p:cNvSpPr/>
          <p:nvPr/>
        </p:nvSpPr>
        <p:spPr>
          <a:xfrm>
            <a:off x="7955997" y="6456400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2" name="bk object 162"/>
          <p:cNvSpPr/>
          <p:nvPr/>
        </p:nvSpPr>
        <p:spPr>
          <a:xfrm>
            <a:off x="7955997" y="6456400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3" name="bk object 163"/>
          <p:cNvSpPr/>
          <p:nvPr/>
        </p:nvSpPr>
        <p:spPr>
          <a:xfrm>
            <a:off x="7955997" y="6601692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4" name="bk object 164"/>
          <p:cNvSpPr/>
          <p:nvPr/>
        </p:nvSpPr>
        <p:spPr>
          <a:xfrm>
            <a:off x="7955997" y="6601692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5" name="bk object 165"/>
          <p:cNvSpPr/>
          <p:nvPr/>
        </p:nvSpPr>
        <p:spPr>
          <a:xfrm>
            <a:off x="7955997" y="6746981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31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6" name="bk object 166"/>
          <p:cNvSpPr/>
          <p:nvPr/>
        </p:nvSpPr>
        <p:spPr>
          <a:xfrm>
            <a:off x="7955997" y="6746981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31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7" name="bk object 167"/>
          <p:cNvSpPr/>
          <p:nvPr/>
        </p:nvSpPr>
        <p:spPr>
          <a:xfrm>
            <a:off x="7955997" y="6892273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31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8" name="bk object 168"/>
          <p:cNvSpPr/>
          <p:nvPr/>
        </p:nvSpPr>
        <p:spPr>
          <a:xfrm>
            <a:off x="7955997" y="6892273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31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9" name="bk object 169"/>
          <p:cNvSpPr/>
          <p:nvPr/>
        </p:nvSpPr>
        <p:spPr>
          <a:xfrm>
            <a:off x="7955997" y="7037563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8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0" name="bk object 170"/>
          <p:cNvSpPr/>
          <p:nvPr/>
        </p:nvSpPr>
        <p:spPr>
          <a:xfrm>
            <a:off x="7955997" y="7037563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8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1" name="bk object 171"/>
          <p:cNvSpPr/>
          <p:nvPr/>
        </p:nvSpPr>
        <p:spPr>
          <a:xfrm>
            <a:off x="7955997" y="7182855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8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2" name="bk object 172"/>
          <p:cNvSpPr/>
          <p:nvPr/>
        </p:nvSpPr>
        <p:spPr>
          <a:xfrm>
            <a:off x="7955997" y="7182855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8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3" name="bk object 173"/>
          <p:cNvSpPr/>
          <p:nvPr/>
        </p:nvSpPr>
        <p:spPr>
          <a:xfrm>
            <a:off x="7955997" y="7328147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8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4" name="bk object 174"/>
          <p:cNvSpPr/>
          <p:nvPr/>
        </p:nvSpPr>
        <p:spPr>
          <a:xfrm>
            <a:off x="7955997" y="7328147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8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5" name="bk object 175"/>
          <p:cNvSpPr/>
          <p:nvPr/>
        </p:nvSpPr>
        <p:spPr>
          <a:xfrm>
            <a:off x="7955997" y="7473437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8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6" name="bk object 176"/>
          <p:cNvSpPr/>
          <p:nvPr/>
        </p:nvSpPr>
        <p:spPr>
          <a:xfrm>
            <a:off x="7955997" y="7473437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8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7" name="bk object 177"/>
          <p:cNvSpPr/>
          <p:nvPr/>
        </p:nvSpPr>
        <p:spPr>
          <a:xfrm>
            <a:off x="7955997" y="7618729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8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8" name="bk object 178"/>
          <p:cNvSpPr/>
          <p:nvPr/>
        </p:nvSpPr>
        <p:spPr>
          <a:xfrm>
            <a:off x="7955997" y="7618729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8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9" name="bk object 179"/>
          <p:cNvSpPr/>
          <p:nvPr/>
        </p:nvSpPr>
        <p:spPr>
          <a:xfrm>
            <a:off x="7955997" y="7764021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8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0" name="bk object 180"/>
          <p:cNvSpPr/>
          <p:nvPr/>
        </p:nvSpPr>
        <p:spPr>
          <a:xfrm>
            <a:off x="7955997" y="7764021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8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1" name="bk object 181"/>
          <p:cNvSpPr/>
          <p:nvPr/>
        </p:nvSpPr>
        <p:spPr>
          <a:xfrm>
            <a:off x="7955997" y="7909311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8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2" name="bk object 182"/>
          <p:cNvSpPr/>
          <p:nvPr/>
        </p:nvSpPr>
        <p:spPr>
          <a:xfrm>
            <a:off x="7955997" y="7909311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8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3" name="bk object 183"/>
          <p:cNvSpPr/>
          <p:nvPr/>
        </p:nvSpPr>
        <p:spPr>
          <a:xfrm>
            <a:off x="7955997" y="8054603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8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4" name="bk object 184"/>
          <p:cNvSpPr/>
          <p:nvPr/>
        </p:nvSpPr>
        <p:spPr>
          <a:xfrm>
            <a:off x="7955997" y="8054603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8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5" name="bk object 185"/>
          <p:cNvSpPr/>
          <p:nvPr/>
        </p:nvSpPr>
        <p:spPr>
          <a:xfrm>
            <a:off x="7955997" y="8199893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6" name="bk object 186"/>
          <p:cNvSpPr/>
          <p:nvPr/>
        </p:nvSpPr>
        <p:spPr>
          <a:xfrm>
            <a:off x="7955997" y="8199893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7" name="bk object 187"/>
          <p:cNvSpPr/>
          <p:nvPr/>
        </p:nvSpPr>
        <p:spPr>
          <a:xfrm>
            <a:off x="7955997" y="8345185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8" name="bk object 188"/>
          <p:cNvSpPr/>
          <p:nvPr/>
        </p:nvSpPr>
        <p:spPr>
          <a:xfrm>
            <a:off x="7955997" y="8345185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9" name="bk object 189"/>
          <p:cNvSpPr/>
          <p:nvPr/>
        </p:nvSpPr>
        <p:spPr>
          <a:xfrm>
            <a:off x="7955997" y="8490477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0" name="bk object 190"/>
          <p:cNvSpPr/>
          <p:nvPr/>
        </p:nvSpPr>
        <p:spPr>
          <a:xfrm>
            <a:off x="7955997" y="8490477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1" name="bk object 191"/>
          <p:cNvSpPr/>
          <p:nvPr/>
        </p:nvSpPr>
        <p:spPr>
          <a:xfrm>
            <a:off x="7955997" y="8635768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2" name="bk object 192"/>
          <p:cNvSpPr/>
          <p:nvPr/>
        </p:nvSpPr>
        <p:spPr>
          <a:xfrm>
            <a:off x="7955997" y="8635768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3" name="bk object 193"/>
          <p:cNvSpPr/>
          <p:nvPr/>
        </p:nvSpPr>
        <p:spPr>
          <a:xfrm>
            <a:off x="7955997" y="8781057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4" name="bk object 194"/>
          <p:cNvSpPr/>
          <p:nvPr/>
        </p:nvSpPr>
        <p:spPr>
          <a:xfrm>
            <a:off x="7955997" y="8781057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5" name="bk object 195"/>
          <p:cNvSpPr/>
          <p:nvPr/>
        </p:nvSpPr>
        <p:spPr>
          <a:xfrm>
            <a:off x="7955997" y="8926348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6" name="bk object 196"/>
          <p:cNvSpPr/>
          <p:nvPr/>
        </p:nvSpPr>
        <p:spPr>
          <a:xfrm>
            <a:off x="7955997" y="8926348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7" name="bk object 197"/>
          <p:cNvSpPr/>
          <p:nvPr/>
        </p:nvSpPr>
        <p:spPr>
          <a:xfrm>
            <a:off x="7955997" y="9071640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8" name="bk object 198"/>
          <p:cNvSpPr/>
          <p:nvPr/>
        </p:nvSpPr>
        <p:spPr>
          <a:xfrm>
            <a:off x="7955997" y="9071640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9" name="bk object 199"/>
          <p:cNvSpPr/>
          <p:nvPr/>
        </p:nvSpPr>
        <p:spPr>
          <a:xfrm>
            <a:off x="7955997" y="9216929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31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0" name="bk object 200"/>
          <p:cNvSpPr/>
          <p:nvPr/>
        </p:nvSpPr>
        <p:spPr>
          <a:xfrm>
            <a:off x="7955997" y="9216929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31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1" name="bk object 201"/>
          <p:cNvSpPr/>
          <p:nvPr/>
        </p:nvSpPr>
        <p:spPr>
          <a:xfrm>
            <a:off x="7955997" y="9362221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2" name="bk object 202"/>
          <p:cNvSpPr/>
          <p:nvPr/>
        </p:nvSpPr>
        <p:spPr>
          <a:xfrm>
            <a:off x="7955997" y="9362221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3" name="bk object 203"/>
          <p:cNvSpPr/>
          <p:nvPr/>
        </p:nvSpPr>
        <p:spPr>
          <a:xfrm>
            <a:off x="7955997" y="9507512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8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4" name="bk object 204"/>
          <p:cNvSpPr/>
          <p:nvPr/>
        </p:nvSpPr>
        <p:spPr>
          <a:xfrm>
            <a:off x="7955997" y="9507512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8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5" name="bk object 205"/>
          <p:cNvSpPr/>
          <p:nvPr/>
        </p:nvSpPr>
        <p:spPr>
          <a:xfrm>
            <a:off x="7955997" y="9652804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8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6" name="bk object 206"/>
          <p:cNvSpPr/>
          <p:nvPr/>
        </p:nvSpPr>
        <p:spPr>
          <a:xfrm>
            <a:off x="7955997" y="9652804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8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7" name="bk object 207"/>
          <p:cNvSpPr/>
          <p:nvPr/>
        </p:nvSpPr>
        <p:spPr>
          <a:xfrm>
            <a:off x="7955997" y="9798094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8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8" name="bk object 208"/>
          <p:cNvSpPr/>
          <p:nvPr/>
        </p:nvSpPr>
        <p:spPr>
          <a:xfrm>
            <a:off x="7955997" y="9798094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8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9" name="bk object 209"/>
          <p:cNvSpPr/>
          <p:nvPr/>
        </p:nvSpPr>
        <p:spPr>
          <a:xfrm>
            <a:off x="7955997" y="9943384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8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0" name="bk object 210"/>
          <p:cNvSpPr/>
          <p:nvPr/>
        </p:nvSpPr>
        <p:spPr>
          <a:xfrm>
            <a:off x="7955997" y="9943384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8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1" name="bk object 211"/>
          <p:cNvSpPr/>
          <p:nvPr/>
        </p:nvSpPr>
        <p:spPr>
          <a:xfrm>
            <a:off x="7955997" y="10088676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8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2" name="bk object 212"/>
          <p:cNvSpPr/>
          <p:nvPr/>
        </p:nvSpPr>
        <p:spPr>
          <a:xfrm>
            <a:off x="7955997" y="10088676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8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3" name="bk object 213"/>
          <p:cNvSpPr/>
          <p:nvPr/>
        </p:nvSpPr>
        <p:spPr>
          <a:xfrm>
            <a:off x="7955997" y="10233968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4" name="bk object 214"/>
          <p:cNvSpPr/>
          <p:nvPr/>
        </p:nvSpPr>
        <p:spPr>
          <a:xfrm>
            <a:off x="7955997" y="10233968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5" name="bk object 215"/>
          <p:cNvSpPr/>
          <p:nvPr/>
        </p:nvSpPr>
        <p:spPr>
          <a:xfrm>
            <a:off x="7955997" y="10379258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6" name="bk object 216"/>
          <p:cNvSpPr/>
          <p:nvPr/>
        </p:nvSpPr>
        <p:spPr>
          <a:xfrm>
            <a:off x="7955997" y="10379258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7" name="bk object 217"/>
          <p:cNvSpPr/>
          <p:nvPr/>
        </p:nvSpPr>
        <p:spPr>
          <a:xfrm>
            <a:off x="7955997" y="10524549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8" name="bk object 218"/>
          <p:cNvSpPr/>
          <p:nvPr/>
        </p:nvSpPr>
        <p:spPr>
          <a:xfrm>
            <a:off x="7955997" y="10524549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9" name="bk object 219"/>
          <p:cNvSpPr/>
          <p:nvPr/>
        </p:nvSpPr>
        <p:spPr>
          <a:xfrm>
            <a:off x="7955997" y="10669840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0" name="bk object 220"/>
          <p:cNvSpPr/>
          <p:nvPr/>
        </p:nvSpPr>
        <p:spPr>
          <a:xfrm>
            <a:off x="7955997" y="10669840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1" name="bk object 221"/>
          <p:cNvSpPr/>
          <p:nvPr/>
        </p:nvSpPr>
        <p:spPr>
          <a:xfrm>
            <a:off x="7955997" y="10815130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31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2" name="bk object 222"/>
          <p:cNvSpPr/>
          <p:nvPr/>
        </p:nvSpPr>
        <p:spPr>
          <a:xfrm>
            <a:off x="7955997" y="10815130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31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3" name="bk object 223"/>
          <p:cNvSpPr/>
          <p:nvPr/>
        </p:nvSpPr>
        <p:spPr>
          <a:xfrm>
            <a:off x="7955997" y="10960420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31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4" name="bk object 224"/>
          <p:cNvSpPr/>
          <p:nvPr/>
        </p:nvSpPr>
        <p:spPr>
          <a:xfrm>
            <a:off x="7955997" y="10960420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31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5" name="bk object 225"/>
          <p:cNvSpPr/>
          <p:nvPr/>
        </p:nvSpPr>
        <p:spPr>
          <a:xfrm>
            <a:off x="7955997" y="11105712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31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6" name="bk object 226"/>
          <p:cNvSpPr/>
          <p:nvPr/>
        </p:nvSpPr>
        <p:spPr>
          <a:xfrm>
            <a:off x="7955997" y="11105712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31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7" name="bk object 227"/>
          <p:cNvSpPr/>
          <p:nvPr/>
        </p:nvSpPr>
        <p:spPr>
          <a:xfrm>
            <a:off x="7955997" y="11251004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8" name="bk object 228"/>
          <p:cNvSpPr/>
          <p:nvPr/>
        </p:nvSpPr>
        <p:spPr>
          <a:xfrm>
            <a:off x="7955997" y="11251004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9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9" name="bk object 229"/>
          <p:cNvSpPr/>
          <p:nvPr/>
        </p:nvSpPr>
        <p:spPr>
          <a:xfrm>
            <a:off x="7955997" y="11396295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31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0" name="bk object 230"/>
          <p:cNvSpPr/>
          <p:nvPr/>
        </p:nvSpPr>
        <p:spPr>
          <a:xfrm>
            <a:off x="7955997" y="11396295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31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1" name="bk object 231"/>
          <p:cNvSpPr/>
          <p:nvPr/>
        </p:nvSpPr>
        <p:spPr>
          <a:xfrm>
            <a:off x="7955997" y="11541586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8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2" name="bk object 232"/>
          <p:cNvSpPr/>
          <p:nvPr/>
        </p:nvSpPr>
        <p:spPr>
          <a:xfrm>
            <a:off x="7955997" y="11541586"/>
            <a:ext cx="432434" cy="203200"/>
          </a:xfrm>
          <a:custGeom>
            <a:avLst/>
            <a:gdLst/>
            <a:ahLst/>
            <a:cxnLst/>
            <a:rect l="l" t="t" r="r" b="b"/>
            <a:pathLst>
              <a:path w="432434" h="203200">
                <a:moveTo>
                  <a:pt x="432003" y="0"/>
                </a:moveTo>
                <a:lnTo>
                  <a:pt x="0" y="136207"/>
                </a:lnTo>
                <a:lnTo>
                  <a:pt x="0" y="202818"/>
                </a:lnTo>
                <a:lnTo>
                  <a:pt x="432003" y="6661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3" name="bk object 233"/>
          <p:cNvSpPr/>
          <p:nvPr/>
        </p:nvSpPr>
        <p:spPr>
          <a:xfrm>
            <a:off x="8003850" y="11686878"/>
            <a:ext cx="384175" cy="121285"/>
          </a:xfrm>
          <a:custGeom>
            <a:avLst/>
            <a:gdLst/>
            <a:ahLst/>
            <a:cxnLst/>
            <a:rect l="l" t="t" r="r" b="b"/>
            <a:pathLst>
              <a:path w="384175" h="121284">
                <a:moveTo>
                  <a:pt x="384149" y="0"/>
                </a:moveTo>
                <a:lnTo>
                  <a:pt x="0" y="121119"/>
                </a:lnTo>
                <a:lnTo>
                  <a:pt x="211277" y="121119"/>
                </a:lnTo>
                <a:lnTo>
                  <a:pt x="384149" y="66611"/>
                </a:lnTo>
                <a:lnTo>
                  <a:pt x="38414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4" name="bk object 234"/>
          <p:cNvSpPr/>
          <p:nvPr/>
        </p:nvSpPr>
        <p:spPr>
          <a:xfrm>
            <a:off x="8003850" y="11686878"/>
            <a:ext cx="384175" cy="121285"/>
          </a:xfrm>
          <a:custGeom>
            <a:avLst/>
            <a:gdLst/>
            <a:ahLst/>
            <a:cxnLst/>
            <a:rect l="l" t="t" r="r" b="b"/>
            <a:pathLst>
              <a:path w="384175" h="121284">
                <a:moveTo>
                  <a:pt x="384149" y="0"/>
                </a:moveTo>
                <a:lnTo>
                  <a:pt x="0" y="121119"/>
                </a:lnTo>
                <a:lnTo>
                  <a:pt x="211277" y="121119"/>
                </a:lnTo>
                <a:lnTo>
                  <a:pt x="384149" y="66611"/>
                </a:lnTo>
                <a:lnTo>
                  <a:pt x="38414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5" name="bk object 235"/>
          <p:cNvSpPr/>
          <p:nvPr/>
        </p:nvSpPr>
        <p:spPr>
          <a:xfrm>
            <a:off x="147175" y="298673"/>
            <a:ext cx="0" cy="11261725"/>
          </a:xfrm>
          <a:custGeom>
            <a:avLst/>
            <a:gdLst/>
            <a:ahLst/>
            <a:cxnLst/>
            <a:rect l="l" t="t" r="r" b="b"/>
            <a:pathLst>
              <a:path w="0" h="11261725">
                <a:moveTo>
                  <a:pt x="0" y="0"/>
                </a:moveTo>
                <a:lnTo>
                  <a:pt x="0" y="11261153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36" name="bk object 236"/>
          <p:cNvSpPr/>
          <p:nvPr/>
        </p:nvSpPr>
        <p:spPr>
          <a:xfrm>
            <a:off x="299812" y="11660826"/>
            <a:ext cx="7479665" cy="0"/>
          </a:xfrm>
          <a:custGeom>
            <a:avLst/>
            <a:gdLst/>
            <a:ahLst/>
            <a:cxnLst/>
            <a:rect l="l" t="t" r="r" b="b"/>
            <a:pathLst>
              <a:path w="7479665" h="0">
                <a:moveTo>
                  <a:pt x="0" y="0"/>
                </a:moveTo>
                <a:lnTo>
                  <a:pt x="7479258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37" name="bk object 237"/>
          <p:cNvSpPr/>
          <p:nvPr/>
        </p:nvSpPr>
        <p:spPr>
          <a:xfrm>
            <a:off x="7880825" y="248179"/>
            <a:ext cx="0" cy="11261725"/>
          </a:xfrm>
          <a:custGeom>
            <a:avLst/>
            <a:gdLst/>
            <a:ahLst/>
            <a:cxnLst/>
            <a:rect l="l" t="t" r="r" b="b"/>
            <a:pathLst>
              <a:path w="0" h="11261725">
                <a:moveTo>
                  <a:pt x="0" y="11261153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38" name="bk object 238"/>
          <p:cNvSpPr/>
          <p:nvPr/>
        </p:nvSpPr>
        <p:spPr>
          <a:xfrm>
            <a:off x="248928" y="147177"/>
            <a:ext cx="7479665" cy="0"/>
          </a:xfrm>
          <a:custGeom>
            <a:avLst/>
            <a:gdLst/>
            <a:ahLst/>
            <a:cxnLst/>
            <a:rect l="l" t="t" r="r" b="b"/>
            <a:pathLst>
              <a:path w="7479665" h="0">
                <a:moveTo>
                  <a:pt x="7479258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39" name="bk object 239"/>
          <p:cNvSpPr/>
          <p:nvPr/>
        </p:nvSpPr>
        <p:spPr>
          <a:xfrm>
            <a:off x="147175" y="11610329"/>
            <a:ext cx="51435" cy="50800"/>
          </a:xfrm>
          <a:custGeom>
            <a:avLst/>
            <a:gdLst/>
            <a:ahLst/>
            <a:cxnLst/>
            <a:rect l="l" t="t" r="r" b="b"/>
            <a:pathLst>
              <a:path w="51435" h="50800">
                <a:moveTo>
                  <a:pt x="0" y="0"/>
                </a:moveTo>
                <a:lnTo>
                  <a:pt x="0" y="50495"/>
                </a:lnTo>
                <a:lnTo>
                  <a:pt x="50876" y="50495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0" name="bk object 240"/>
          <p:cNvSpPr/>
          <p:nvPr/>
        </p:nvSpPr>
        <p:spPr>
          <a:xfrm>
            <a:off x="7829951" y="11610329"/>
            <a:ext cx="51435" cy="50800"/>
          </a:xfrm>
          <a:custGeom>
            <a:avLst/>
            <a:gdLst/>
            <a:ahLst/>
            <a:cxnLst/>
            <a:rect l="l" t="t" r="r" b="b"/>
            <a:pathLst>
              <a:path w="51434" h="50800">
                <a:moveTo>
                  <a:pt x="0" y="50495"/>
                </a:moveTo>
                <a:lnTo>
                  <a:pt x="50876" y="50495"/>
                </a:lnTo>
                <a:lnTo>
                  <a:pt x="50876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1" name="bk object 241"/>
          <p:cNvSpPr/>
          <p:nvPr/>
        </p:nvSpPr>
        <p:spPr>
          <a:xfrm>
            <a:off x="7829951" y="147182"/>
            <a:ext cx="51435" cy="50800"/>
          </a:xfrm>
          <a:custGeom>
            <a:avLst/>
            <a:gdLst/>
            <a:ahLst/>
            <a:cxnLst/>
            <a:rect l="l" t="t" r="r" b="b"/>
            <a:pathLst>
              <a:path w="51434" h="50800">
                <a:moveTo>
                  <a:pt x="50876" y="50495"/>
                </a:moveTo>
                <a:lnTo>
                  <a:pt x="50876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2" name="bk object 242"/>
          <p:cNvSpPr/>
          <p:nvPr/>
        </p:nvSpPr>
        <p:spPr>
          <a:xfrm>
            <a:off x="147175" y="147182"/>
            <a:ext cx="51435" cy="50800"/>
          </a:xfrm>
          <a:custGeom>
            <a:avLst/>
            <a:gdLst/>
            <a:ahLst/>
            <a:cxnLst/>
            <a:rect l="l" t="t" r="r" b="b"/>
            <a:pathLst>
              <a:path w="51435" h="50800">
                <a:moveTo>
                  <a:pt x="50876" y="0"/>
                </a:moveTo>
                <a:lnTo>
                  <a:pt x="0" y="0"/>
                </a:lnTo>
                <a:lnTo>
                  <a:pt x="0" y="50495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3" name="bk object 243"/>
          <p:cNvSpPr/>
          <p:nvPr/>
        </p:nvSpPr>
        <p:spPr>
          <a:xfrm>
            <a:off x="75171" y="75183"/>
            <a:ext cx="7877809" cy="11657965"/>
          </a:xfrm>
          <a:custGeom>
            <a:avLst/>
            <a:gdLst/>
            <a:ahLst/>
            <a:cxnLst/>
            <a:rect l="l" t="t" r="r" b="b"/>
            <a:pathLst>
              <a:path w="7877809" h="11657965">
                <a:moveTo>
                  <a:pt x="0" y="11657647"/>
                </a:moveTo>
                <a:lnTo>
                  <a:pt x="7877644" y="11657647"/>
                </a:lnTo>
                <a:lnTo>
                  <a:pt x="7877644" y="0"/>
                </a:lnTo>
                <a:lnTo>
                  <a:pt x="0" y="0"/>
                </a:lnTo>
                <a:lnTo>
                  <a:pt x="0" y="11657647"/>
                </a:lnTo>
                <a:close/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9417" y="472440"/>
            <a:ext cx="7549515" cy="1889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19417" y="2716530"/>
            <a:ext cx="7549515" cy="77952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852039" y="10984230"/>
            <a:ext cx="2684272" cy="5905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19417" y="10984230"/>
            <a:ext cx="1929320" cy="5905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039612" y="10984230"/>
            <a:ext cx="1929320" cy="5905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C4-Fenstertasche_4c_Grossauflage_PDF-Vorlage.indd</dc:title>
  <dcterms:created xsi:type="dcterms:W3CDTF">2017-01-05T11:50:58Z</dcterms:created>
  <dcterms:modified xsi:type="dcterms:W3CDTF">2017-01-05T11:50:58Z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2017-01-05T00:00:00Z</vt:filetime>
  </property>
  <property fmtid="{D5CDD505-2E9C-101B-9397-08002B2CF9AE}" pid="3" name="Creator">
    <vt:lpwstr>Adobe InDesign CC 2017 (Windows)</vt:lpwstr>
  </property>
  <property fmtid="{D5CDD505-2E9C-101B-9397-08002B2CF9AE}" pid="4" name="LastSaved">
    <vt:filetime>2017-01-05T00:00:00Z</vt:filetime>
  </property>
</Properties>
</file>