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8382000" cy="11811000"/>
  <p:notesSz cx="8382000" cy="118110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29126" y="3661410"/>
            <a:ext cx="7130097" cy="24803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258252" y="6614160"/>
            <a:ext cx="5871845" cy="29527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419417" y="2716530"/>
            <a:ext cx="3648932" cy="77952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4320000" y="2716530"/>
            <a:ext cx="3648932" cy="77952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7956000" y="9703"/>
            <a:ext cx="432434" cy="11798300"/>
          </a:xfrm>
          <a:custGeom>
            <a:avLst/>
            <a:gdLst/>
            <a:ahLst/>
            <a:cxnLst/>
            <a:rect l="l" t="t" r="r" b="b"/>
            <a:pathLst>
              <a:path w="432434" h="11798300">
                <a:moveTo>
                  <a:pt x="432003" y="11722100"/>
                </a:moveTo>
                <a:lnTo>
                  <a:pt x="186829" y="11798300"/>
                </a:lnTo>
                <a:lnTo>
                  <a:pt x="432003" y="11798300"/>
                </a:lnTo>
                <a:lnTo>
                  <a:pt x="432003" y="11722100"/>
                </a:lnTo>
                <a:close/>
              </a:path>
              <a:path w="432434" h="11798300">
                <a:moveTo>
                  <a:pt x="432003" y="11557000"/>
                </a:moveTo>
                <a:lnTo>
                  <a:pt x="0" y="11696700"/>
                </a:lnTo>
                <a:lnTo>
                  <a:pt x="0" y="11772900"/>
                </a:lnTo>
                <a:lnTo>
                  <a:pt x="432003" y="11633200"/>
                </a:lnTo>
                <a:lnTo>
                  <a:pt x="432003" y="11557000"/>
                </a:lnTo>
                <a:close/>
              </a:path>
              <a:path w="432434" h="11798300">
                <a:moveTo>
                  <a:pt x="432003" y="11379200"/>
                </a:moveTo>
                <a:lnTo>
                  <a:pt x="0" y="11518900"/>
                </a:lnTo>
                <a:lnTo>
                  <a:pt x="0" y="11595100"/>
                </a:lnTo>
                <a:lnTo>
                  <a:pt x="432003" y="11455400"/>
                </a:lnTo>
                <a:lnTo>
                  <a:pt x="432003" y="11379200"/>
                </a:lnTo>
                <a:close/>
              </a:path>
              <a:path w="432434" h="11798300">
                <a:moveTo>
                  <a:pt x="432003" y="11214100"/>
                </a:moveTo>
                <a:lnTo>
                  <a:pt x="0" y="11341100"/>
                </a:lnTo>
                <a:lnTo>
                  <a:pt x="0" y="11430000"/>
                </a:lnTo>
                <a:lnTo>
                  <a:pt x="432003" y="11290300"/>
                </a:lnTo>
                <a:lnTo>
                  <a:pt x="432003" y="11214100"/>
                </a:lnTo>
                <a:close/>
              </a:path>
              <a:path w="432434" h="11798300">
                <a:moveTo>
                  <a:pt x="432003" y="11036300"/>
                </a:moveTo>
                <a:lnTo>
                  <a:pt x="0" y="11176000"/>
                </a:lnTo>
                <a:lnTo>
                  <a:pt x="0" y="11252200"/>
                </a:lnTo>
                <a:lnTo>
                  <a:pt x="432003" y="11112500"/>
                </a:lnTo>
                <a:lnTo>
                  <a:pt x="432003" y="11036300"/>
                </a:lnTo>
                <a:close/>
              </a:path>
              <a:path w="432434" h="11798300">
                <a:moveTo>
                  <a:pt x="432003" y="10871200"/>
                </a:moveTo>
                <a:lnTo>
                  <a:pt x="0" y="10998200"/>
                </a:lnTo>
                <a:lnTo>
                  <a:pt x="0" y="11087100"/>
                </a:lnTo>
                <a:lnTo>
                  <a:pt x="432003" y="10947400"/>
                </a:lnTo>
                <a:lnTo>
                  <a:pt x="432003" y="10871200"/>
                </a:lnTo>
                <a:close/>
              </a:path>
              <a:path w="432434" h="11798300">
                <a:moveTo>
                  <a:pt x="432003" y="10693400"/>
                </a:moveTo>
                <a:lnTo>
                  <a:pt x="0" y="10833100"/>
                </a:lnTo>
                <a:lnTo>
                  <a:pt x="0" y="10909300"/>
                </a:lnTo>
                <a:lnTo>
                  <a:pt x="432003" y="10769600"/>
                </a:lnTo>
                <a:lnTo>
                  <a:pt x="432003" y="10693400"/>
                </a:lnTo>
                <a:close/>
              </a:path>
              <a:path w="432434" h="11798300">
                <a:moveTo>
                  <a:pt x="432003" y="10515600"/>
                </a:moveTo>
                <a:lnTo>
                  <a:pt x="0" y="10655300"/>
                </a:lnTo>
                <a:lnTo>
                  <a:pt x="0" y="10731500"/>
                </a:lnTo>
                <a:lnTo>
                  <a:pt x="432003" y="10604500"/>
                </a:lnTo>
                <a:lnTo>
                  <a:pt x="432003" y="10515600"/>
                </a:lnTo>
                <a:close/>
              </a:path>
              <a:path w="432434" h="11798300">
                <a:moveTo>
                  <a:pt x="432003" y="10350500"/>
                </a:moveTo>
                <a:lnTo>
                  <a:pt x="0" y="10490200"/>
                </a:lnTo>
                <a:lnTo>
                  <a:pt x="0" y="10566400"/>
                </a:lnTo>
                <a:lnTo>
                  <a:pt x="432003" y="10426700"/>
                </a:lnTo>
                <a:lnTo>
                  <a:pt x="432003" y="10350500"/>
                </a:lnTo>
                <a:close/>
              </a:path>
              <a:path w="432434" h="11798300">
                <a:moveTo>
                  <a:pt x="432003" y="10172700"/>
                </a:moveTo>
                <a:lnTo>
                  <a:pt x="0" y="10312400"/>
                </a:lnTo>
                <a:lnTo>
                  <a:pt x="0" y="10388600"/>
                </a:lnTo>
                <a:lnTo>
                  <a:pt x="432003" y="10261600"/>
                </a:lnTo>
                <a:lnTo>
                  <a:pt x="432003" y="10172700"/>
                </a:lnTo>
                <a:close/>
              </a:path>
              <a:path w="432434" h="11798300">
                <a:moveTo>
                  <a:pt x="432003" y="10007600"/>
                </a:moveTo>
                <a:lnTo>
                  <a:pt x="0" y="10134600"/>
                </a:lnTo>
                <a:lnTo>
                  <a:pt x="0" y="10223500"/>
                </a:lnTo>
                <a:lnTo>
                  <a:pt x="432003" y="10083800"/>
                </a:lnTo>
                <a:lnTo>
                  <a:pt x="432003" y="10007600"/>
                </a:lnTo>
                <a:close/>
              </a:path>
              <a:path w="432434" h="11798300">
                <a:moveTo>
                  <a:pt x="432003" y="9829800"/>
                </a:moveTo>
                <a:lnTo>
                  <a:pt x="0" y="9969500"/>
                </a:lnTo>
                <a:lnTo>
                  <a:pt x="0" y="10045700"/>
                </a:lnTo>
                <a:lnTo>
                  <a:pt x="432003" y="9906000"/>
                </a:lnTo>
                <a:lnTo>
                  <a:pt x="432003" y="9829800"/>
                </a:lnTo>
                <a:close/>
              </a:path>
              <a:path w="432434" h="11798300">
                <a:moveTo>
                  <a:pt x="432003" y="9664700"/>
                </a:moveTo>
                <a:lnTo>
                  <a:pt x="0" y="9791700"/>
                </a:lnTo>
                <a:lnTo>
                  <a:pt x="0" y="9880600"/>
                </a:lnTo>
                <a:lnTo>
                  <a:pt x="432003" y="9740900"/>
                </a:lnTo>
                <a:lnTo>
                  <a:pt x="432003" y="9664700"/>
                </a:lnTo>
                <a:close/>
              </a:path>
              <a:path w="432434" h="11798300">
                <a:moveTo>
                  <a:pt x="432003" y="9486900"/>
                </a:moveTo>
                <a:lnTo>
                  <a:pt x="0" y="9626600"/>
                </a:lnTo>
                <a:lnTo>
                  <a:pt x="0" y="9702800"/>
                </a:lnTo>
                <a:lnTo>
                  <a:pt x="432003" y="9563100"/>
                </a:lnTo>
                <a:lnTo>
                  <a:pt x="432003" y="9486900"/>
                </a:lnTo>
                <a:close/>
              </a:path>
              <a:path w="432434" h="11798300">
                <a:moveTo>
                  <a:pt x="432003" y="9309100"/>
                </a:moveTo>
                <a:lnTo>
                  <a:pt x="0" y="9448800"/>
                </a:lnTo>
                <a:lnTo>
                  <a:pt x="0" y="9525000"/>
                </a:lnTo>
                <a:lnTo>
                  <a:pt x="432003" y="9398000"/>
                </a:lnTo>
                <a:lnTo>
                  <a:pt x="432003" y="9309100"/>
                </a:lnTo>
                <a:close/>
              </a:path>
              <a:path w="432434" h="11798300">
                <a:moveTo>
                  <a:pt x="432003" y="9144000"/>
                </a:moveTo>
                <a:lnTo>
                  <a:pt x="0" y="9283700"/>
                </a:lnTo>
                <a:lnTo>
                  <a:pt x="0" y="9359900"/>
                </a:lnTo>
                <a:lnTo>
                  <a:pt x="432003" y="9220200"/>
                </a:lnTo>
                <a:lnTo>
                  <a:pt x="432003" y="9144000"/>
                </a:lnTo>
                <a:close/>
              </a:path>
              <a:path w="432434" h="11798300">
                <a:moveTo>
                  <a:pt x="432003" y="8966200"/>
                </a:moveTo>
                <a:lnTo>
                  <a:pt x="0" y="9105900"/>
                </a:lnTo>
                <a:lnTo>
                  <a:pt x="0" y="9182100"/>
                </a:lnTo>
                <a:lnTo>
                  <a:pt x="432003" y="9055100"/>
                </a:lnTo>
                <a:lnTo>
                  <a:pt x="432003" y="8966200"/>
                </a:lnTo>
                <a:close/>
              </a:path>
              <a:path w="432434" h="11798300">
                <a:moveTo>
                  <a:pt x="432003" y="8801100"/>
                </a:moveTo>
                <a:lnTo>
                  <a:pt x="0" y="8928100"/>
                </a:lnTo>
                <a:lnTo>
                  <a:pt x="0" y="9017000"/>
                </a:lnTo>
                <a:lnTo>
                  <a:pt x="432003" y="8877300"/>
                </a:lnTo>
                <a:lnTo>
                  <a:pt x="432003" y="8801100"/>
                </a:lnTo>
                <a:close/>
              </a:path>
              <a:path w="432434" h="11798300">
                <a:moveTo>
                  <a:pt x="432003" y="8623300"/>
                </a:moveTo>
                <a:lnTo>
                  <a:pt x="0" y="8763000"/>
                </a:lnTo>
                <a:lnTo>
                  <a:pt x="0" y="8839200"/>
                </a:lnTo>
                <a:lnTo>
                  <a:pt x="432003" y="8699500"/>
                </a:lnTo>
                <a:lnTo>
                  <a:pt x="432003" y="8623300"/>
                </a:lnTo>
                <a:close/>
              </a:path>
              <a:path w="432434" h="11798300">
                <a:moveTo>
                  <a:pt x="432003" y="8458200"/>
                </a:moveTo>
                <a:lnTo>
                  <a:pt x="0" y="8585200"/>
                </a:lnTo>
                <a:lnTo>
                  <a:pt x="0" y="8674100"/>
                </a:lnTo>
                <a:lnTo>
                  <a:pt x="432003" y="8534400"/>
                </a:lnTo>
                <a:lnTo>
                  <a:pt x="432003" y="8458200"/>
                </a:lnTo>
                <a:close/>
              </a:path>
              <a:path w="432434" h="11798300">
                <a:moveTo>
                  <a:pt x="432003" y="8280400"/>
                </a:moveTo>
                <a:lnTo>
                  <a:pt x="0" y="8420100"/>
                </a:lnTo>
                <a:lnTo>
                  <a:pt x="0" y="8496300"/>
                </a:lnTo>
                <a:lnTo>
                  <a:pt x="432003" y="8356600"/>
                </a:lnTo>
                <a:lnTo>
                  <a:pt x="432003" y="8280400"/>
                </a:lnTo>
                <a:close/>
              </a:path>
              <a:path w="432434" h="11798300">
                <a:moveTo>
                  <a:pt x="432003" y="8115300"/>
                </a:moveTo>
                <a:lnTo>
                  <a:pt x="0" y="8242300"/>
                </a:lnTo>
                <a:lnTo>
                  <a:pt x="0" y="8318500"/>
                </a:lnTo>
                <a:lnTo>
                  <a:pt x="432003" y="8191500"/>
                </a:lnTo>
                <a:lnTo>
                  <a:pt x="432003" y="8115300"/>
                </a:lnTo>
                <a:close/>
              </a:path>
              <a:path w="432434" h="11798300">
                <a:moveTo>
                  <a:pt x="432003" y="7937500"/>
                </a:moveTo>
                <a:lnTo>
                  <a:pt x="0" y="8077200"/>
                </a:lnTo>
                <a:lnTo>
                  <a:pt x="0" y="8153400"/>
                </a:lnTo>
                <a:lnTo>
                  <a:pt x="432003" y="8013700"/>
                </a:lnTo>
                <a:lnTo>
                  <a:pt x="432003" y="7937500"/>
                </a:lnTo>
                <a:close/>
              </a:path>
              <a:path w="432434" h="11798300">
                <a:moveTo>
                  <a:pt x="432003" y="7759700"/>
                </a:moveTo>
                <a:lnTo>
                  <a:pt x="0" y="7899400"/>
                </a:lnTo>
                <a:lnTo>
                  <a:pt x="0" y="7975600"/>
                </a:lnTo>
                <a:lnTo>
                  <a:pt x="432003" y="7848600"/>
                </a:lnTo>
                <a:lnTo>
                  <a:pt x="432003" y="7759700"/>
                </a:lnTo>
                <a:close/>
              </a:path>
              <a:path w="432434" h="11798300">
                <a:moveTo>
                  <a:pt x="432003" y="7594600"/>
                </a:moveTo>
                <a:lnTo>
                  <a:pt x="0" y="7734300"/>
                </a:lnTo>
                <a:lnTo>
                  <a:pt x="0" y="7810500"/>
                </a:lnTo>
                <a:lnTo>
                  <a:pt x="432003" y="7670800"/>
                </a:lnTo>
                <a:lnTo>
                  <a:pt x="432003" y="7594600"/>
                </a:lnTo>
                <a:close/>
              </a:path>
              <a:path w="432434" h="11798300">
                <a:moveTo>
                  <a:pt x="432003" y="7416800"/>
                </a:moveTo>
                <a:lnTo>
                  <a:pt x="0" y="7556500"/>
                </a:lnTo>
                <a:lnTo>
                  <a:pt x="0" y="7632700"/>
                </a:lnTo>
                <a:lnTo>
                  <a:pt x="432003" y="7493000"/>
                </a:lnTo>
                <a:lnTo>
                  <a:pt x="432003" y="7416800"/>
                </a:lnTo>
                <a:close/>
              </a:path>
              <a:path w="432434" h="11798300">
                <a:moveTo>
                  <a:pt x="432003" y="7251700"/>
                </a:moveTo>
                <a:lnTo>
                  <a:pt x="0" y="7378700"/>
                </a:lnTo>
                <a:lnTo>
                  <a:pt x="0" y="7467600"/>
                </a:lnTo>
                <a:lnTo>
                  <a:pt x="432003" y="7327900"/>
                </a:lnTo>
                <a:lnTo>
                  <a:pt x="432003" y="7251700"/>
                </a:lnTo>
                <a:close/>
              </a:path>
              <a:path w="432434" h="11798300">
                <a:moveTo>
                  <a:pt x="432003" y="7073900"/>
                </a:moveTo>
                <a:lnTo>
                  <a:pt x="0" y="7213600"/>
                </a:lnTo>
                <a:lnTo>
                  <a:pt x="0" y="7289800"/>
                </a:lnTo>
                <a:lnTo>
                  <a:pt x="432003" y="7150100"/>
                </a:lnTo>
                <a:lnTo>
                  <a:pt x="432003" y="7073900"/>
                </a:lnTo>
                <a:close/>
              </a:path>
              <a:path w="432434" h="11798300">
                <a:moveTo>
                  <a:pt x="432003" y="6908800"/>
                </a:moveTo>
                <a:lnTo>
                  <a:pt x="0" y="7035800"/>
                </a:lnTo>
                <a:lnTo>
                  <a:pt x="0" y="7112000"/>
                </a:lnTo>
                <a:lnTo>
                  <a:pt x="432003" y="6985000"/>
                </a:lnTo>
                <a:lnTo>
                  <a:pt x="432003" y="6908800"/>
                </a:lnTo>
                <a:close/>
              </a:path>
              <a:path w="432434" h="11798300">
                <a:moveTo>
                  <a:pt x="432003" y="6731000"/>
                </a:moveTo>
                <a:lnTo>
                  <a:pt x="0" y="6870700"/>
                </a:lnTo>
                <a:lnTo>
                  <a:pt x="0" y="6946900"/>
                </a:lnTo>
                <a:lnTo>
                  <a:pt x="432003" y="6807200"/>
                </a:lnTo>
                <a:lnTo>
                  <a:pt x="432003" y="6731000"/>
                </a:lnTo>
                <a:close/>
              </a:path>
              <a:path w="432434" h="11798300">
                <a:moveTo>
                  <a:pt x="432003" y="6553200"/>
                </a:moveTo>
                <a:lnTo>
                  <a:pt x="0" y="6692900"/>
                </a:lnTo>
                <a:lnTo>
                  <a:pt x="0" y="6769100"/>
                </a:lnTo>
                <a:lnTo>
                  <a:pt x="432003" y="6642100"/>
                </a:lnTo>
                <a:lnTo>
                  <a:pt x="432003" y="6553200"/>
                </a:lnTo>
                <a:close/>
              </a:path>
              <a:path w="432434" h="11798300">
                <a:moveTo>
                  <a:pt x="432003" y="6388100"/>
                </a:moveTo>
                <a:lnTo>
                  <a:pt x="0" y="6527800"/>
                </a:lnTo>
                <a:lnTo>
                  <a:pt x="0" y="6604000"/>
                </a:lnTo>
                <a:lnTo>
                  <a:pt x="432003" y="6464300"/>
                </a:lnTo>
                <a:lnTo>
                  <a:pt x="432003" y="6388100"/>
                </a:lnTo>
                <a:close/>
              </a:path>
              <a:path w="432434" h="11798300">
                <a:moveTo>
                  <a:pt x="432003" y="6210300"/>
                </a:moveTo>
                <a:lnTo>
                  <a:pt x="0" y="6350000"/>
                </a:lnTo>
                <a:lnTo>
                  <a:pt x="0" y="6426200"/>
                </a:lnTo>
                <a:lnTo>
                  <a:pt x="432003" y="6286500"/>
                </a:lnTo>
                <a:lnTo>
                  <a:pt x="432003" y="6210300"/>
                </a:lnTo>
                <a:close/>
              </a:path>
              <a:path w="432434" h="11798300">
                <a:moveTo>
                  <a:pt x="432003" y="6045200"/>
                </a:moveTo>
                <a:lnTo>
                  <a:pt x="0" y="6172200"/>
                </a:lnTo>
                <a:lnTo>
                  <a:pt x="0" y="6261100"/>
                </a:lnTo>
                <a:lnTo>
                  <a:pt x="432003" y="6121400"/>
                </a:lnTo>
                <a:lnTo>
                  <a:pt x="432003" y="6045200"/>
                </a:lnTo>
                <a:close/>
              </a:path>
              <a:path w="432434" h="11798300">
                <a:moveTo>
                  <a:pt x="432003" y="5867400"/>
                </a:moveTo>
                <a:lnTo>
                  <a:pt x="0" y="6007100"/>
                </a:lnTo>
                <a:lnTo>
                  <a:pt x="0" y="6083300"/>
                </a:lnTo>
                <a:lnTo>
                  <a:pt x="432003" y="5943600"/>
                </a:lnTo>
                <a:lnTo>
                  <a:pt x="432003" y="5867400"/>
                </a:lnTo>
                <a:close/>
              </a:path>
              <a:path w="432434" h="11798300">
                <a:moveTo>
                  <a:pt x="432003" y="5702300"/>
                </a:moveTo>
                <a:lnTo>
                  <a:pt x="0" y="5829300"/>
                </a:lnTo>
                <a:lnTo>
                  <a:pt x="0" y="5918200"/>
                </a:lnTo>
                <a:lnTo>
                  <a:pt x="432003" y="5778500"/>
                </a:lnTo>
                <a:lnTo>
                  <a:pt x="432003" y="5702300"/>
                </a:lnTo>
                <a:close/>
              </a:path>
              <a:path w="432434" h="11798300">
                <a:moveTo>
                  <a:pt x="432003" y="5524500"/>
                </a:moveTo>
                <a:lnTo>
                  <a:pt x="0" y="5664200"/>
                </a:lnTo>
                <a:lnTo>
                  <a:pt x="0" y="5740400"/>
                </a:lnTo>
                <a:lnTo>
                  <a:pt x="432003" y="5600700"/>
                </a:lnTo>
                <a:lnTo>
                  <a:pt x="432003" y="5524500"/>
                </a:lnTo>
                <a:close/>
              </a:path>
              <a:path w="432434" h="11798300">
                <a:moveTo>
                  <a:pt x="432003" y="5346700"/>
                </a:moveTo>
                <a:lnTo>
                  <a:pt x="0" y="5486400"/>
                </a:lnTo>
                <a:lnTo>
                  <a:pt x="0" y="5562600"/>
                </a:lnTo>
                <a:lnTo>
                  <a:pt x="432003" y="5435600"/>
                </a:lnTo>
                <a:lnTo>
                  <a:pt x="432003" y="5346700"/>
                </a:lnTo>
                <a:close/>
              </a:path>
              <a:path w="432434" h="11798300">
                <a:moveTo>
                  <a:pt x="432003" y="5181600"/>
                </a:moveTo>
                <a:lnTo>
                  <a:pt x="0" y="5321300"/>
                </a:lnTo>
                <a:lnTo>
                  <a:pt x="0" y="5397500"/>
                </a:lnTo>
                <a:lnTo>
                  <a:pt x="432003" y="5257800"/>
                </a:lnTo>
                <a:lnTo>
                  <a:pt x="432003" y="5181600"/>
                </a:lnTo>
                <a:close/>
              </a:path>
              <a:path w="432434" h="11798300">
                <a:moveTo>
                  <a:pt x="432003" y="5003800"/>
                </a:moveTo>
                <a:lnTo>
                  <a:pt x="0" y="5143500"/>
                </a:lnTo>
                <a:lnTo>
                  <a:pt x="0" y="5219700"/>
                </a:lnTo>
                <a:lnTo>
                  <a:pt x="432003" y="5092700"/>
                </a:lnTo>
                <a:lnTo>
                  <a:pt x="432003" y="5003800"/>
                </a:lnTo>
                <a:close/>
              </a:path>
              <a:path w="432434" h="11798300">
                <a:moveTo>
                  <a:pt x="432003" y="4838700"/>
                </a:moveTo>
                <a:lnTo>
                  <a:pt x="0" y="4965700"/>
                </a:lnTo>
                <a:lnTo>
                  <a:pt x="0" y="5054600"/>
                </a:lnTo>
                <a:lnTo>
                  <a:pt x="432003" y="4914900"/>
                </a:lnTo>
                <a:lnTo>
                  <a:pt x="432003" y="4838700"/>
                </a:lnTo>
                <a:close/>
              </a:path>
              <a:path w="432434" h="11798300">
                <a:moveTo>
                  <a:pt x="432003" y="4660900"/>
                </a:moveTo>
                <a:lnTo>
                  <a:pt x="0" y="4800600"/>
                </a:lnTo>
                <a:lnTo>
                  <a:pt x="0" y="4876800"/>
                </a:lnTo>
                <a:lnTo>
                  <a:pt x="432003" y="4737100"/>
                </a:lnTo>
                <a:lnTo>
                  <a:pt x="432003" y="4660900"/>
                </a:lnTo>
                <a:close/>
              </a:path>
              <a:path w="432434" h="11798300">
                <a:moveTo>
                  <a:pt x="432003" y="4495800"/>
                </a:moveTo>
                <a:lnTo>
                  <a:pt x="0" y="4622800"/>
                </a:lnTo>
                <a:lnTo>
                  <a:pt x="0" y="4711700"/>
                </a:lnTo>
                <a:lnTo>
                  <a:pt x="432003" y="4572000"/>
                </a:lnTo>
                <a:lnTo>
                  <a:pt x="432003" y="4495800"/>
                </a:lnTo>
                <a:close/>
              </a:path>
              <a:path w="432434" h="11798300">
                <a:moveTo>
                  <a:pt x="432003" y="4318000"/>
                </a:moveTo>
                <a:lnTo>
                  <a:pt x="0" y="4457700"/>
                </a:lnTo>
                <a:lnTo>
                  <a:pt x="0" y="4533900"/>
                </a:lnTo>
                <a:lnTo>
                  <a:pt x="432003" y="4394200"/>
                </a:lnTo>
                <a:lnTo>
                  <a:pt x="432003" y="4318000"/>
                </a:lnTo>
                <a:close/>
              </a:path>
              <a:path w="432434" h="11798300">
                <a:moveTo>
                  <a:pt x="432003" y="4140200"/>
                </a:moveTo>
                <a:lnTo>
                  <a:pt x="0" y="4279900"/>
                </a:lnTo>
                <a:lnTo>
                  <a:pt x="0" y="4356100"/>
                </a:lnTo>
                <a:lnTo>
                  <a:pt x="432003" y="4229100"/>
                </a:lnTo>
                <a:lnTo>
                  <a:pt x="432003" y="4140200"/>
                </a:lnTo>
                <a:close/>
              </a:path>
              <a:path w="432434" h="11798300">
                <a:moveTo>
                  <a:pt x="432003" y="3975100"/>
                </a:moveTo>
                <a:lnTo>
                  <a:pt x="0" y="4114800"/>
                </a:lnTo>
                <a:lnTo>
                  <a:pt x="0" y="4191000"/>
                </a:lnTo>
                <a:lnTo>
                  <a:pt x="432003" y="4051300"/>
                </a:lnTo>
                <a:lnTo>
                  <a:pt x="432003" y="3975100"/>
                </a:lnTo>
                <a:close/>
              </a:path>
              <a:path w="432434" h="11798300">
                <a:moveTo>
                  <a:pt x="432003" y="3797300"/>
                </a:moveTo>
                <a:lnTo>
                  <a:pt x="0" y="3937000"/>
                </a:lnTo>
                <a:lnTo>
                  <a:pt x="0" y="4013200"/>
                </a:lnTo>
                <a:lnTo>
                  <a:pt x="432003" y="3886200"/>
                </a:lnTo>
                <a:lnTo>
                  <a:pt x="432003" y="3797300"/>
                </a:lnTo>
                <a:close/>
              </a:path>
              <a:path w="432434" h="11798300">
                <a:moveTo>
                  <a:pt x="432003" y="3632200"/>
                </a:moveTo>
                <a:lnTo>
                  <a:pt x="0" y="3759200"/>
                </a:lnTo>
                <a:lnTo>
                  <a:pt x="0" y="3848100"/>
                </a:lnTo>
                <a:lnTo>
                  <a:pt x="432003" y="3708400"/>
                </a:lnTo>
                <a:lnTo>
                  <a:pt x="432003" y="3632200"/>
                </a:lnTo>
                <a:close/>
              </a:path>
              <a:path w="432434" h="11798300">
                <a:moveTo>
                  <a:pt x="432003" y="3454400"/>
                </a:moveTo>
                <a:lnTo>
                  <a:pt x="0" y="3594100"/>
                </a:lnTo>
                <a:lnTo>
                  <a:pt x="0" y="3670300"/>
                </a:lnTo>
                <a:lnTo>
                  <a:pt x="432003" y="3530600"/>
                </a:lnTo>
                <a:lnTo>
                  <a:pt x="432003" y="3454400"/>
                </a:lnTo>
                <a:close/>
              </a:path>
              <a:path w="432434" h="11798300">
                <a:moveTo>
                  <a:pt x="432003" y="3289300"/>
                </a:moveTo>
                <a:lnTo>
                  <a:pt x="0" y="3416300"/>
                </a:lnTo>
                <a:lnTo>
                  <a:pt x="0" y="3505200"/>
                </a:lnTo>
                <a:lnTo>
                  <a:pt x="432003" y="3365500"/>
                </a:lnTo>
                <a:lnTo>
                  <a:pt x="432003" y="3289300"/>
                </a:lnTo>
                <a:close/>
              </a:path>
              <a:path w="432434" h="11798300">
                <a:moveTo>
                  <a:pt x="432003" y="3111500"/>
                </a:moveTo>
                <a:lnTo>
                  <a:pt x="0" y="3251200"/>
                </a:lnTo>
                <a:lnTo>
                  <a:pt x="0" y="3327400"/>
                </a:lnTo>
                <a:lnTo>
                  <a:pt x="432003" y="3187700"/>
                </a:lnTo>
                <a:lnTo>
                  <a:pt x="432003" y="3111500"/>
                </a:lnTo>
                <a:close/>
              </a:path>
              <a:path w="432434" h="11798300">
                <a:moveTo>
                  <a:pt x="432003" y="2933700"/>
                </a:moveTo>
                <a:lnTo>
                  <a:pt x="0" y="3073400"/>
                </a:lnTo>
                <a:lnTo>
                  <a:pt x="0" y="3149600"/>
                </a:lnTo>
                <a:lnTo>
                  <a:pt x="432003" y="3022600"/>
                </a:lnTo>
                <a:lnTo>
                  <a:pt x="432003" y="2933700"/>
                </a:lnTo>
                <a:close/>
              </a:path>
              <a:path w="432434" h="11798300">
                <a:moveTo>
                  <a:pt x="432003" y="2768600"/>
                </a:moveTo>
                <a:lnTo>
                  <a:pt x="0" y="2908300"/>
                </a:lnTo>
                <a:lnTo>
                  <a:pt x="0" y="2984500"/>
                </a:lnTo>
                <a:lnTo>
                  <a:pt x="432003" y="2844800"/>
                </a:lnTo>
                <a:lnTo>
                  <a:pt x="432003" y="2768600"/>
                </a:lnTo>
                <a:close/>
              </a:path>
              <a:path w="432434" h="11798300">
                <a:moveTo>
                  <a:pt x="432003" y="2590800"/>
                </a:moveTo>
                <a:lnTo>
                  <a:pt x="0" y="2730500"/>
                </a:lnTo>
                <a:lnTo>
                  <a:pt x="0" y="2806700"/>
                </a:lnTo>
                <a:lnTo>
                  <a:pt x="432003" y="2679700"/>
                </a:lnTo>
                <a:lnTo>
                  <a:pt x="432003" y="2590800"/>
                </a:lnTo>
                <a:close/>
              </a:path>
              <a:path w="432434" h="11798300">
                <a:moveTo>
                  <a:pt x="432003" y="2425700"/>
                </a:moveTo>
                <a:lnTo>
                  <a:pt x="0" y="2565400"/>
                </a:lnTo>
                <a:lnTo>
                  <a:pt x="0" y="2641600"/>
                </a:lnTo>
                <a:lnTo>
                  <a:pt x="432003" y="2501900"/>
                </a:lnTo>
                <a:lnTo>
                  <a:pt x="432003" y="2425700"/>
                </a:lnTo>
                <a:close/>
              </a:path>
              <a:path w="432434" h="11798300">
                <a:moveTo>
                  <a:pt x="432003" y="2247900"/>
                </a:moveTo>
                <a:lnTo>
                  <a:pt x="0" y="2387600"/>
                </a:lnTo>
                <a:lnTo>
                  <a:pt x="0" y="2463800"/>
                </a:lnTo>
                <a:lnTo>
                  <a:pt x="432003" y="2324100"/>
                </a:lnTo>
                <a:lnTo>
                  <a:pt x="432003" y="2247900"/>
                </a:lnTo>
                <a:close/>
              </a:path>
              <a:path w="432434" h="11798300">
                <a:moveTo>
                  <a:pt x="432003" y="2082800"/>
                </a:moveTo>
                <a:lnTo>
                  <a:pt x="0" y="2209800"/>
                </a:lnTo>
                <a:lnTo>
                  <a:pt x="0" y="2298700"/>
                </a:lnTo>
                <a:lnTo>
                  <a:pt x="432003" y="2159000"/>
                </a:lnTo>
                <a:lnTo>
                  <a:pt x="432003" y="2082800"/>
                </a:lnTo>
                <a:close/>
              </a:path>
              <a:path w="432434" h="11798300">
                <a:moveTo>
                  <a:pt x="432003" y="1905000"/>
                </a:moveTo>
                <a:lnTo>
                  <a:pt x="0" y="2044700"/>
                </a:lnTo>
                <a:lnTo>
                  <a:pt x="0" y="2120900"/>
                </a:lnTo>
                <a:lnTo>
                  <a:pt x="432003" y="1981200"/>
                </a:lnTo>
                <a:lnTo>
                  <a:pt x="432003" y="1905000"/>
                </a:lnTo>
                <a:close/>
              </a:path>
              <a:path w="432434" h="11798300">
                <a:moveTo>
                  <a:pt x="432003" y="1739900"/>
                </a:moveTo>
                <a:lnTo>
                  <a:pt x="0" y="1866900"/>
                </a:lnTo>
                <a:lnTo>
                  <a:pt x="0" y="1943100"/>
                </a:lnTo>
                <a:lnTo>
                  <a:pt x="432003" y="1816100"/>
                </a:lnTo>
                <a:lnTo>
                  <a:pt x="432003" y="1739900"/>
                </a:lnTo>
                <a:close/>
              </a:path>
              <a:path w="432434" h="11798300">
                <a:moveTo>
                  <a:pt x="432003" y="1562100"/>
                </a:moveTo>
                <a:lnTo>
                  <a:pt x="0" y="1701800"/>
                </a:lnTo>
                <a:lnTo>
                  <a:pt x="0" y="1778000"/>
                </a:lnTo>
                <a:lnTo>
                  <a:pt x="432003" y="1638300"/>
                </a:lnTo>
                <a:lnTo>
                  <a:pt x="432003" y="1562100"/>
                </a:lnTo>
                <a:close/>
              </a:path>
              <a:path w="432434" h="11798300">
                <a:moveTo>
                  <a:pt x="432003" y="1384300"/>
                </a:moveTo>
                <a:lnTo>
                  <a:pt x="0" y="1524000"/>
                </a:lnTo>
                <a:lnTo>
                  <a:pt x="0" y="1600200"/>
                </a:lnTo>
                <a:lnTo>
                  <a:pt x="432003" y="1473200"/>
                </a:lnTo>
                <a:lnTo>
                  <a:pt x="432003" y="1384300"/>
                </a:lnTo>
                <a:close/>
              </a:path>
              <a:path w="432434" h="11798300">
                <a:moveTo>
                  <a:pt x="432003" y="1219200"/>
                </a:moveTo>
                <a:lnTo>
                  <a:pt x="0" y="1358900"/>
                </a:lnTo>
                <a:lnTo>
                  <a:pt x="0" y="1435100"/>
                </a:lnTo>
                <a:lnTo>
                  <a:pt x="432003" y="1295400"/>
                </a:lnTo>
                <a:lnTo>
                  <a:pt x="432003" y="1219200"/>
                </a:lnTo>
                <a:close/>
              </a:path>
              <a:path w="432434" h="11798300">
                <a:moveTo>
                  <a:pt x="432003" y="1041400"/>
                </a:moveTo>
                <a:lnTo>
                  <a:pt x="0" y="1181100"/>
                </a:lnTo>
                <a:lnTo>
                  <a:pt x="0" y="1257300"/>
                </a:lnTo>
                <a:lnTo>
                  <a:pt x="432003" y="1117600"/>
                </a:lnTo>
                <a:lnTo>
                  <a:pt x="432003" y="1041400"/>
                </a:lnTo>
                <a:close/>
              </a:path>
              <a:path w="432434" h="11798300">
                <a:moveTo>
                  <a:pt x="432003" y="876300"/>
                </a:moveTo>
                <a:lnTo>
                  <a:pt x="0" y="1003300"/>
                </a:lnTo>
                <a:lnTo>
                  <a:pt x="0" y="1092200"/>
                </a:lnTo>
                <a:lnTo>
                  <a:pt x="432003" y="952500"/>
                </a:lnTo>
                <a:lnTo>
                  <a:pt x="432003" y="876300"/>
                </a:lnTo>
                <a:close/>
              </a:path>
              <a:path w="432434" h="11798300">
                <a:moveTo>
                  <a:pt x="432003" y="698500"/>
                </a:moveTo>
                <a:lnTo>
                  <a:pt x="0" y="838200"/>
                </a:lnTo>
                <a:lnTo>
                  <a:pt x="0" y="914400"/>
                </a:lnTo>
                <a:lnTo>
                  <a:pt x="432003" y="774700"/>
                </a:lnTo>
                <a:lnTo>
                  <a:pt x="432003" y="698500"/>
                </a:lnTo>
                <a:close/>
              </a:path>
              <a:path w="432434" h="11798300">
                <a:moveTo>
                  <a:pt x="432003" y="533400"/>
                </a:moveTo>
                <a:lnTo>
                  <a:pt x="0" y="660400"/>
                </a:lnTo>
                <a:lnTo>
                  <a:pt x="0" y="736600"/>
                </a:lnTo>
                <a:lnTo>
                  <a:pt x="432003" y="609600"/>
                </a:lnTo>
                <a:lnTo>
                  <a:pt x="432003" y="533400"/>
                </a:lnTo>
                <a:close/>
              </a:path>
              <a:path w="432434" h="11798300">
                <a:moveTo>
                  <a:pt x="432003" y="355600"/>
                </a:moveTo>
                <a:lnTo>
                  <a:pt x="0" y="495300"/>
                </a:lnTo>
                <a:lnTo>
                  <a:pt x="0" y="571500"/>
                </a:lnTo>
                <a:lnTo>
                  <a:pt x="432003" y="431800"/>
                </a:lnTo>
                <a:lnTo>
                  <a:pt x="432003" y="355600"/>
                </a:lnTo>
                <a:close/>
              </a:path>
              <a:path w="432434" h="11798300">
                <a:moveTo>
                  <a:pt x="432003" y="177800"/>
                </a:moveTo>
                <a:lnTo>
                  <a:pt x="0" y="317500"/>
                </a:lnTo>
                <a:lnTo>
                  <a:pt x="0" y="393700"/>
                </a:lnTo>
                <a:lnTo>
                  <a:pt x="432003" y="266700"/>
                </a:lnTo>
                <a:lnTo>
                  <a:pt x="432003" y="177800"/>
                </a:lnTo>
                <a:close/>
              </a:path>
              <a:path w="432434" h="11798300">
                <a:moveTo>
                  <a:pt x="432003" y="12700"/>
                </a:moveTo>
                <a:lnTo>
                  <a:pt x="0" y="152400"/>
                </a:lnTo>
                <a:lnTo>
                  <a:pt x="0" y="228600"/>
                </a:lnTo>
                <a:lnTo>
                  <a:pt x="432003" y="88900"/>
                </a:lnTo>
                <a:lnTo>
                  <a:pt x="432003" y="12700"/>
                </a:lnTo>
                <a:close/>
              </a:path>
              <a:path w="432434" h="11798300">
                <a:moveTo>
                  <a:pt x="180619" y="0"/>
                </a:moveTo>
                <a:lnTo>
                  <a:pt x="0" y="0"/>
                </a:lnTo>
                <a:lnTo>
                  <a:pt x="0" y="50800"/>
                </a:lnTo>
                <a:lnTo>
                  <a:pt x="180619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" name="bk object 17"/>
          <p:cNvSpPr/>
          <p:nvPr/>
        </p:nvSpPr>
        <p:spPr>
          <a:xfrm>
            <a:off x="147175" y="298673"/>
            <a:ext cx="0" cy="11261725"/>
          </a:xfrm>
          <a:custGeom>
            <a:avLst/>
            <a:gdLst/>
            <a:ahLst/>
            <a:cxnLst/>
            <a:rect l="l" t="t" r="r" b="b"/>
            <a:pathLst>
              <a:path w="0" h="11261725">
                <a:moveTo>
                  <a:pt x="0" y="0"/>
                </a:moveTo>
                <a:lnTo>
                  <a:pt x="0" y="11261153"/>
                </a:lnTo>
              </a:path>
            </a:pathLst>
          </a:custGeom>
          <a:ln w="6350">
            <a:solidFill>
              <a:srgbClr val="E00082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18" name="bk object 18"/>
          <p:cNvSpPr/>
          <p:nvPr/>
        </p:nvSpPr>
        <p:spPr>
          <a:xfrm>
            <a:off x="299812" y="11660826"/>
            <a:ext cx="7479665" cy="0"/>
          </a:xfrm>
          <a:custGeom>
            <a:avLst/>
            <a:gdLst/>
            <a:ahLst/>
            <a:cxnLst/>
            <a:rect l="l" t="t" r="r" b="b"/>
            <a:pathLst>
              <a:path w="7479665" h="0">
                <a:moveTo>
                  <a:pt x="0" y="0"/>
                </a:moveTo>
                <a:lnTo>
                  <a:pt x="7479258" y="0"/>
                </a:lnTo>
              </a:path>
            </a:pathLst>
          </a:custGeom>
          <a:ln w="6350">
            <a:solidFill>
              <a:srgbClr val="E00082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19" name="bk object 19"/>
          <p:cNvSpPr/>
          <p:nvPr/>
        </p:nvSpPr>
        <p:spPr>
          <a:xfrm>
            <a:off x="7880825" y="248179"/>
            <a:ext cx="0" cy="11261725"/>
          </a:xfrm>
          <a:custGeom>
            <a:avLst/>
            <a:gdLst/>
            <a:ahLst/>
            <a:cxnLst/>
            <a:rect l="l" t="t" r="r" b="b"/>
            <a:pathLst>
              <a:path w="0" h="11261725">
                <a:moveTo>
                  <a:pt x="0" y="11261153"/>
                </a:moveTo>
                <a:lnTo>
                  <a:pt x="0" y="0"/>
                </a:lnTo>
              </a:path>
            </a:pathLst>
          </a:custGeom>
          <a:ln w="6350">
            <a:solidFill>
              <a:srgbClr val="E00082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20" name="bk object 20"/>
          <p:cNvSpPr/>
          <p:nvPr/>
        </p:nvSpPr>
        <p:spPr>
          <a:xfrm>
            <a:off x="248928" y="147177"/>
            <a:ext cx="7479665" cy="0"/>
          </a:xfrm>
          <a:custGeom>
            <a:avLst/>
            <a:gdLst/>
            <a:ahLst/>
            <a:cxnLst/>
            <a:rect l="l" t="t" r="r" b="b"/>
            <a:pathLst>
              <a:path w="7479665" h="0">
                <a:moveTo>
                  <a:pt x="7479258" y="0"/>
                </a:moveTo>
                <a:lnTo>
                  <a:pt x="0" y="0"/>
                </a:lnTo>
              </a:path>
            </a:pathLst>
          </a:custGeom>
          <a:ln w="6350">
            <a:solidFill>
              <a:srgbClr val="E00082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21" name="bk object 21"/>
          <p:cNvSpPr/>
          <p:nvPr/>
        </p:nvSpPr>
        <p:spPr>
          <a:xfrm>
            <a:off x="147175" y="11610329"/>
            <a:ext cx="51435" cy="50800"/>
          </a:xfrm>
          <a:custGeom>
            <a:avLst/>
            <a:gdLst/>
            <a:ahLst/>
            <a:cxnLst/>
            <a:rect l="l" t="t" r="r" b="b"/>
            <a:pathLst>
              <a:path w="51435" h="50800">
                <a:moveTo>
                  <a:pt x="0" y="0"/>
                </a:moveTo>
                <a:lnTo>
                  <a:pt x="0" y="50495"/>
                </a:lnTo>
                <a:lnTo>
                  <a:pt x="50876" y="50495"/>
                </a:lnTo>
              </a:path>
            </a:pathLst>
          </a:custGeom>
          <a:ln w="6350">
            <a:solidFill>
              <a:srgbClr val="E00082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2" name="bk object 22"/>
          <p:cNvSpPr/>
          <p:nvPr/>
        </p:nvSpPr>
        <p:spPr>
          <a:xfrm>
            <a:off x="7829950" y="11610329"/>
            <a:ext cx="51435" cy="50800"/>
          </a:xfrm>
          <a:custGeom>
            <a:avLst/>
            <a:gdLst/>
            <a:ahLst/>
            <a:cxnLst/>
            <a:rect l="l" t="t" r="r" b="b"/>
            <a:pathLst>
              <a:path w="51434" h="50800">
                <a:moveTo>
                  <a:pt x="0" y="50495"/>
                </a:moveTo>
                <a:lnTo>
                  <a:pt x="50875" y="50495"/>
                </a:lnTo>
                <a:lnTo>
                  <a:pt x="50875" y="0"/>
                </a:lnTo>
              </a:path>
            </a:pathLst>
          </a:custGeom>
          <a:ln w="6350">
            <a:solidFill>
              <a:srgbClr val="E00082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3" name="bk object 23"/>
          <p:cNvSpPr/>
          <p:nvPr/>
        </p:nvSpPr>
        <p:spPr>
          <a:xfrm>
            <a:off x="7829950" y="147182"/>
            <a:ext cx="51435" cy="50800"/>
          </a:xfrm>
          <a:custGeom>
            <a:avLst/>
            <a:gdLst/>
            <a:ahLst/>
            <a:cxnLst/>
            <a:rect l="l" t="t" r="r" b="b"/>
            <a:pathLst>
              <a:path w="51434" h="50800">
                <a:moveTo>
                  <a:pt x="50875" y="50495"/>
                </a:moveTo>
                <a:lnTo>
                  <a:pt x="50875" y="0"/>
                </a:lnTo>
                <a:lnTo>
                  <a:pt x="0" y="0"/>
                </a:lnTo>
              </a:path>
            </a:pathLst>
          </a:custGeom>
          <a:ln w="6350">
            <a:solidFill>
              <a:srgbClr val="E00082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4" name="bk object 24"/>
          <p:cNvSpPr/>
          <p:nvPr/>
        </p:nvSpPr>
        <p:spPr>
          <a:xfrm>
            <a:off x="147175" y="147182"/>
            <a:ext cx="51435" cy="50800"/>
          </a:xfrm>
          <a:custGeom>
            <a:avLst/>
            <a:gdLst/>
            <a:ahLst/>
            <a:cxnLst/>
            <a:rect l="l" t="t" r="r" b="b"/>
            <a:pathLst>
              <a:path w="51435" h="50800">
                <a:moveTo>
                  <a:pt x="50876" y="0"/>
                </a:moveTo>
                <a:lnTo>
                  <a:pt x="0" y="0"/>
                </a:lnTo>
                <a:lnTo>
                  <a:pt x="0" y="50495"/>
                </a:lnTo>
              </a:path>
            </a:pathLst>
          </a:custGeom>
          <a:ln w="6350">
            <a:solidFill>
              <a:srgbClr val="E00082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5" name="bk object 25"/>
          <p:cNvSpPr/>
          <p:nvPr/>
        </p:nvSpPr>
        <p:spPr>
          <a:xfrm>
            <a:off x="75171" y="75183"/>
            <a:ext cx="7877809" cy="11657965"/>
          </a:xfrm>
          <a:custGeom>
            <a:avLst/>
            <a:gdLst/>
            <a:ahLst/>
            <a:cxnLst/>
            <a:rect l="l" t="t" r="r" b="b"/>
            <a:pathLst>
              <a:path w="7877809" h="11657965">
                <a:moveTo>
                  <a:pt x="0" y="11657647"/>
                </a:moveTo>
                <a:lnTo>
                  <a:pt x="7877644" y="11657647"/>
                </a:lnTo>
                <a:lnTo>
                  <a:pt x="7877644" y="0"/>
                </a:lnTo>
                <a:lnTo>
                  <a:pt x="0" y="0"/>
                </a:lnTo>
                <a:lnTo>
                  <a:pt x="0" y="11657647"/>
                </a:lnTo>
                <a:close/>
              </a:path>
            </a:pathLst>
          </a:custGeom>
          <a:ln w="6350">
            <a:solidFill>
              <a:srgbClr val="E00082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19417" y="472440"/>
            <a:ext cx="7549515" cy="18897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19417" y="2716530"/>
            <a:ext cx="7549515" cy="77952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2852039" y="10984230"/>
            <a:ext cx="2684272" cy="5905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419417" y="10984230"/>
            <a:ext cx="1929320" cy="5905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6039612" y="10984230"/>
            <a:ext cx="1929320" cy="5905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C4-Tasche_4c_Grossauflage_PDF-Vorlage.indd</dc:title>
  <dcterms:created xsi:type="dcterms:W3CDTF">2017-01-26T13:04:30Z</dcterms:created>
  <dcterms:modified xsi:type="dcterms:W3CDTF">2017-01-26T13:04:30Z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2017-01-26T00:00:00Z</vt:filetime>
  </property>
  <property fmtid="{D5CDD505-2E9C-101B-9397-08002B2CF9AE}" pid="3" name="Creator">
    <vt:lpwstr>Adobe InDesign CC 2017 (Windows)</vt:lpwstr>
  </property>
  <property fmtid="{D5CDD505-2E9C-101B-9397-08002B2CF9AE}" pid="4" name="LastSaved">
    <vt:filetime>2017-01-26T00:00:00Z</vt:filetime>
  </property>
</Properties>
</file>