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8382000" cy="11811000"/>
  <p:notesSz cx="8382000" cy="11811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9126" y="3661410"/>
            <a:ext cx="7130097" cy="2480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58252" y="6614160"/>
            <a:ext cx="5871845" cy="2952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9417" y="2716530"/>
            <a:ext cx="3648932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20000" y="2716530"/>
            <a:ext cx="3648932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" y="0"/>
            <a:ext cx="8388350" cy="432434"/>
          </a:xfrm>
          <a:custGeom>
            <a:avLst/>
            <a:gdLst/>
            <a:ahLst/>
            <a:cxnLst/>
            <a:rect l="l" t="t" r="r" b="b"/>
            <a:pathLst>
              <a:path w="8388350" h="432434">
                <a:moveTo>
                  <a:pt x="1933854" y="0"/>
                </a:moveTo>
                <a:lnTo>
                  <a:pt x="1633715" y="0"/>
                </a:lnTo>
                <a:lnTo>
                  <a:pt x="263575" y="432003"/>
                </a:lnTo>
                <a:lnTo>
                  <a:pt x="563727" y="432003"/>
                </a:lnTo>
                <a:lnTo>
                  <a:pt x="1933854" y="0"/>
                </a:lnTo>
                <a:close/>
              </a:path>
              <a:path w="8388350" h="432434">
                <a:moveTo>
                  <a:pt x="2588475" y="0"/>
                </a:moveTo>
                <a:lnTo>
                  <a:pt x="2288323" y="0"/>
                </a:lnTo>
                <a:lnTo>
                  <a:pt x="918209" y="432003"/>
                </a:lnTo>
                <a:lnTo>
                  <a:pt x="1218348" y="432003"/>
                </a:lnTo>
                <a:lnTo>
                  <a:pt x="2588475" y="0"/>
                </a:lnTo>
                <a:close/>
              </a:path>
              <a:path w="8388350" h="432434">
                <a:moveTo>
                  <a:pt x="3243097" y="0"/>
                </a:moveTo>
                <a:lnTo>
                  <a:pt x="2942945" y="0"/>
                </a:lnTo>
                <a:lnTo>
                  <a:pt x="1572818" y="432003"/>
                </a:lnTo>
                <a:lnTo>
                  <a:pt x="1872970" y="432003"/>
                </a:lnTo>
                <a:lnTo>
                  <a:pt x="3243097" y="0"/>
                </a:lnTo>
                <a:close/>
              </a:path>
              <a:path w="8388350" h="432434">
                <a:moveTo>
                  <a:pt x="3897731" y="0"/>
                </a:moveTo>
                <a:lnTo>
                  <a:pt x="3597579" y="0"/>
                </a:lnTo>
                <a:lnTo>
                  <a:pt x="2227452" y="432003"/>
                </a:lnTo>
                <a:lnTo>
                  <a:pt x="2527591" y="432003"/>
                </a:lnTo>
                <a:lnTo>
                  <a:pt x="3897731" y="0"/>
                </a:lnTo>
                <a:close/>
              </a:path>
              <a:path w="8388350" h="432434">
                <a:moveTo>
                  <a:pt x="4552365" y="0"/>
                </a:moveTo>
                <a:lnTo>
                  <a:pt x="4252213" y="0"/>
                </a:lnTo>
                <a:lnTo>
                  <a:pt x="2882086" y="432003"/>
                </a:lnTo>
                <a:lnTo>
                  <a:pt x="3182225" y="432003"/>
                </a:lnTo>
                <a:lnTo>
                  <a:pt x="4552365" y="0"/>
                </a:lnTo>
                <a:close/>
              </a:path>
              <a:path w="8388350" h="432434">
                <a:moveTo>
                  <a:pt x="5206974" y="0"/>
                </a:moveTo>
                <a:lnTo>
                  <a:pt x="4906835" y="0"/>
                </a:lnTo>
                <a:lnTo>
                  <a:pt x="3536708" y="432003"/>
                </a:lnTo>
                <a:lnTo>
                  <a:pt x="3836860" y="432003"/>
                </a:lnTo>
                <a:lnTo>
                  <a:pt x="5206974" y="0"/>
                </a:lnTo>
                <a:close/>
              </a:path>
              <a:path w="8388350" h="432434">
                <a:moveTo>
                  <a:pt x="5861608" y="0"/>
                </a:moveTo>
                <a:lnTo>
                  <a:pt x="5561456" y="0"/>
                </a:lnTo>
                <a:lnTo>
                  <a:pt x="4191329" y="432003"/>
                </a:lnTo>
                <a:lnTo>
                  <a:pt x="4491468" y="432003"/>
                </a:lnTo>
                <a:lnTo>
                  <a:pt x="5861608" y="0"/>
                </a:lnTo>
                <a:close/>
              </a:path>
              <a:path w="8388350" h="432434">
                <a:moveTo>
                  <a:pt x="6516242" y="0"/>
                </a:moveTo>
                <a:lnTo>
                  <a:pt x="6216090" y="0"/>
                </a:lnTo>
                <a:lnTo>
                  <a:pt x="4845951" y="432003"/>
                </a:lnTo>
                <a:lnTo>
                  <a:pt x="5146103" y="432003"/>
                </a:lnTo>
                <a:lnTo>
                  <a:pt x="6516242" y="0"/>
                </a:lnTo>
                <a:close/>
              </a:path>
              <a:path w="8388350" h="432434">
                <a:moveTo>
                  <a:pt x="7170864" y="0"/>
                </a:moveTo>
                <a:lnTo>
                  <a:pt x="6870725" y="0"/>
                </a:lnTo>
                <a:lnTo>
                  <a:pt x="5500585" y="432003"/>
                </a:lnTo>
                <a:lnTo>
                  <a:pt x="5800724" y="432003"/>
                </a:lnTo>
                <a:lnTo>
                  <a:pt x="7170864" y="0"/>
                </a:lnTo>
                <a:close/>
              </a:path>
              <a:path w="8388350" h="432434">
                <a:moveTo>
                  <a:pt x="7825473" y="0"/>
                </a:moveTo>
                <a:lnTo>
                  <a:pt x="7525346" y="0"/>
                </a:lnTo>
                <a:lnTo>
                  <a:pt x="6155207" y="432003"/>
                </a:lnTo>
                <a:lnTo>
                  <a:pt x="6455358" y="432003"/>
                </a:lnTo>
                <a:lnTo>
                  <a:pt x="7825473" y="0"/>
                </a:lnTo>
                <a:close/>
              </a:path>
              <a:path w="8388350" h="432434">
                <a:moveTo>
                  <a:pt x="8387994" y="0"/>
                </a:moveTo>
                <a:lnTo>
                  <a:pt x="8179968" y="0"/>
                </a:lnTo>
                <a:lnTo>
                  <a:pt x="6809841" y="432003"/>
                </a:lnTo>
                <a:lnTo>
                  <a:pt x="7109980" y="432003"/>
                </a:lnTo>
                <a:lnTo>
                  <a:pt x="8387994" y="29044"/>
                </a:lnTo>
                <a:lnTo>
                  <a:pt x="8387994" y="0"/>
                </a:lnTo>
                <a:close/>
              </a:path>
              <a:path w="8388350" h="432434">
                <a:moveTo>
                  <a:pt x="8387994" y="140804"/>
                </a:moveTo>
                <a:lnTo>
                  <a:pt x="7464462" y="432003"/>
                </a:lnTo>
                <a:lnTo>
                  <a:pt x="7764601" y="432003"/>
                </a:lnTo>
                <a:lnTo>
                  <a:pt x="8387994" y="235445"/>
                </a:lnTo>
                <a:lnTo>
                  <a:pt x="8387994" y="140804"/>
                </a:lnTo>
                <a:close/>
              </a:path>
              <a:path w="8388350" h="432434">
                <a:moveTo>
                  <a:pt x="8387994" y="347205"/>
                </a:moveTo>
                <a:lnTo>
                  <a:pt x="8119084" y="432003"/>
                </a:lnTo>
                <a:lnTo>
                  <a:pt x="8387994" y="432003"/>
                </a:lnTo>
                <a:lnTo>
                  <a:pt x="8387994" y="347205"/>
                </a:lnTo>
                <a:close/>
              </a:path>
              <a:path w="8388350" h="432434">
                <a:moveTo>
                  <a:pt x="1279232" y="0"/>
                </a:moveTo>
                <a:lnTo>
                  <a:pt x="979080" y="0"/>
                </a:lnTo>
                <a:lnTo>
                  <a:pt x="0" y="308698"/>
                </a:lnTo>
                <a:lnTo>
                  <a:pt x="0" y="403339"/>
                </a:lnTo>
                <a:lnTo>
                  <a:pt x="1279232" y="0"/>
                </a:lnTo>
                <a:close/>
              </a:path>
              <a:path w="8388350" h="432434">
                <a:moveTo>
                  <a:pt x="624598" y="0"/>
                </a:moveTo>
                <a:lnTo>
                  <a:pt x="324459" y="0"/>
                </a:lnTo>
                <a:lnTo>
                  <a:pt x="0" y="102298"/>
                </a:lnTo>
                <a:lnTo>
                  <a:pt x="0" y="196938"/>
                </a:lnTo>
                <a:lnTo>
                  <a:pt x="62459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47175" y="659272"/>
            <a:ext cx="0" cy="10900410"/>
          </a:xfrm>
          <a:custGeom>
            <a:avLst/>
            <a:gdLst/>
            <a:ahLst/>
            <a:cxnLst/>
            <a:rect l="l" t="t" r="r" b="b"/>
            <a:pathLst>
              <a:path w="0" h="10900410">
                <a:moveTo>
                  <a:pt x="0" y="0"/>
                </a:moveTo>
                <a:lnTo>
                  <a:pt x="0" y="10900156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98931" y="11660826"/>
            <a:ext cx="7840980" cy="0"/>
          </a:xfrm>
          <a:custGeom>
            <a:avLst/>
            <a:gdLst/>
            <a:ahLst/>
            <a:cxnLst/>
            <a:rect l="l" t="t" r="r" b="b"/>
            <a:pathLst>
              <a:path w="7840980" h="0">
                <a:moveTo>
                  <a:pt x="0" y="0"/>
                </a:moveTo>
                <a:lnTo>
                  <a:pt x="7840726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8240825" y="608575"/>
            <a:ext cx="0" cy="10900410"/>
          </a:xfrm>
          <a:custGeom>
            <a:avLst/>
            <a:gdLst/>
            <a:ahLst/>
            <a:cxnLst/>
            <a:rect l="l" t="t" r="r" b="b"/>
            <a:pathLst>
              <a:path w="0" h="10900410">
                <a:moveTo>
                  <a:pt x="0" y="10900156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48343" y="507178"/>
            <a:ext cx="7840980" cy="0"/>
          </a:xfrm>
          <a:custGeom>
            <a:avLst/>
            <a:gdLst/>
            <a:ahLst/>
            <a:cxnLst/>
            <a:rect l="l" t="t" r="r" b="b"/>
            <a:pathLst>
              <a:path w="7840980" h="0">
                <a:moveTo>
                  <a:pt x="784072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147175" y="1161012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0" y="50698"/>
                </a:lnTo>
                <a:lnTo>
                  <a:pt x="50584" y="5069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8190238" y="1161012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698"/>
                </a:moveTo>
                <a:lnTo>
                  <a:pt x="50583" y="50698"/>
                </a:lnTo>
                <a:lnTo>
                  <a:pt x="5058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8190238" y="50717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83" y="50698"/>
                </a:moveTo>
                <a:lnTo>
                  <a:pt x="5058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147175" y="50717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84" y="0"/>
                </a:moveTo>
                <a:lnTo>
                  <a:pt x="0" y="0"/>
                </a:lnTo>
                <a:lnTo>
                  <a:pt x="0" y="50698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5171" y="435178"/>
            <a:ext cx="8237855" cy="11297920"/>
          </a:xfrm>
          <a:custGeom>
            <a:avLst/>
            <a:gdLst/>
            <a:ahLst/>
            <a:cxnLst/>
            <a:rect l="l" t="t" r="r" b="b"/>
            <a:pathLst>
              <a:path w="8237855" h="11297920">
                <a:moveTo>
                  <a:pt x="0" y="11297652"/>
                </a:moveTo>
                <a:lnTo>
                  <a:pt x="8237651" y="11297652"/>
                </a:lnTo>
                <a:lnTo>
                  <a:pt x="8237651" y="0"/>
                </a:lnTo>
                <a:lnTo>
                  <a:pt x="0" y="0"/>
                </a:lnTo>
                <a:lnTo>
                  <a:pt x="0" y="11297652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417" y="472440"/>
            <a:ext cx="7549515" cy="188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9417" y="2716530"/>
            <a:ext cx="7549515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52039" y="10984230"/>
            <a:ext cx="2684272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9417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39612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C4-Tasche_4c_Kleinauflage_PDF-Vorlage.indd</dc:title>
  <dcterms:created xsi:type="dcterms:W3CDTF">2017-01-26T13:05:08Z</dcterms:created>
  <dcterms:modified xsi:type="dcterms:W3CDTF">2017-01-26T13:05:08Z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2017-01-26T00:00:00Z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2017-01-26T00:00:00Z</vt:filetime>
  </property>
</Properties>
</file>