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8382000" cy="11811000"/>
  <p:notesSz cx="8382000" cy="11811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9126" y="3661410"/>
            <a:ext cx="7130097" cy="2480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58252" y="6614160"/>
            <a:ext cx="5871845" cy="2952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9417" y="2716530"/>
            <a:ext cx="3648932" cy="779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320000" y="2716530"/>
            <a:ext cx="3648932" cy="779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83996" y="2016004"/>
            <a:ext cx="3154680" cy="995044"/>
          </a:xfrm>
          <a:custGeom>
            <a:avLst/>
            <a:gdLst/>
            <a:ahLst/>
            <a:cxnLst/>
            <a:rect l="l" t="t" r="r" b="b"/>
            <a:pathLst>
              <a:path w="3154679" h="995044">
                <a:moveTo>
                  <a:pt x="3154474" y="0"/>
                </a:moveTo>
                <a:lnTo>
                  <a:pt x="2988726" y="0"/>
                </a:lnTo>
                <a:lnTo>
                  <a:pt x="0" y="942339"/>
                </a:lnTo>
                <a:lnTo>
                  <a:pt x="0" y="994599"/>
                </a:lnTo>
                <a:lnTo>
                  <a:pt x="315447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684002" y="2016004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61" y="0"/>
                </a:moveTo>
                <a:lnTo>
                  <a:pt x="2627414" y="0"/>
                </a:lnTo>
                <a:lnTo>
                  <a:pt x="0" y="828421"/>
                </a:lnTo>
                <a:lnTo>
                  <a:pt x="0" y="880681"/>
                </a:lnTo>
                <a:lnTo>
                  <a:pt x="27931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684002" y="2016004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61" y="0"/>
                </a:moveTo>
                <a:lnTo>
                  <a:pt x="2627414" y="0"/>
                </a:lnTo>
                <a:lnTo>
                  <a:pt x="0" y="828421"/>
                </a:lnTo>
                <a:lnTo>
                  <a:pt x="0" y="880681"/>
                </a:lnTo>
                <a:lnTo>
                  <a:pt x="279316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683996" y="2016004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57" y="0"/>
                </a:moveTo>
                <a:lnTo>
                  <a:pt x="2266109" y="0"/>
                </a:lnTo>
                <a:lnTo>
                  <a:pt x="0" y="714501"/>
                </a:lnTo>
                <a:lnTo>
                  <a:pt x="0" y="766761"/>
                </a:lnTo>
                <a:lnTo>
                  <a:pt x="24318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683996" y="2016004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57" y="0"/>
                </a:moveTo>
                <a:lnTo>
                  <a:pt x="2266109" y="0"/>
                </a:lnTo>
                <a:lnTo>
                  <a:pt x="0" y="714501"/>
                </a:lnTo>
                <a:lnTo>
                  <a:pt x="0" y="766761"/>
                </a:lnTo>
                <a:lnTo>
                  <a:pt x="243185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683999" y="2016004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44" y="0"/>
                </a:moveTo>
                <a:lnTo>
                  <a:pt x="1904796" y="0"/>
                </a:lnTo>
                <a:lnTo>
                  <a:pt x="0" y="600583"/>
                </a:lnTo>
                <a:lnTo>
                  <a:pt x="0" y="652843"/>
                </a:lnTo>
                <a:lnTo>
                  <a:pt x="2070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683999" y="2016004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44" y="0"/>
                </a:moveTo>
                <a:lnTo>
                  <a:pt x="1904796" y="0"/>
                </a:lnTo>
                <a:lnTo>
                  <a:pt x="0" y="600583"/>
                </a:lnTo>
                <a:lnTo>
                  <a:pt x="0" y="652843"/>
                </a:lnTo>
                <a:lnTo>
                  <a:pt x="207054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684004" y="2016004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29" y="0"/>
                </a:moveTo>
                <a:lnTo>
                  <a:pt x="1543494" y="0"/>
                </a:lnTo>
                <a:lnTo>
                  <a:pt x="0" y="486664"/>
                </a:lnTo>
                <a:lnTo>
                  <a:pt x="0" y="538924"/>
                </a:lnTo>
                <a:lnTo>
                  <a:pt x="170922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684004" y="2016004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29" y="0"/>
                </a:moveTo>
                <a:lnTo>
                  <a:pt x="1543494" y="0"/>
                </a:lnTo>
                <a:lnTo>
                  <a:pt x="0" y="486664"/>
                </a:lnTo>
                <a:lnTo>
                  <a:pt x="0" y="538924"/>
                </a:lnTo>
                <a:lnTo>
                  <a:pt x="170922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683996" y="2016004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24" y="0"/>
                </a:moveTo>
                <a:lnTo>
                  <a:pt x="1182177" y="0"/>
                </a:lnTo>
                <a:lnTo>
                  <a:pt x="0" y="372744"/>
                </a:lnTo>
                <a:lnTo>
                  <a:pt x="0" y="424992"/>
                </a:lnTo>
                <a:lnTo>
                  <a:pt x="13479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683996" y="2016004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24" y="0"/>
                </a:moveTo>
                <a:lnTo>
                  <a:pt x="1182177" y="0"/>
                </a:lnTo>
                <a:lnTo>
                  <a:pt x="0" y="372744"/>
                </a:lnTo>
                <a:lnTo>
                  <a:pt x="0" y="424992"/>
                </a:lnTo>
                <a:lnTo>
                  <a:pt x="134792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684004" y="2016004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12" y="0"/>
                </a:moveTo>
                <a:lnTo>
                  <a:pt x="820864" y="0"/>
                </a:lnTo>
                <a:lnTo>
                  <a:pt x="0" y="258826"/>
                </a:lnTo>
                <a:lnTo>
                  <a:pt x="0" y="311073"/>
                </a:lnTo>
                <a:lnTo>
                  <a:pt x="98661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684004" y="2016004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12" y="0"/>
                </a:moveTo>
                <a:lnTo>
                  <a:pt x="820864" y="0"/>
                </a:lnTo>
                <a:lnTo>
                  <a:pt x="0" y="258826"/>
                </a:lnTo>
                <a:lnTo>
                  <a:pt x="0" y="311073"/>
                </a:lnTo>
                <a:lnTo>
                  <a:pt x="98661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683999" y="2016004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309" y="0"/>
                </a:moveTo>
                <a:lnTo>
                  <a:pt x="459562" y="0"/>
                </a:lnTo>
                <a:lnTo>
                  <a:pt x="0" y="144907"/>
                </a:lnTo>
                <a:lnTo>
                  <a:pt x="0" y="197154"/>
                </a:lnTo>
                <a:lnTo>
                  <a:pt x="6253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683999" y="2016004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309" y="0"/>
                </a:moveTo>
                <a:lnTo>
                  <a:pt x="459562" y="0"/>
                </a:lnTo>
                <a:lnTo>
                  <a:pt x="0" y="144907"/>
                </a:lnTo>
                <a:lnTo>
                  <a:pt x="0" y="197154"/>
                </a:lnTo>
                <a:lnTo>
                  <a:pt x="62530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696344" y="2016004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50" y="0"/>
                </a:moveTo>
                <a:lnTo>
                  <a:pt x="130387" y="27"/>
                </a:lnTo>
                <a:lnTo>
                  <a:pt x="73989" y="1552"/>
                </a:lnTo>
                <a:lnTo>
                  <a:pt x="21673" y="33475"/>
                </a:lnTo>
                <a:lnTo>
                  <a:pt x="0" y="79349"/>
                </a:lnTo>
                <a:lnTo>
                  <a:pt x="2516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696344" y="2016004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50" y="0"/>
                </a:moveTo>
                <a:lnTo>
                  <a:pt x="130387" y="27"/>
                </a:lnTo>
                <a:lnTo>
                  <a:pt x="73989" y="1552"/>
                </a:lnTo>
                <a:lnTo>
                  <a:pt x="21673" y="33475"/>
                </a:lnTo>
                <a:lnTo>
                  <a:pt x="0" y="79349"/>
                </a:lnTo>
                <a:lnTo>
                  <a:pt x="25165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684004" y="2018386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74" y="0"/>
                </a:moveTo>
                <a:lnTo>
                  <a:pt x="0" y="1053884"/>
                </a:lnTo>
                <a:lnTo>
                  <a:pt x="0" y="1106144"/>
                </a:lnTo>
                <a:lnTo>
                  <a:pt x="3409365" y="31165"/>
                </a:lnTo>
                <a:lnTo>
                  <a:pt x="3396222" y="20779"/>
                </a:lnTo>
                <a:lnTo>
                  <a:pt x="3380811" y="11882"/>
                </a:lnTo>
                <a:lnTo>
                  <a:pt x="3362954" y="4835"/>
                </a:lnTo>
                <a:lnTo>
                  <a:pt x="33424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k object 34"/>
          <p:cNvSpPr/>
          <p:nvPr/>
        </p:nvSpPr>
        <p:spPr>
          <a:xfrm>
            <a:off x="684004" y="2018386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74" y="0"/>
                </a:moveTo>
                <a:lnTo>
                  <a:pt x="0" y="1053884"/>
                </a:lnTo>
                <a:lnTo>
                  <a:pt x="0" y="1106144"/>
                </a:lnTo>
                <a:lnTo>
                  <a:pt x="3409365" y="31165"/>
                </a:lnTo>
                <a:lnTo>
                  <a:pt x="3396222" y="20779"/>
                </a:lnTo>
                <a:lnTo>
                  <a:pt x="3380811" y="11882"/>
                </a:lnTo>
                <a:lnTo>
                  <a:pt x="3362954" y="4835"/>
                </a:lnTo>
                <a:lnTo>
                  <a:pt x="334247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k object 35"/>
          <p:cNvSpPr/>
          <p:nvPr/>
        </p:nvSpPr>
        <p:spPr>
          <a:xfrm>
            <a:off x="683997" y="2100440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54" y="0"/>
                </a:moveTo>
                <a:lnTo>
                  <a:pt x="0" y="1085748"/>
                </a:lnTo>
                <a:lnTo>
                  <a:pt x="0" y="1138008"/>
                </a:lnTo>
                <a:lnTo>
                  <a:pt x="3455301" y="48552"/>
                </a:lnTo>
                <a:lnTo>
                  <a:pt x="3454068" y="39028"/>
                </a:lnTo>
                <a:lnTo>
                  <a:pt x="3451880" y="27395"/>
                </a:lnTo>
                <a:lnTo>
                  <a:pt x="3448466" y="14203"/>
                </a:lnTo>
                <a:lnTo>
                  <a:pt x="34435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k object 36"/>
          <p:cNvSpPr/>
          <p:nvPr/>
        </p:nvSpPr>
        <p:spPr>
          <a:xfrm>
            <a:off x="683997" y="2100440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54" y="0"/>
                </a:moveTo>
                <a:lnTo>
                  <a:pt x="0" y="1085748"/>
                </a:lnTo>
                <a:lnTo>
                  <a:pt x="0" y="1138008"/>
                </a:lnTo>
                <a:lnTo>
                  <a:pt x="3455301" y="48552"/>
                </a:lnTo>
                <a:lnTo>
                  <a:pt x="3454068" y="39028"/>
                </a:lnTo>
                <a:lnTo>
                  <a:pt x="3451880" y="27395"/>
                </a:lnTo>
                <a:lnTo>
                  <a:pt x="3448466" y="14203"/>
                </a:lnTo>
                <a:lnTo>
                  <a:pt x="34435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bk object 37"/>
          <p:cNvSpPr/>
          <p:nvPr/>
        </p:nvSpPr>
        <p:spPr>
          <a:xfrm>
            <a:off x="684000" y="221043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k object 38"/>
          <p:cNvSpPr/>
          <p:nvPr/>
        </p:nvSpPr>
        <p:spPr>
          <a:xfrm>
            <a:off x="684000" y="221043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k object 39"/>
          <p:cNvSpPr/>
          <p:nvPr/>
        </p:nvSpPr>
        <p:spPr>
          <a:xfrm>
            <a:off x="684000" y="232435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bk object 40"/>
          <p:cNvSpPr/>
          <p:nvPr/>
        </p:nvSpPr>
        <p:spPr>
          <a:xfrm>
            <a:off x="684000" y="232435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bk object 41"/>
          <p:cNvSpPr/>
          <p:nvPr/>
        </p:nvSpPr>
        <p:spPr>
          <a:xfrm>
            <a:off x="684000" y="243827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bk object 42"/>
          <p:cNvSpPr/>
          <p:nvPr/>
        </p:nvSpPr>
        <p:spPr>
          <a:xfrm>
            <a:off x="684000" y="243827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bk object 43"/>
          <p:cNvSpPr/>
          <p:nvPr/>
        </p:nvSpPr>
        <p:spPr>
          <a:xfrm>
            <a:off x="684000" y="255219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bk object 44"/>
          <p:cNvSpPr/>
          <p:nvPr/>
        </p:nvSpPr>
        <p:spPr>
          <a:xfrm>
            <a:off x="684000" y="255219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bk object 45"/>
          <p:cNvSpPr/>
          <p:nvPr/>
        </p:nvSpPr>
        <p:spPr>
          <a:xfrm>
            <a:off x="684000" y="2666114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bk object 46"/>
          <p:cNvSpPr/>
          <p:nvPr/>
        </p:nvSpPr>
        <p:spPr>
          <a:xfrm>
            <a:off x="684000" y="2666114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bk object 47"/>
          <p:cNvSpPr/>
          <p:nvPr/>
        </p:nvSpPr>
        <p:spPr>
          <a:xfrm>
            <a:off x="684000" y="2780038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bk object 48"/>
          <p:cNvSpPr/>
          <p:nvPr/>
        </p:nvSpPr>
        <p:spPr>
          <a:xfrm>
            <a:off x="684000" y="2780038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bk object 49"/>
          <p:cNvSpPr/>
          <p:nvPr/>
        </p:nvSpPr>
        <p:spPr>
          <a:xfrm>
            <a:off x="684000" y="2893957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bk object 50"/>
          <p:cNvSpPr/>
          <p:nvPr/>
        </p:nvSpPr>
        <p:spPr>
          <a:xfrm>
            <a:off x="684000" y="2893957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bk object 51"/>
          <p:cNvSpPr/>
          <p:nvPr/>
        </p:nvSpPr>
        <p:spPr>
          <a:xfrm>
            <a:off x="687340" y="3007875"/>
            <a:ext cx="3453129" cy="1136015"/>
          </a:xfrm>
          <a:custGeom>
            <a:avLst/>
            <a:gdLst/>
            <a:ahLst/>
            <a:cxnLst/>
            <a:rect l="l" t="t" r="r" b="b"/>
            <a:pathLst>
              <a:path w="3453129" h="1136014">
                <a:moveTo>
                  <a:pt x="3452656" y="0"/>
                </a:moveTo>
                <a:lnTo>
                  <a:pt x="0" y="1088617"/>
                </a:lnTo>
                <a:lnTo>
                  <a:pt x="2475" y="1099360"/>
                </a:lnTo>
                <a:lnTo>
                  <a:pt x="5938" y="1111005"/>
                </a:lnTo>
                <a:lnTo>
                  <a:pt x="10556" y="1123219"/>
                </a:lnTo>
                <a:lnTo>
                  <a:pt x="16497" y="1135670"/>
                </a:lnTo>
                <a:lnTo>
                  <a:pt x="3452656" y="52260"/>
                </a:lnTo>
                <a:lnTo>
                  <a:pt x="34526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bk object 52"/>
          <p:cNvSpPr/>
          <p:nvPr/>
        </p:nvSpPr>
        <p:spPr>
          <a:xfrm>
            <a:off x="687340" y="3007875"/>
            <a:ext cx="3453129" cy="1136015"/>
          </a:xfrm>
          <a:custGeom>
            <a:avLst/>
            <a:gdLst/>
            <a:ahLst/>
            <a:cxnLst/>
            <a:rect l="l" t="t" r="r" b="b"/>
            <a:pathLst>
              <a:path w="3453129" h="1136014">
                <a:moveTo>
                  <a:pt x="3452656" y="0"/>
                </a:moveTo>
                <a:lnTo>
                  <a:pt x="0" y="1088617"/>
                </a:lnTo>
                <a:lnTo>
                  <a:pt x="2475" y="1099360"/>
                </a:lnTo>
                <a:lnTo>
                  <a:pt x="5938" y="1111005"/>
                </a:lnTo>
                <a:lnTo>
                  <a:pt x="10556" y="1123219"/>
                </a:lnTo>
                <a:lnTo>
                  <a:pt x="16497" y="1135670"/>
                </a:lnTo>
                <a:lnTo>
                  <a:pt x="3452656" y="52260"/>
                </a:lnTo>
                <a:lnTo>
                  <a:pt x="34526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bk object 53"/>
          <p:cNvSpPr/>
          <p:nvPr/>
        </p:nvSpPr>
        <p:spPr>
          <a:xfrm>
            <a:off x="747678" y="3121798"/>
            <a:ext cx="3392804" cy="1090295"/>
          </a:xfrm>
          <a:custGeom>
            <a:avLst/>
            <a:gdLst/>
            <a:ahLst/>
            <a:cxnLst/>
            <a:rect l="l" t="t" r="r" b="b"/>
            <a:pathLst>
              <a:path w="3392804" h="1090295">
                <a:moveTo>
                  <a:pt x="3392318" y="0"/>
                </a:moveTo>
                <a:lnTo>
                  <a:pt x="0" y="1069592"/>
                </a:lnTo>
                <a:lnTo>
                  <a:pt x="16123" y="1078064"/>
                </a:lnTo>
                <a:lnTo>
                  <a:pt x="34763" y="1084566"/>
                </a:lnTo>
                <a:lnTo>
                  <a:pt x="56103" y="1088734"/>
                </a:lnTo>
                <a:lnTo>
                  <a:pt x="80327" y="1090204"/>
                </a:lnTo>
                <a:lnTo>
                  <a:pt x="100368" y="1090204"/>
                </a:lnTo>
                <a:lnTo>
                  <a:pt x="3392318" y="52260"/>
                </a:lnTo>
                <a:lnTo>
                  <a:pt x="33923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bk object 54"/>
          <p:cNvSpPr/>
          <p:nvPr/>
        </p:nvSpPr>
        <p:spPr>
          <a:xfrm>
            <a:off x="747678" y="3121798"/>
            <a:ext cx="3392804" cy="1090295"/>
          </a:xfrm>
          <a:custGeom>
            <a:avLst/>
            <a:gdLst/>
            <a:ahLst/>
            <a:cxnLst/>
            <a:rect l="l" t="t" r="r" b="b"/>
            <a:pathLst>
              <a:path w="3392804" h="1090295">
                <a:moveTo>
                  <a:pt x="3392318" y="0"/>
                </a:moveTo>
                <a:lnTo>
                  <a:pt x="0" y="1069592"/>
                </a:lnTo>
                <a:lnTo>
                  <a:pt x="16123" y="1078064"/>
                </a:lnTo>
                <a:lnTo>
                  <a:pt x="34763" y="1084566"/>
                </a:lnTo>
                <a:lnTo>
                  <a:pt x="56103" y="1088734"/>
                </a:lnTo>
                <a:lnTo>
                  <a:pt x="80327" y="1090204"/>
                </a:lnTo>
                <a:lnTo>
                  <a:pt x="100368" y="1090204"/>
                </a:lnTo>
                <a:lnTo>
                  <a:pt x="3392318" y="52260"/>
                </a:lnTo>
                <a:lnTo>
                  <a:pt x="339231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bk object 55"/>
          <p:cNvSpPr/>
          <p:nvPr/>
        </p:nvSpPr>
        <p:spPr>
          <a:xfrm>
            <a:off x="1043613" y="3235717"/>
            <a:ext cx="3096895" cy="976630"/>
          </a:xfrm>
          <a:custGeom>
            <a:avLst/>
            <a:gdLst/>
            <a:ahLst/>
            <a:cxnLst/>
            <a:rect l="l" t="t" r="r" b="b"/>
            <a:pathLst>
              <a:path w="3096895" h="976629">
                <a:moveTo>
                  <a:pt x="3096383" y="0"/>
                </a:moveTo>
                <a:lnTo>
                  <a:pt x="0" y="976285"/>
                </a:lnTo>
                <a:lnTo>
                  <a:pt x="165747" y="976285"/>
                </a:lnTo>
                <a:lnTo>
                  <a:pt x="3096383" y="52260"/>
                </a:lnTo>
                <a:lnTo>
                  <a:pt x="30963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bk object 56"/>
          <p:cNvSpPr/>
          <p:nvPr/>
        </p:nvSpPr>
        <p:spPr>
          <a:xfrm>
            <a:off x="1043613" y="3235717"/>
            <a:ext cx="3096895" cy="976630"/>
          </a:xfrm>
          <a:custGeom>
            <a:avLst/>
            <a:gdLst/>
            <a:ahLst/>
            <a:cxnLst/>
            <a:rect l="l" t="t" r="r" b="b"/>
            <a:pathLst>
              <a:path w="3096895" h="976629">
                <a:moveTo>
                  <a:pt x="3096383" y="0"/>
                </a:moveTo>
                <a:lnTo>
                  <a:pt x="0" y="976285"/>
                </a:lnTo>
                <a:lnTo>
                  <a:pt x="165747" y="976285"/>
                </a:lnTo>
                <a:lnTo>
                  <a:pt x="3096383" y="52260"/>
                </a:lnTo>
                <a:lnTo>
                  <a:pt x="309638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bk object 57"/>
          <p:cNvSpPr/>
          <p:nvPr/>
        </p:nvSpPr>
        <p:spPr>
          <a:xfrm>
            <a:off x="1404928" y="3349636"/>
            <a:ext cx="2735580" cy="862965"/>
          </a:xfrm>
          <a:custGeom>
            <a:avLst/>
            <a:gdLst/>
            <a:ahLst/>
            <a:cxnLst/>
            <a:rect l="l" t="t" r="r" b="b"/>
            <a:pathLst>
              <a:path w="2735579" h="862964">
                <a:moveTo>
                  <a:pt x="2735068" y="0"/>
                </a:moveTo>
                <a:lnTo>
                  <a:pt x="0" y="862366"/>
                </a:lnTo>
                <a:lnTo>
                  <a:pt x="165735" y="862366"/>
                </a:lnTo>
                <a:lnTo>
                  <a:pt x="2735068" y="52260"/>
                </a:lnTo>
                <a:lnTo>
                  <a:pt x="273506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bk object 58"/>
          <p:cNvSpPr/>
          <p:nvPr/>
        </p:nvSpPr>
        <p:spPr>
          <a:xfrm>
            <a:off x="1404928" y="3349636"/>
            <a:ext cx="2735580" cy="862965"/>
          </a:xfrm>
          <a:custGeom>
            <a:avLst/>
            <a:gdLst/>
            <a:ahLst/>
            <a:cxnLst/>
            <a:rect l="l" t="t" r="r" b="b"/>
            <a:pathLst>
              <a:path w="2735579" h="862964">
                <a:moveTo>
                  <a:pt x="2735068" y="0"/>
                </a:moveTo>
                <a:lnTo>
                  <a:pt x="0" y="862366"/>
                </a:lnTo>
                <a:lnTo>
                  <a:pt x="165735" y="862366"/>
                </a:lnTo>
                <a:lnTo>
                  <a:pt x="2735068" y="52260"/>
                </a:lnTo>
                <a:lnTo>
                  <a:pt x="273506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bk object 59"/>
          <p:cNvSpPr/>
          <p:nvPr/>
        </p:nvSpPr>
        <p:spPr>
          <a:xfrm>
            <a:off x="1766239" y="3463560"/>
            <a:ext cx="2374265" cy="748665"/>
          </a:xfrm>
          <a:custGeom>
            <a:avLst/>
            <a:gdLst/>
            <a:ahLst/>
            <a:cxnLst/>
            <a:rect l="l" t="t" r="r" b="b"/>
            <a:pathLst>
              <a:path w="2374265" h="748664">
                <a:moveTo>
                  <a:pt x="2373757" y="0"/>
                </a:moveTo>
                <a:lnTo>
                  <a:pt x="0" y="748445"/>
                </a:lnTo>
                <a:lnTo>
                  <a:pt x="165747" y="748445"/>
                </a:lnTo>
                <a:lnTo>
                  <a:pt x="2373757" y="52260"/>
                </a:lnTo>
                <a:lnTo>
                  <a:pt x="23737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bk object 60"/>
          <p:cNvSpPr/>
          <p:nvPr/>
        </p:nvSpPr>
        <p:spPr>
          <a:xfrm>
            <a:off x="1766239" y="3463560"/>
            <a:ext cx="2374265" cy="748665"/>
          </a:xfrm>
          <a:custGeom>
            <a:avLst/>
            <a:gdLst/>
            <a:ahLst/>
            <a:cxnLst/>
            <a:rect l="l" t="t" r="r" b="b"/>
            <a:pathLst>
              <a:path w="2374265" h="748664">
                <a:moveTo>
                  <a:pt x="2373757" y="0"/>
                </a:moveTo>
                <a:lnTo>
                  <a:pt x="0" y="748445"/>
                </a:lnTo>
                <a:lnTo>
                  <a:pt x="165747" y="748445"/>
                </a:lnTo>
                <a:lnTo>
                  <a:pt x="2373757" y="52260"/>
                </a:lnTo>
                <a:lnTo>
                  <a:pt x="237375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bk object 61"/>
          <p:cNvSpPr/>
          <p:nvPr/>
        </p:nvSpPr>
        <p:spPr>
          <a:xfrm>
            <a:off x="2127538" y="3577477"/>
            <a:ext cx="2012950" cy="635000"/>
          </a:xfrm>
          <a:custGeom>
            <a:avLst/>
            <a:gdLst/>
            <a:ahLst/>
            <a:cxnLst/>
            <a:rect l="l" t="t" r="r" b="b"/>
            <a:pathLst>
              <a:path w="2012950" h="635000">
                <a:moveTo>
                  <a:pt x="2012458" y="0"/>
                </a:moveTo>
                <a:lnTo>
                  <a:pt x="0" y="634527"/>
                </a:lnTo>
                <a:lnTo>
                  <a:pt x="165747" y="634527"/>
                </a:lnTo>
                <a:lnTo>
                  <a:pt x="2012458" y="52260"/>
                </a:lnTo>
                <a:lnTo>
                  <a:pt x="201245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bk object 62"/>
          <p:cNvSpPr/>
          <p:nvPr/>
        </p:nvSpPr>
        <p:spPr>
          <a:xfrm>
            <a:off x="2127538" y="3577477"/>
            <a:ext cx="2012950" cy="635000"/>
          </a:xfrm>
          <a:custGeom>
            <a:avLst/>
            <a:gdLst/>
            <a:ahLst/>
            <a:cxnLst/>
            <a:rect l="l" t="t" r="r" b="b"/>
            <a:pathLst>
              <a:path w="2012950" h="635000">
                <a:moveTo>
                  <a:pt x="2012458" y="0"/>
                </a:moveTo>
                <a:lnTo>
                  <a:pt x="0" y="634527"/>
                </a:lnTo>
                <a:lnTo>
                  <a:pt x="165747" y="634527"/>
                </a:lnTo>
                <a:lnTo>
                  <a:pt x="2012458" y="52260"/>
                </a:lnTo>
                <a:lnTo>
                  <a:pt x="201245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bk object 63"/>
          <p:cNvSpPr/>
          <p:nvPr/>
        </p:nvSpPr>
        <p:spPr>
          <a:xfrm>
            <a:off x="2488851" y="3691396"/>
            <a:ext cx="1651635" cy="520700"/>
          </a:xfrm>
          <a:custGeom>
            <a:avLst/>
            <a:gdLst/>
            <a:ahLst/>
            <a:cxnLst/>
            <a:rect l="l" t="t" r="r" b="b"/>
            <a:pathLst>
              <a:path w="1651635" h="520700">
                <a:moveTo>
                  <a:pt x="1651144" y="0"/>
                </a:moveTo>
                <a:lnTo>
                  <a:pt x="0" y="520608"/>
                </a:lnTo>
                <a:lnTo>
                  <a:pt x="165747" y="520608"/>
                </a:lnTo>
                <a:lnTo>
                  <a:pt x="1651144" y="52260"/>
                </a:lnTo>
                <a:lnTo>
                  <a:pt x="16511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bk object 64"/>
          <p:cNvSpPr/>
          <p:nvPr/>
        </p:nvSpPr>
        <p:spPr>
          <a:xfrm>
            <a:off x="2488851" y="3691396"/>
            <a:ext cx="1651635" cy="520700"/>
          </a:xfrm>
          <a:custGeom>
            <a:avLst/>
            <a:gdLst/>
            <a:ahLst/>
            <a:cxnLst/>
            <a:rect l="l" t="t" r="r" b="b"/>
            <a:pathLst>
              <a:path w="1651635" h="520700">
                <a:moveTo>
                  <a:pt x="1651144" y="0"/>
                </a:moveTo>
                <a:lnTo>
                  <a:pt x="0" y="520608"/>
                </a:lnTo>
                <a:lnTo>
                  <a:pt x="165747" y="520608"/>
                </a:lnTo>
                <a:lnTo>
                  <a:pt x="1651144" y="52260"/>
                </a:lnTo>
                <a:lnTo>
                  <a:pt x="165114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bk object 65"/>
          <p:cNvSpPr/>
          <p:nvPr/>
        </p:nvSpPr>
        <p:spPr>
          <a:xfrm>
            <a:off x="2850163" y="3805319"/>
            <a:ext cx="1290320" cy="407034"/>
          </a:xfrm>
          <a:custGeom>
            <a:avLst/>
            <a:gdLst/>
            <a:ahLst/>
            <a:cxnLst/>
            <a:rect l="l" t="t" r="r" b="b"/>
            <a:pathLst>
              <a:path w="1290320" h="407035">
                <a:moveTo>
                  <a:pt x="1289833" y="0"/>
                </a:moveTo>
                <a:lnTo>
                  <a:pt x="0" y="406678"/>
                </a:lnTo>
                <a:lnTo>
                  <a:pt x="165735" y="406678"/>
                </a:lnTo>
                <a:lnTo>
                  <a:pt x="1289833" y="52260"/>
                </a:lnTo>
                <a:lnTo>
                  <a:pt x="128983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bk object 66"/>
          <p:cNvSpPr/>
          <p:nvPr/>
        </p:nvSpPr>
        <p:spPr>
          <a:xfrm>
            <a:off x="2850163" y="3805319"/>
            <a:ext cx="1290320" cy="407034"/>
          </a:xfrm>
          <a:custGeom>
            <a:avLst/>
            <a:gdLst/>
            <a:ahLst/>
            <a:cxnLst/>
            <a:rect l="l" t="t" r="r" b="b"/>
            <a:pathLst>
              <a:path w="1290320" h="407035">
                <a:moveTo>
                  <a:pt x="1289833" y="0"/>
                </a:moveTo>
                <a:lnTo>
                  <a:pt x="0" y="406678"/>
                </a:lnTo>
                <a:lnTo>
                  <a:pt x="165735" y="406678"/>
                </a:lnTo>
                <a:lnTo>
                  <a:pt x="1289833" y="52260"/>
                </a:lnTo>
                <a:lnTo>
                  <a:pt x="128983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bk object 67"/>
          <p:cNvSpPr/>
          <p:nvPr/>
        </p:nvSpPr>
        <p:spPr>
          <a:xfrm>
            <a:off x="3211465" y="3919237"/>
            <a:ext cx="929005" cy="293370"/>
          </a:xfrm>
          <a:custGeom>
            <a:avLst/>
            <a:gdLst/>
            <a:ahLst/>
            <a:cxnLst/>
            <a:rect l="l" t="t" r="r" b="b"/>
            <a:pathLst>
              <a:path w="929004" h="293370">
                <a:moveTo>
                  <a:pt x="928531" y="0"/>
                </a:moveTo>
                <a:lnTo>
                  <a:pt x="0" y="292759"/>
                </a:lnTo>
                <a:lnTo>
                  <a:pt x="165747" y="292759"/>
                </a:lnTo>
                <a:lnTo>
                  <a:pt x="928531" y="52260"/>
                </a:lnTo>
                <a:lnTo>
                  <a:pt x="9285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bk object 68"/>
          <p:cNvSpPr/>
          <p:nvPr/>
        </p:nvSpPr>
        <p:spPr>
          <a:xfrm>
            <a:off x="3211465" y="3919237"/>
            <a:ext cx="929005" cy="293370"/>
          </a:xfrm>
          <a:custGeom>
            <a:avLst/>
            <a:gdLst/>
            <a:ahLst/>
            <a:cxnLst/>
            <a:rect l="l" t="t" r="r" b="b"/>
            <a:pathLst>
              <a:path w="929004" h="293370">
                <a:moveTo>
                  <a:pt x="928531" y="0"/>
                </a:moveTo>
                <a:lnTo>
                  <a:pt x="0" y="292759"/>
                </a:lnTo>
                <a:lnTo>
                  <a:pt x="165747" y="292759"/>
                </a:lnTo>
                <a:lnTo>
                  <a:pt x="928531" y="52260"/>
                </a:lnTo>
                <a:lnTo>
                  <a:pt x="92853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bk object 69"/>
          <p:cNvSpPr/>
          <p:nvPr/>
        </p:nvSpPr>
        <p:spPr>
          <a:xfrm>
            <a:off x="3572780" y="4033158"/>
            <a:ext cx="567690" cy="179070"/>
          </a:xfrm>
          <a:custGeom>
            <a:avLst/>
            <a:gdLst/>
            <a:ahLst/>
            <a:cxnLst/>
            <a:rect l="l" t="t" r="r" b="b"/>
            <a:pathLst>
              <a:path w="567689" h="179070">
                <a:moveTo>
                  <a:pt x="567216" y="0"/>
                </a:moveTo>
                <a:lnTo>
                  <a:pt x="0" y="178840"/>
                </a:lnTo>
                <a:lnTo>
                  <a:pt x="165735" y="178840"/>
                </a:lnTo>
                <a:lnTo>
                  <a:pt x="566458" y="52500"/>
                </a:lnTo>
                <a:lnTo>
                  <a:pt x="566863" y="47884"/>
                </a:lnTo>
                <a:lnTo>
                  <a:pt x="567216" y="34841"/>
                </a:lnTo>
                <a:lnTo>
                  <a:pt x="567216" y="0"/>
                </a:lnTo>
                <a:close/>
              </a:path>
              <a:path w="567689" h="179070">
                <a:moveTo>
                  <a:pt x="542124" y="121829"/>
                </a:moveTo>
                <a:lnTo>
                  <a:pt x="361302" y="178840"/>
                </a:lnTo>
                <a:lnTo>
                  <a:pt x="424059" y="178823"/>
                </a:lnTo>
                <a:lnTo>
                  <a:pt x="470424" y="177570"/>
                </a:lnTo>
                <a:lnTo>
                  <a:pt x="496314" y="171713"/>
                </a:lnTo>
                <a:lnTo>
                  <a:pt x="517056" y="154788"/>
                </a:lnTo>
                <a:lnTo>
                  <a:pt x="542124" y="1218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bk object 70"/>
          <p:cNvSpPr/>
          <p:nvPr/>
        </p:nvSpPr>
        <p:spPr>
          <a:xfrm>
            <a:off x="3572780" y="4033158"/>
            <a:ext cx="567690" cy="179070"/>
          </a:xfrm>
          <a:custGeom>
            <a:avLst/>
            <a:gdLst/>
            <a:ahLst/>
            <a:cxnLst/>
            <a:rect l="l" t="t" r="r" b="b"/>
            <a:pathLst>
              <a:path w="567689" h="179070">
                <a:moveTo>
                  <a:pt x="567216" y="0"/>
                </a:moveTo>
                <a:lnTo>
                  <a:pt x="0" y="178840"/>
                </a:lnTo>
                <a:lnTo>
                  <a:pt x="165735" y="178840"/>
                </a:lnTo>
                <a:lnTo>
                  <a:pt x="566458" y="52500"/>
                </a:lnTo>
                <a:lnTo>
                  <a:pt x="566863" y="47884"/>
                </a:lnTo>
                <a:lnTo>
                  <a:pt x="567216" y="34841"/>
                </a:lnTo>
                <a:lnTo>
                  <a:pt x="567216" y="0"/>
                </a:lnTo>
                <a:close/>
              </a:path>
              <a:path w="567689" h="179070">
                <a:moveTo>
                  <a:pt x="542124" y="121829"/>
                </a:moveTo>
                <a:lnTo>
                  <a:pt x="361302" y="178840"/>
                </a:lnTo>
                <a:lnTo>
                  <a:pt x="424059" y="178823"/>
                </a:lnTo>
                <a:lnTo>
                  <a:pt x="470424" y="177570"/>
                </a:lnTo>
                <a:lnTo>
                  <a:pt x="496314" y="171713"/>
                </a:lnTo>
                <a:lnTo>
                  <a:pt x="517056" y="154788"/>
                </a:lnTo>
                <a:lnTo>
                  <a:pt x="542124" y="12182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bk object 71"/>
          <p:cNvSpPr/>
          <p:nvPr/>
        </p:nvSpPr>
        <p:spPr>
          <a:xfrm>
            <a:off x="791994" y="2124002"/>
            <a:ext cx="3240405" cy="1980564"/>
          </a:xfrm>
          <a:custGeom>
            <a:avLst/>
            <a:gdLst/>
            <a:ahLst/>
            <a:cxnLst/>
            <a:rect l="l" t="t" r="r" b="b"/>
            <a:pathLst>
              <a:path w="3240404" h="1980564">
                <a:moveTo>
                  <a:pt x="3096006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836000"/>
                </a:lnTo>
                <a:lnTo>
                  <a:pt x="2250" y="1919246"/>
                </a:lnTo>
                <a:lnTo>
                  <a:pt x="18000" y="1961994"/>
                </a:lnTo>
                <a:lnTo>
                  <a:pt x="60752" y="1977743"/>
                </a:lnTo>
                <a:lnTo>
                  <a:pt x="144005" y="1979993"/>
                </a:lnTo>
                <a:lnTo>
                  <a:pt x="3096006" y="1979993"/>
                </a:lnTo>
                <a:lnTo>
                  <a:pt x="3179259" y="1977743"/>
                </a:lnTo>
                <a:lnTo>
                  <a:pt x="3222010" y="1961994"/>
                </a:lnTo>
                <a:lnTo>
                  <a:pt x="3237761" y="1919246"/>
                </a:lnTo>
                <a:lnTo>
                  <a:pt x="3240011" y="1836000"/>
                </a:lnTo>
                <a:lnTo>
                  <a:pt x="3240011" y="144005"/>
                </a:lnTo>
                <a:lnTo>
                  <a:pt x="3237761" y="60752"/>
                </a:lnTo>
                <a:lnTo>
                  <a:pt x="3222010" y="18000"/>
                </a:lnTo>
                <a:lnTo>
                  <a:pt x="3179259" y="2250"/>
                </a:lnTo>
                <a:lnTo>
                  <a:pt x="30960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" name="bk object 72"/>
          <p:cNvSpPr/>
          <p:nvPr/>
        </p:nvSpPr>
        <p:spPr>
          <a:xfrm>
            <a:off x="6809847" y="0"/>
            <a:ext cx="1578610" cy="432434"/>
          </a:xfrm>
          <a:custGeom>
            <a:avLst/>
            <a:gdLst/>
            <a:ahLst/>
            <a:cxnLst/>
            <a:rect l="l" t="t" r="r" b="b"/>
            <a:pathLst>
              <a:path w="1578609" h="432434">
                <a:moveTo>
                  <a:pt x="1578152" y="0"/>
                </a:moveTo>
                <a:lnTo>
                  <a:pt x="1370126" y="0"/>
                </a:lnTo>
                <a:lnTo>
                  <a:pt x="0" y="432003"/>
                </a:lnTo>
                <a:lnTo>
                  <a:pt x="300139" y="432003"/>
                </a:lnTo>
                <a:lnTo>
                  <a:pt x="1578152" y="29044"/>
                </a:lnTo>
                <a:lnTo>
                  <a:pt x="157815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bk object 73"/>
          <p:cNvSpPr/>
          <p:nvPr/>
        </p:nvSpPr>
        <p:spPr>
          <a:xfrm>
            <a:off x="6155218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4" h="432434">
                <a:moveTo>
                  <a:pt x="1670265" y="0"/>
                </a:moveTo>
                <a:lnTo>
                  <a:pt x="1370126" y="0"/>
                </a:lnTo>
                <a:lnTo>
                  <a:pt x="0" y="432003"/>
                </a:lnTo>
                <a:lnTo>
                  <a:pt x="300139" y="432003"/>
                </a:lnTo>
                <a:lnTo>
                  <a:pt x="16702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bk object 74"/>
          <p:cNvSpPr/>
          <p:nvPr/>
        </p:nvSpPr>
        <p:spPr>
          <a:xfrm>
            <a:off x="6155218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4" h="432434">
                <a:moveTo>
                  <a:pt x="1670265" y="0"/>
                </a:moveTo>
                <a:lnTo>
                  <a:pt x="1370126" y="0"/>
                </a:lnTo>
                <a:lnTo>
                  <a:pt x="0" y="432003"/>
                </a:lnTo>
                <a:lnTo>
                  <a:pt x="300139" y="432003"/>
                </a:lnTo>
                <a:lnTo>
                  <a:pt x="167026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bk object 75"/>
          <p:cNvSpPr/>
          <p:nvPr/>
        </p:nvSpPr>
        <p:spPr>
          <a:xfrm>
            <a:off x="5500590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4" h="432434">
                <a:moveTo>
                  <a:pt x="1670265" y="0"/>
                </a:moveTo>
                <a:lnTo>
                  <a:pt x="1370126" y="0"/>
                </a:lnTo>
                <a:lnTo>
                  <a:pt x="0" y="432003"/>
                </a:lnTo>
                <a:lnTo>
                  <a:pt x="300139" y="432003"/>
                </a:lnTo>
                <a:lnTo>
                  <a:pt x="16702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bk object 76"/>
          <p:cNvSpPr/>
          <p:nvPr/>
        </p:nvSpPr>
        <p:spPr>
          <a:xfrm>
            <a:off x="5500590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4" h="432434">
                <a:moveTo>
                  <a:pt x="1670265" y="0"/>
                </a:moveTo>
                <a:lnTo>
                  <a:pt x="1370126" y="0"/>
                </a:lnTo>
                <a:lnTo>
                  <a:pt x="0" y="432003"/>
                </a:lnTo>
                <a:lnTo>
                  <a:pt x="300139" y="432003"/>
                </a:lnTo>
                <a:lnTo>
                  <a:pt x="167026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bk object 77"/>
          <p:cNvSpPr/>
          <p:nvPr/>
        </p:nvSpPr>
        <p:spPr>
          <a:xfrm>
            <a:off x="4845959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4" h="432434">
                <a:moveTo>
                  <a:pt x="1670278" y="0"/>
                </a:moveTo>
                <a:lnTo>
                  <a:pt x="1370126" y="0"/>
                </a:lnTo>
                <a:lnTo>
                  <a:pt x="0" y="432003"/>
                </a:lnTo>
                <a:lnTo>
                  <a:pt x="300151" y="432003"/>
                </a:lnTo>
                <a:lnTo>
                  <a:pt x="16702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bk object 78"/>
          <p:cNvSpPr/>
          <p:nvPr/>
        </p:nvSpPr>
        <p:spPr>
          <a:xfrm>
            <a:off x="4845959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4" h="432434">
                <a:moveTo>
                  <a:pt x="1670278" y="0"/>
                </a:moveTo>
                <a:lnTo>
                  <a:pt x="1370126" y="0"/>
                </a:lnTo>
                <a:lnTo>
                  <a:pt x="0" y="432003"/>
                </a:lnTo>
                <a:lnTo>
                  <a:pt x="300151" y="432003"/>
                </a:lnTo>
                <a:lnTo>
                  <a:pt x="167027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bk object 79"/>
          <p:cNvSpPr/>
          <p:nvPr/>
        </p:nvSpPr>
        <p:spPr>
          <a:xfrm>
            <a:off x="4191330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5" h="432434">
                <a:moveTo>
                  <a:pt x="1670278" y="0"/>
                </a:moveTo>
                <a:lnTo>
                  <a:pt x="1370139" y="0"/>
                </a:lnTo>
                <a:lnTo>
                  <a:pt x="0" y="432003"/>
                </a:lnTo>
                <a:lnTo>
                  <a:pt x="300151" y="432003"/>
                </a:lnTo>
                <a:lnTo>
                  <a:pt x="16702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bk object 80"/>
          <p:cNvSpPr/>
          <p:nvPr/>
        </p:nvSpPr>
        <p:spPr>
          <a:xfrm>
            <a:off x="4191330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5" h="432434">
                <a:moveTo>
                  <a:pt x="1670278" y="0"/>
                </a:moveTo>
                <a:lnTo>
                  <a:pt x="1370139" y="0"/>
                </a:lnTo>
                <a:lnTo>
                  <a:pt x="0" y="432003"/>
                </a:lnTo>
                <a:lnTo>
                  <a:pt x="300151" y="432003"/>
                </a:lnTo>
                <a:lnTo>
                  <a:pt x="167027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bk object 81"/>
          <p:cNvSpPr/>
          <p:nvPr/>
        </p:nvSpPr>
        <p:spPr>
          <a:xfrm>
            <a:off x="3536706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5" h="432434">
                <a:moveTo>
                  <a:pt x="1670278" y="0"/>
                </a:moveTo>
                <a:lnTo>
                  <a:pt x="1370139" y="0"/>
                </a:lnTo>
                <a:lnTo>
                  <a:pt x="0" y="432003"/>
                </a:lnTo>
                <a:lnTo>
                  <a:pt x="300151" y="432003"/>
                </a:lnTo>
                <a:lnTo>
                  <a:pt x="16702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bk object 82"/>
          <p:cNvSpPr/>
          <p:nvPr/>
        </p:nvSpPr>
        <p:spPr>
          <a:xfrm>
            <a:off x="3536706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5" h="432434">
                <a:moveTo>
                  <a:pt x="1670278" y="0"/>
                </a:moveTo>
                <a:lnTo>
                  <a:pt x="1370139" y="0"/>
                </a:lnTo>
                <a:lnTo>
                  <a:pt x="0" y="432003"/>
                </a:lnTo>
                <a:lnTo>
                  <a:pt x="300151" y="432003"/>
                </a:lnTo>
                <a:lnTo>
                  <a:pt x="167027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bk object 83"/>
          <p:cNvSpPr/>
          <p:nvPr/>
        </p:nvSpPr>
        <p:spPr>
          <a:xfrm>
            <a:off x="2882084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5" h="432434">
                <a:moveTo>
                  <a:pt x="1670278" y="0"/>
                </a:moveTo>
                <a:lnTo>
                  <a:pt x="1370126" y="0"/>
                </a:lnTo>
                <a:lnTo>
                  <a:pt x="0" y="432003"/>
                </a:lnTo>
                <a:lnTo>
                  <a:pt x="300151" y="432003"/>
                </a:lnTo>
                <a:lnTo>
                  <a:pt x="16702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4" name="bk object 84"/>
          <p:cNvSpPr/>
          <p:nvPr/>
        </p:nvSpPr>
        <p:spPr>
          <a:xfrm>
            <a:off x="2882084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5" h="432434">
                <a:moveTo>
                  <a:pt x="1670278" y="0"/>
                </a:moveTo>
                <a:lnTo>
                  <a:pt x="1370126" y="0"/>
                </a:lnTo>
                <a:lnTo>
                  <a:pt x="0" y="432003"/>
                </a:lnTo>
                <a:lnTo>
                  <a:pt x="300151" y="432003"/>
                </a:lnTo>
                <a:lnTo>
                  <a:pt x="167027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bk object 85"/>
          <p:cNvSpPr/>
          <p:nvPr/>
        </p:nvSpPr>
        <p:spPr>
          <a:xfrm>
            <a:off x="2227449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5" h="432434">
                <a:moveTo>
                  <a:pt x="1670278" y="0"/>
                </a:moveTo>
                <a:lnTo>
                  <a:pt x="1370139" y="0"/>
                </a:lnTo>
                <a:lnTo>
                  <a:pt x="0" y="432003"/>
                </a:lnTo>
                <a:lnTo>
                  <a:pt x="300151" y="432003"/>
                </a:lnTo>
                <a:lnTo>
                  <a:pt x="16702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6" name="bk object 86"/>
          <p:cNvSpPr/>
          <p:nvPr/>
        </p:nvSpPr>
        <p:spPr>
          <a:xfrm>
            <a:off x="2227449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5" h="432434">
                <a:moveTo>
                  <a:pt x="1670278" y="0"/>
                </a:moveTo>
                <a:lnTo>
                  <a:pt x="1370139" y="0"/>
                </a:lnTo>
                <a:lnTo>
                  <a:pt x="0" y="432003"/>
                </a:lnTo>
                <a:lnTo>
                  <a:pt x="300151" y="432003"/>
                </a:lnTo>
                <a:lnTo>
                  <a:pt x="167027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7" name="bk object 87"/>
          <p:cNvSpPr/>
          <p:nvPr/>
        </p:nvSpPr>
        <p:spPr>
          <a:xfrm>
            <a:off x="1572826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5" h="432434">
                <a:moveTo>
                  <a:pt x="1670278" y="0"/>
                </a:moveTo>
                <a:lnTo>
                  <a:pt x="1370126" y="0"/>
                </a:lnTo>
                <a:lnTo>
                  <a:pt x="0" y="432003"/>
                </a:lnTo>
                <a:lnTo>
                  <a:pt x="300151" y="432003"/>
                </a:lnTo>
                <a:lnTo>
                  <a:pt x="16702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8" name="bk object 88"/>
          <p:cNvSpPr/>
          <p:nvPr/>
        </p:nvSpPr>
        <p:spPr>
          <a:xfrm>
            <a:off x="1572826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5" h="432434">
                <a:moveTo>
                  <a:pt x="1670278" y="0"/>
                </a:moveTo>
                <a:lnTo>
                  <a:pt x="1370126" y="0"/>
                </a:lnTo>
                <a:lnTo>
                  <a:pt x="0" y="432003"/>
                </a:lnTo>
                <a:lnTo>
                  <a:pt x="300151" y="432003"/>
                </a:lnTo>
                <a:lnTo>
                  <a:pt x="167027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bk object 89"/>
          <p:cNvSpPr/>
          <p:nvPr/>
        </p:nvSpPr>
        <p:spPr>
          <a:xfrm>
            <a:off x="918210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5" h="432434">
                <a:moveTo>
                  <a:pt x="1670265" y="0"/>
                </a:moveTo>
                <a:lnTo>
                  <a:pt x="1370126" y="0"/>
                </a:lnTo>
                <a:lnTo>
                  <a:pt x="0" y="432003"/>
                </a:lnTo>
                <a:lnTo>
                  <a:pt x="300139" y="432003"/>
                </a:lnTo>
                <a:lnTo>
                  <a:pt x="16702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0" name="bk object 90"/>
          <p:cNvSpPr/>
          <p:nvPr/>
        </p:nvSpPr>
        <p:spPr>
          <a:xfrm>
            <a:off x="918210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5" h="432434">
                <a:moveTo>
                  <a:pt x="1670265" y="0"/>
                </a:moveTo>
                <a:lnTo>
                  <a:pt x="1370126" y="0"/>
                </a:lnTo>
                <a:lnTo>
                  <a:pt x="0" y="432003"/>
                </a:lnTo>
                <a:lnTo>
                  <a:pt x="300139" y="432003"/>
                </a:lnTo>
                <a:lnTo>
                  <a:pt x="167026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bk object 91"/>
          <p:cNvSpPr/>
          <p:nvPr/>
        </p:nvSpPr>
        <p:spPr>
          <a:xfrm>
            <a:off x="263577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5" h="432434">
                <a:moveTo>
                  <a:pt x="1670278" y="0"/>
                </a:moveTo>
                <a:lnTo>
                  <a:pt x="1370126" y="0"/>
                </a:lnTo>
                <a:lnTo>
                  <a:pt x="0" y="432003"/>
                </a:lnTo>
                <a:lnTo>
                  <a:pt x="300151" y="432003"/>
                </a:lnTo>
                <a:lnTo>
                  <a:pt x="16702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2" name="bk object 92"/>
          <p:cNvSpPr/>
          <p:nvPr/>
        </p:nvSpPr>
        <p:spPr>
          <a:xfrm>
            <a:off x="263577" y="0"/>
            <a:ext cx="1670685" cy="432434"/>
          </a:xfrm>
          <a:custGeom>
            <a:avLst/>
            <a:gdLst/>
            <a:ahLst/>
            <a:cxnLst/>
            <a:rect l="l" t="t" r="r" b="b"/>
            <a:pathLst>
              <a:path w="1670685" h="432434">
                <a:moveTo>
                  <a:pt x="1670278" y="0"/>
                </a:moveTo>
                <a:lnTo>
                  <a:pt x="1370126" y="0"/>
                </a:lnTo>
                <a:lnTo>
                  <a:pt x="0" y="432003"/>
                </a:lnTo>
                <a:lnTo>
                  <a:pt x="300151" y="432003"/>
                </a:lnTo>
                <a:lnTo>
                  <a:pt x="167027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3" name="bk object 93"/>
          <p:cNvSpPr/>
          <p:nvPr/>
        </p:nvSpPr>
        <p:spPr>
          <a:xfrm>
            <a:off x="-2" y="0"/>
            <a:ext cx="1279525" cy="403860"/>
          </a:xfrm>
          <a:custGeom>
            <a:avLst/>
            <a:gdLst/>
            <a:ahLst/>
            <a:cxnLst/>
            <a:rect l="l" t="t" r="r" b="b"/>
            <a:pathLst>
              <a:path w="1279525" h="403860">
                <a:moveTo>
                  <a:pt x="1279232" y="0"/>
                </a:moveTo>
                <a:lnTo>
                  <a:pt x="979081" y="0"/>
                </a:lnTo>
                <a:lnTo>
                  <a:pt x="0" y="308698"/>
                </a:lnTo>
                <a:lnTo>
                  <a:pt x="0" y="403339"/>
                </a:lnTo>
                <a:lnTo>
                  <a:pt x="12792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bk object 94"/>
          <p:cNvSpPr/>
          <p:nvPr/>
        </p:nvSpPr>
        <p:spPr>
          <a:xfrm>
            <a:off x="-2" y="0"/>
            <a:ext cx="1279525" cy="403860"/>
          </a:xfrm>
          <a:custGeom>
            <a:avLst/>
            <a:gdLst/>
            <a:ahLst/>
            <a:cxnLst/>
            <a:rect l="l" t="t" r="r" b="b"/>
            <a:pathLst>
              <a:path w="1279525" h="403860">
                <a:moveTo>
                  <a:pt x="1279232" y="0"/>
                </a:moveTo>
                <a:lnTo>
                  <a:pt x="979081" y="0"/>
                </a:lnTo>
                <a:lnTo>
                  <a:pt x="0" y="308698"/>
                </a:lnTo>
                <a:lnTo>
                  <a:pt x="0" y="403339"/>
                </a:lnTo>
                <a:lnTo>
                  <a:pt x="127923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5" name="bk object 95"/>
          <p:cNvSpPr/>
          <p:nvPr/>
        </p:nvSpPr>
        <p:spPr>
          <a:xfrm>
            <a:off x="2" y="0"/>
            <a:ext cx="624840" cy="197485"/>
          </a:xfrm>
          <a:custGeom>
            <a:avLst/>
            <a:gdLst/>
            <a:ahLst/>
            <a:cxnLst/>
            <a:rect l="l" t="t" r="r" b="b"/>
            <a:pathLst>
              <a:path w="624840" h="197485">
                <a:moveTo>
                  <a:pt x="624598" y="0"/>
                </a:moveTo>
                <a:lnTo>
                  <a:pt x="324459" y="0"/>
                </a:lnTo>
                <a:lnTo>
                  <a:pt x="0" y="102298"/>
                </a:lnTo>
                <a:lnTo>
                  <a:pt x="0" y="196938"/>
                </a:lnTo>
                <a:lnTo>
                  <a:pt x="62459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6" name="bk object 96"/>
          <p:cNvSpPr/>
          <p:nvPr/>
        </p:nvSpPr>
        <p:spPr>
          <a:xfrm>
            <a:off x="2" y="0"/>
            <a:ext cx="624840" cy="197485"/>
          </a:xfrm>
          <a:custGeom>
            <a:avLst/>
            <a:gdLst/>
            <a:ahLst/>
            <a:cxnLst/>
            <a:rect l="l" t="t" r="r" b="b"/>
            <a:pathLst>
              <a:path w="624840" h="197485">
                <a:moveTo>
                  <a:pt x="624598" y="0"/>
                </a:moveTo>
                <a:lnTo>
                  <a:pt x="324459" y="0"/>
                </a:lnTo>
                <a:lnTo>
                  <a:pt x="0" y="102298"/>
                </a:lnTo>
                <a:lnTo>
                  <a:pt x="0" y="196938"/>
                </a:lnTo>
                <a:lnTo>
                  <a:pt x="62459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bk object 97"/>
          <p:cNvSpPr/>
          <p:nvPr/>
        </p:nvSpPr>
        <p:spPr>
          <a:xfrm>
            <a:off x="7464456" y="140810"/>
            <a:ext cx="923925" cy="291465"/>
          </a:xfrm>
          <a:custGeom>
            <a:avLst/>
            <a:gdLst/>
            <a:ahLst/>
            <a:cxnLst/>
            <a:rect l="l" t="t" r="r" b="b"/>
            <a:pathLst>
              <a:path w="923925" h="291465">
                <a:moveTo>
                  <a:pt x="923544" y="0"/>
                </a:moveTo>
                <a:lnTo>
                  <a:pt x="0" y="291185"/>
                </a:lnTo>
                <a:lnTo>
                  <a:pt x="300151" y="291185"/>
                </a:lnTo>
                <a:lnTo>
                  <a:pt x="923544" y="94640"/>
                </a:lnTo>
                <a:lnTo>
                  <a:pt x="923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8" name="bk object 98"/>
          <p:cNvSpPr/>
          <p:nvPr/>
        </p:nvSpPr>
        <p:spPr>
          <a:xfrm>
            <a:off x="7464456" y="140810"/>
            <a:ext cx="923925" cy="291465"/>
          </a:xfrm>
          <a:custGeom>
            <a:avLst/>
            <a:gdLst/>
            <a:ahLst/>
            <a:cxnLst/>
            <a:rect l="l" t="t" r="r" b="b"/>
            <a:pathLst>
              <a:path w="923925" h="291465">
                <a:moveTo>
                  <a:pt x="923544" y="0"/>
                </a:moveTo>
                <a:lnTo>
                  <a:pt x="0" y="291185"/>
                </a:lnTo>
                <a:lnTo>
                  <a:pt x="300151" y="291185"/>
                </a:lnTo>
                <a:lnTo>
                  <a:pt x="923544" y="94640"/>
                </a:lnTo>
                <a:lnTo>
                  <a:pt x="92354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9" name="bk object 99"/>
          <p:cNvSpPr/>
          <p:nvPr/>
        </p:nvSpPr>
        <p:spPr>
          <a:xfrm>
            <a:off x="8119091" y="347215"/>
            <a:ext cx="269240" cy="85090"/>
          </a:xfrm>
          <a:custGeom>
            <a:avLst/>
            <a:gdLst/>
            <a:ahLst/>
            <a:cxnLst/>
            <a:rect l="l" t="t" r="r" b="b"/>
            <a:pathLst>
              <a:path w="269240" h="85090">
                <a:moveTo>
                  <a:pt x="268909" y="0"/>
                </a:moveTo>
                <a:lnTo>
                  <a:pt x="0" y="84785"/>
                </a:lnTo>
                <a:lnTo>
                  <a:pt x="268909" y="84785"/>
                </a:lnTo>
                <a:lnTo>
                  <a:pt x="2689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0" name="bk object 100"/>
          <p:cNvSpPr/>
          <p:nvPr/>
        </p:nvSpPr>
        <p:spPr>
          <a:xfrm>
            <a:off x="8119091" y="347215"/>
            <a:ext cx="269240" cy="85090"/>
          </a:xfrm>
          <a:custGeom>
            <a:avLst/>
            <a:gdLst/>
            <a:ahLst/>
            <a:cxnLst/>
            <a:rect l="l" t="t" r="r" b="b"/>
            <a:pathLst>
              <a:path w="269240" h="85090">
                <a:moveTo>
                  <a:pt x="268909" y="0"/>
                </a:moveTo>
                <a:lnTo>
                  <a:pt x="0" y="84785"/>
                </a:lnTo>
                <a:lnTo>
                  <a:pt x="268909" y="84785"/>
                </a:lnTo>
                <a:lnTo>
                  <a:pt x="26890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1" name="bk object 101"/>
          <p:cNvSpPr/>
          <p:nvPr/>
        </p:nvSpPr>
        <p:spPr>
          <a:xfrm>
            <a:off x="147175" y="659273"/>
            <a:ext cx="0" cy="10900410"/>
          </a:xfrm>
          <a:custGeom>
            <a:avLst/>
            <a:gdLst/>
            <a:ahLst/>
            <a:cxnLst/>
            <a:rect l="l" t="t" r="r" b="b"/>
            <a:pathLst>
              <a:path w="0" h="10900410">
                <a:moveTo>
                  <a:pt x="0" y="0"/>
                </a:moveTo>
                <a:lnTo>
                  <a:pt x="0" y="10900156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2" name="bk object 102"/>
          <p:cNvSpPr/>
          <p:nvPr/>
        </p:nvSpPr>
        <p:spPr>
          <a:xfrm>
            <a:off x="298931" y="11660826"/>
            <a:ext cx="7840980" cy="0"/>
          </a:xfrm>
          <a:custGeom>
            <a:avLst/>
            <a:gdLst/>
            <a:ahLst/>
            <a:cxnLst/>
            <a:rect l="l" t="t" r="r" b="b"/>
            <a:pathLst>
              <a:path w="7840980" h="0">
                <a:moveTo>
                  <a:pt x="0" y="0"/>
                </a:moveTo>
                <a:lnTo>
                  <a:pt x="7840726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3" name="bk object 103"/>
          <p:cNvSpPr/>
          <p:nvPr/>
        </p:nvSpPr>
        <p:spPr>
          <a:xfrm>
            <a:off x="8240825" y="608576"/>
            <a:ext cx="0" cy="10900410"/>
          </a:xfrm>
          <a:custGeom>
            <a:avLst/>
            <a:gdLst/>
            <a:ahLst/>
            <a:cxnLst/>
            <a:rect l="l" t="t" r="r" b="b"/>
            <a:pathLst>
              <a:path w="0" h="10900410">
                <a:moveTo>
                  <a:pt x="0" y="10900156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4" name="bk object 104"/>
          <p:cNvSpPr/>
          <p:nvPr/>
        </p:nvSpPr>
        <p:spPr>
          <a:xfrm>
            <a:off x="248343" y="507178"/>
            <a:ext cx="7840980" cy="0"/>
          </a:xfrm>
          <a:custGeom>
            <a:avLst/>
            <a:gdLst/>
            <a:ahLst/>
            <a:cxnLst/>
            <a:rect l="l" t="t" r="r" b="b"/>
            <a:pathLst>
              <a:path w="7840980" h="0">
                <a:moveTo>
                  <a:pt x="7840726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5" name="bk object 105"/>
          <p:cNvSpPr/>
          <p:nvPr/>
        </p:nvSpPr>
        <p:spPr>
          <a:xfrm>
            <a:off x="147175" y="1161012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0" y="50698"/>
                </a:lnTo>
                <a:lnTo>
                  <a:pt x="50584" y="50698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6" name="bk object 106"/>
          <p:cNvSpPr/>
          <p:nvPr/>
        </p:nvSpPr>
        <p:spPr>
          <a:xfrm>
            <a:off x="8190237" y="1161012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698"/>
                </a:moveTo>
                <a:lnTo>
                  <a:pt x="50584" y="50698"/>
                </a:lnTo>
                <a:lnTo>
                  <a:pt x="50584" y="0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7" name="bk object 107"/>
          <p:cNvSpPr/>
          <p:nvPr/>
        </p:nvSpPr>
        <p:spPr>
          <a:xfrm>
            <a:off x="8190237" y="50717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50584" y="50698"/>
                </a:moveTo>
                <a:lnTo>
                  <a:pt x="50584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8" name="bk object 108"/>
          <p:cNvSpPr/>
          <p:nvPr/>
        </p:nvSpPr>
        <p:spPr>
          <a:xfrm>
            <a:off x="147175" y="50717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50584" y="0"/>
                </a:moveTo>
                <a:lnTo>
                  <a:pt x="0" y="0"/>
                </a:lnTo>
                <a:lnTo>
                  <a:pt x="0" y="50698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9" name="bk object 109"/>
          <p:cNvSpPr/>
          <p:nvPr/>
        </p:nvSpPr>
        <p:spPr>
          <a:xfrm>
            <a:off x="75171" y="435177"/>
            <a:ext cx="8237855" cy="11297920"/>
          </a:xfrm>
          <a:custGeom>
            <a:avLst/>
            <a:gdLst/>
            <a:ahLst/>
            <a:cxnLst/>
            <a:rect l="l" t="t" r="r" b="b"/>
            <a:pathLst>
              <a:path w="8237855" h="11297920">
                <a:moveTo>
                  <a:pt x="0" y="11297653"/>
                </a:moveTo>
                <a:lnTo>
                  <a:pt x="8237651" y="11297653"/>
                </a:lnTo>
                <a:lnTo>
                  <a:pt x="8237651" y="0"/>
                </a:lnTo>
                <a:lnTo>
                  <a:pt x="0" y="0"/>
                </a:lnTo>
                <a:lnTo>
                  <a:pt x="0" y="11297653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9417" y="472440"/>
            <a:ext cx="7549515" cy="1889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9417" y="2716530"/>
            <a:ext cx="7549515" cy="779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52039" y="10984230"/>
            <a:ext cx="2684272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9417" y="10984230"/>
            <a:ext cx="1929320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039612" y="10984230"/>
            <a:ext cx="1929320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C4-Fenstertasche_4c_Kleinauflage_PDF-Vorlage.indd</dc:title>
  <dcterms:created xsi:type="dcterms:W3CDTF">2017-01-05T11:52:05Z</dcterms:created>
  <dcterms:modified xsi:type="dcterms:W3CDTF">2017-01-05T11:52:05Z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2017-01-05T00:00:00Z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2017-01-05T00:00:00Z</vt:filetime>
  </property>
</Properties>
</file>