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2489200" cy="2489200"/>
  <p:notesSz cx="2489200" cy="24892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86690" y="771652"/>
            <a:ext cx="2115820" cy="5227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73380" y="1393952"/>
            <a:ext cx="1742440" cy="6223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24460" y="572516"/>
            <a:ext cx="1082802" cy="16428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281938" y="572516"/>
            <a:ext cx="1082802" cy="16428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147175" y="381786"/>
            <a:ext cx="0" cy="1798955"/>
          </a:xfrm>
          <a:custGeom>
            <a:avLst/>
            <a:gdLst/>
            <a:ahLst/>
            <a:cxnLst/>
            <a:rect l="l" t="t" r="r" b="b"/>
            <a:pathLst>
              <a:path w="0" h="1798955">
                <a:moveTo>
                  <a:pt x="0" y="0"/>
                </a:moveTo>
                <a:lnTo>
                  <a:pt x="0" y="1798637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g object 17"/>
          <p:cNvSpPr/>
          <p:nvPr/>
        </p:nvSpPr>
        <p:spPr>
          <a:xfrm>
            <a:off x="381779" y="2336830"/>
            <a:ext cx="1798955" cy="0"/>
          </a:xfrm>
          <a:custGeom>
            <a:avLst/>
            <a:gdLst/>
            <a:ahLst/>
            <a:cxnLst/>
            <a:rect l="l" t="t" r="r" b="b"/>
            <a:pathLst>
              <a:path w="1798955" h="0">
                <a:moveTo>
                  <a:pt x="0" y="0"/>
                </a:moveTo>
                <a:lnTo>
                  <a:pt x="1798637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g object 18"/>
          <p:cNvSpPr/>
          <p:nvPr/>
        </p:nvSpPr>
        <p:spPr>
          <a:xfrm>
            <a:off x="2336825" y="303587"/>
            <a:ext cx="0" cy="1798955"/>
          </a:xfrm>
          <a:custGeom>
            <a:avLst/>
            <a:gdLst/>
            <a:ahLst/>
            <a:cxnLst/>
            <a:rect l="l" t="t" r="r" b="b"/>
            <a:pathLst>
              <a:path w="0" h="1798955">
                <a:moveTo>
                  <a:pt x="0" y="1798637"/>
                </a:moveTo>
                <a:lnTo>
                  <a:pt x="0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g object 19"/>
          <p:cNvSpPr/>
          <p:nvPr/>
        </p:nvSpPr>
        <p:spPr>
          <a:xfrm>
            <a:off x="303582" y="147180"/>
            <a:ext cx="1798955" cy="0"/>
          </a:xfrm>
          <a:custGeom>
            <a:avLst/>
            <a:gdLst/>
            <a:ahLst/>
            <a:cxnLst/>
            <a:rect l="l" t="t" r="r" b="b"/>
            <a:pathLst>
              <a:path w="1798955" h="0">
                <a:moveTo>
                  <a:pt x="1798637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g object 20"/>
          <p:cNvSpPr/>
          <p:nvPr/>
        </p:nvSpPr>
        <p:spPr>
          <a:xfrm>
            <a:off x="147175" y="147177"/>
            <a:ext cx="2190115" cy="2190115"/>
          </a:xfrm>
          <a:custGeom>
            <a:avLst/>
            <a:gdLst/>
            <a:ahLst/>
            <a:cxnLst/>
            <a:rect l="l" t="t" r="r" b="b"/>
            <a:pathLst>
              <a:path w="2190115" h="2190115">
                <a:moveTo>
                  <a:pt x="0" y="2111451"/>
                </a:moveTo>
                <a:lnTo>
                  <a:pt x="0" y="2189657"/>
                </a:lnTo>
                <a:lnTo>
                  <a:pt x="78206" y="2189657"/>
                </a:lnTo>
              </a:path>
              <a:path w="2190115" h="2190115">
                <a:moveTo>
                  <a:pt x="2111451" y="2189657"/>
                </a:moveTo>
                <a:lnTo>
                  <a:pt x="2189645" y="2189657"/>
                </a:lnTo>
                <a:lnTo>
                  <a:pt x="2189645" y="2111451"/>
                </a:lnTo>
              </a:path>
              <a:path w="2190115" h="2190115">
                <a:moveTo>
                  <a:pt x="2189645" y="78206"/>
                </a:moveTo>
                <a:lnTo>
                  <a:pt x="2189645" y="0"/>
                </a:lnTo>
                <a:lnTo>
                  <a:pt x="2111451" y="0"/>
                </a:lnTo>
              </a:path>
              <a:path w="2190115" h="2190115">
                <a:moveTo>
                  <a:pt x="78206" y="0"/>
                </a:moveTo>
                <a:lnTo>
                  <a:pt x="0" y="0"/>
                </a:lnTo>
                <a:lnTo>
                  <a:pt x="0" y="78206"/>
                </a:lnTo>
              </a:path>
            </a:pathLst>
          </a:custGeom>
          <a:ln w="635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g object 21"/>
          <p:cNvSpPr/>
          <p:nvPr/>
        </p:nvSpPr>
        <p:spPr>
          <a:xfrm>
            <a:off x="75171" y="75184"/>
            <a:ext cx="2334260" cy="2334260"/>
          </a:xfrm>
          <a:custGeom>
            <a:avLst/>
            <a:gdLst/>
            <a:ahLst/>
            <a:cxnLst/>
            <a:rect l="l" t="t" r="r" b="b"/>
            <a:pathLst>
              <a:path w="2334260" h="2334260">
                <a:moveTo>
                  <a:pt x="0" y="2333650"/>
                </a:moveTo>
                <a:lnTo>
                  <a:pt x="2333650" y="2333650"/>
                </a:lnTo>
                <a:lnTo>
                  <a:pt x="2333650" y="0"/>
                </a:lnTo>
                <a:lnTo>
                  <a:pt x="0" y="0"/>
                </a:lnTo>
                <a:lnTo>
                  <a:pt x="0" y="2333650"/>
                </a:lnTo>
                <a:close/>
              </a:path>
            </a:pathLst>
          </a:custGeom>
          <a:ln w="635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24460" y="99568"/>
            <a:ext cx="2240280" cy="3982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24460" y="572516"/>
            <a:ext cx="2240280" cy="16428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846328" y="2314956"/>
            <a:ext cx="796544" cy="124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24460" y="2314956"/>
            <a:ext cx="572516" cy="124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792224" y="2314956"/>
            <a:ext cx="572516" cy="124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Visitenkarten_65x65_PDF-Vorlage.indd</dc:title>
  <dcterms:created xsi:type="dcterms:W3CDTF">2023-05-17T12:26:10Z</dcterms:created>
  <dcterms:modified xsi:type="dcterms:W3CDTF">2023-05-17T12:26:10Z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2023-05-17T00:00:00Z</vt:filetime>
  </property>
  <property fmtid="{D5CDD505-2E9C-101B-9397-08002B2CF9AE}" pid="3" name="Creator">
    <vt:lpwstr>Adobe InDesign 18.2 (Windows)</vt:lpwstr>
  </property>
  <property fmtid="{D5CDD505-2E9C-101B-9397-08002B2CF9AE}" pid="4" name="GTS_PDFXConformance">
    <vt:lpwstr>PDF/X-1a:2001</vt:lpwstr>
  </property>
  <property fmtid="{D5CDD505-2E9C-101B-9397-08002B2CF9AE}" pid="5" name="GTS_PDFXVersion">
    <vt:lpwstr>PDF/X-1:2001</vt:lpwstr>
  </property>
  <property fmtid="{D5CDD505-2E9C-101B-9397-08002B2CF9AE}" pid="6" name="LastSaved">
    <vt:filetime>2023-05-17T00:00:00Z</vt:filetime>
  </property>
  <property fmtid="{D5CDD505-2E9C-101B-9397-08002B2CF9AE}" pid="7" name="Producer">
    <vt:lpwstr>Adobe PDF Library 17.0</vt:lpwstr>
  </property>
</Properties>
</file>