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12852400"/>
  <p:notesSz cx="9144000" cy="12852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441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3984244"/>
            <a:ext cx="7772400" cy="26990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7197344"/>
            <a:ext cx="6400800" cy="321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2956052"/>
            <a:ext cx="3977640" cy="8482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2956052"/>
            <a:ext cx="3977640" cy="8482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1/26/2017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1/26/2017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1/26/2017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bk object 17"/>
          <p:cNvSpPr/>
          <p:nvPr/>
        </p:nvSpPr>
        <p:spPr>
          <a:xfrm>
            <a:off x="147175" y="299099"/>
            <a:ext cx="0" cy="12305030"/>
          </a:xfrm>
          <a:custGeom>
            <a:avLst/>
            <a:gdLst/>
            <a:ahLst/>
            <a:cxnLst/>
            <a:rect l="l" t="t" r="r" b="b"/>
            <a:pathLst>
              <a:path h="12305030">
                <a:moveTo>
                  <a:pt x="0" y="0"/>
                </a:moveTo>
                <a:lnTo>
                  <a:pt x="0" y="12304471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298776" y="12704843"/>
            <a:ext cx="8237220" cy="0"/>
          </a:xfrm>
          <a:custGeom>
            <a:avLst/>
            <a:gdLst/>
            <a:ahLst/>
            <a:cxnLst/>
            <a:rect l="l" t="t" r="r" b="b"/>
            <a:pathLst>
              <a:path w="8237220">
                <a:moveTo>
                  <a:pt x="0" y="0"/>
                </a:moveTo>
                <a:lnTo>
                  <a:pt x="8236978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8636823" y="248464"/>
            <a:ext cx="0" cy="12305030"/>
          </a:xfrm>
          <a:custGeom>
            <a:avLst/>
            <a:gdLst/>
            <a:ahLst/>
            <a:cxnLst/>
            <a:rect l="l" t="t" r="r" b="b"/>
            <a:pathLst>
              <a:path h="12305030">
                <a:moveTo>
                  <a:pt x="0" y="12304471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48246" y="147194"/>
            <a:ext cx="8237220" cy="0"/>
          </a:xfrm>
          <a:custGeom>
            <a:avLst/>
            <a:gdLst/>
            <a:ahLst/>
            <a:cxnLst/>
            <a:rect l="l" t="t" r="r" b="b"/>
            <a:pathLst>
              <a:path w="8237220">
                <a:moveTo>
                  <a:pt x="8236978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147175" y="12654207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0" y="50634"/>
                </a:lnTo>
                <a:lnTo>
                  <a:pt x="50533" y="50634"/>
                </a:lnTo>
              </a:path>
            </a:pathLst>
          </a:custGeom>
          <a:ln w="6349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8586287" y="12654207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634"/>
                </a:moveTo>
                <a:lnTo>
                  <a:pt x="50533" y="50634"/>
                </a:lnTo>
                <a:lnTo>
                  <a:pt x="50533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8586287" y="147196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50533" y="50634"/>
                </a:moveTo>
                <a:lnTo>
                  <a:pt x="50533" y="0"/>
                </a:lnTo>
                <a:lnTo>
                  <a:pt x="0" y="0"/>
                </a:lnTo>
              </a:path>
            </a:pathLst>
          </a:custGeom>
          <a:ln w="6349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147175" y="147196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50533" y="0"/>
                </a:moveTo>
                <a:lnTo>
                  <a:pt x="0" y="0"/>
                </a:lnTo>
                <a:lnTo>
                  <a:pt x="0" y="50634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75171" y="75196"/>
            <a:ext cx="8634095" cy="12701905"/>
          </a:xfrm>
          <a:custGeom>
            <a:avLst/>
            <a:gdLst/>
            <a:ahLst/>
            <a:cxnLst/>
            <a:rect l="l" t="t" r="r" b="b"/>
            <a:pathLst>
              <a:path w="8634095" h="12701905">
                <a:moveTo>
                  <a:pt x="0" y="12701651"/>
                </a:moveTo>
                <a:lnTo>
                  <a:pt x="8633650" y="12701651"/>
                </a:lnTo>
                <a:lnTo>
                  <a:pt x="8633650" y="0"/>
                </a:lnTo>
                <a:lnTo>
                  <a:pt x="0" y="0"/>
                </a:lnTo>
                <a:lnTo>
                  <a:pt x="0" y="12701651"/>
                </a:lnTo>
                <a:close/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514096"/>
            <a:ext cx="8229600" cy="20563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2956052"/>
            <a:ext cx="8229600" cy="8482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11952732"/>
            <a:ext cx="2926080" cy="642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11952732"/>
            <a:ext cx="2103120" cy="642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11952732"/>
            <a:ext cx="2103120" cy="642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  <p:sp>
        <p:nvSpPr>
          <p:cNvPr id="26" name="bk object 16"/>
          <p:cNvSpPr/>
          <p:nvPr userDrawn="1"/>
        </p:nvSpPr>
        <p:spPr>
          <a:xfrm>
            <a:off x="8711566" y="24"/>
            <a:ext cx="213360" cy="67310"/>
          </a:xfrm>
          <a:custGeom>
            <a:avLst/>
            <a:gdLst/>
            <a:ahLst/>
            <a:cxnLst/>
            <a:rect l="l" t="t" r="r" b="b"/>
            <a:pathLst>
              <a:path w="213360" h="67310">
                <a:moveTo>
                  <a:pt x="212890" y="0"/>
                </a:moveTo>
                <a:lnTo>
                  <a:pt x="0" y="0"/>
                </a:lnTo>
                <a:lnTo>
                  <a:pt x="0" y="67119"/>
                </a:lnTo>
                <a:lnTo>
                  <a:pt x="212890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k object 17"/>
          <p:cNvSpPr/>
          <p:nvPr userDrawn="1"/>
        </p:nvSpPr>
        <p:spPr>
          <a:xfrm>
            <a:off x="8711566" y="24248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194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k object 18"/>
          <p:cNvSpPr/>
          <p:nvPr userDrawn="1"/>
        </p:nvSpPr>
        <p:spPr>
          <a:xfrm>
            <a:off x="8711566" y="24248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194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k object 19"/>
          <p:cNvSpPr/>
          <p:nvPr userDrawn="1"/>
        </p:nvSpPr>
        <p:spPr>
          <a:xfrm>
            <a:off x="8711566" y="196543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k object 20"/>
          <p:cNvSpPr/>
          <p:nvPr userDrawn="1"/>
        </p:nvSpPr>
        <p:spPr>
          <a:xfrm>
            <a:off x="8711566" y="196543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k object 21"/>
          <p:cNvSpPr/>
          <p:nvPr userDrawn="1"/>
        </p:nvSpPr>
        <p:spPr>
          <a:xfrm>
            <a:off x="8711566" y="368850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k object 22"/>
          <p:cNvSpPr/>
          <p:nvPr userDrawn="1"/>
        </p:nvSpPr>
        <p:spPr>
          <a:xfrm>
            <a:off x="8711566" y="368850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k object 23"/>
          <p:cNvSpPr/>
          <p:nvPr userDrawn="1"/>
        </p:nvSpPr>
        <p:spPr>
          <a:xfrm>
            <a:off x="8711566" y="541157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k object 24"/>
          <p:cNvSpPr/>
          <p:nvPr userDrawn="1"/>
        </p:nvSpPr>
        <p:spPr>
          <a:xfrm>
            <a:off x="8711566" y="541157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k object 25"/>
          <p:cNvSpPr/>
          <p:nvPr userDrawn="1"/>
        </p:nvSpPr>
        <p:spPr>
          <a:xfrm>
            <a:off x="8711566" y="713453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bk object 26"/>
          <p:cNvSpPr/>
          <p:nvPr userDrawn="1"/>
        </p:nvSpPr>
        <p:spPr>
          <a:xfrm>
            <a:off x="8711566" y="713453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bk object 27"/>
          <p:cNvSpPr/>
          <p:nvPr userDrawn="1"/>
        </p:nvSpPr>
        <p:spPr>
          <a:xfrm>
            <a:off x="8711566" y="885760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bk object 28"/>
          <p:cNvSpPr/>
          <p:nvPr userDrawn="1"/>
        </p:nvSpPr>
        <p:spPr>
          <a:xfrm>
            <a:off x="8711566" y="885760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bk object 29"/>
          <p:cNvSpPr/>
          <p:nvPr userDrawn="1"/>
        </p:nvSpPr>
        <p:spPr>
          <a:xfrm>
            <a:off x="8711566" y="1058068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bk object 30"/>
          <p:cNvSpPr/>
          <p:nvPr userDrawn="1"/>
        </p:nvSpPr>
        <p:spPr>
          <a:xfrm>
            <a:off x="8711566" y="1058068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bk object 31"/>
          <p:cNvSpPr/>
          <p:nvPr userDrawn="1"/>
        </p:nvSpPr>
        <p:spPr>
          <a:xfrm>
            <a:off x="8711566" y="1230376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194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bk object 32"/>
          <p:cNvSpPr/>
          <p:nvPr userDrawn="1"/>
        </p:nvSpPr>
        <p:spPr>
          <a:xfrm>
            <a:off x="8711566" y="1230376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194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bk object 33"/>
          <p:cNvSpPr/>
          <p:nvPr userDrawn="1"/>
        </p:nvSpPr>
        <p:spPr>
          <a:xfrm>
            <a:off x="8711566" y="1402671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bk object 34"/>
          <p:cNvSpPr/>
          <p:nvPr userDrawn="1"/>
        </p:nvSpPr>
        <p:spPr>
          <a:xfrm>
            <a:off x="8711566" y="1402671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bk object 35"/>
          <p:cNvSpPr/>
          <p:nvPr userDrawn="1"/>
        </p:nvSpPr>
        <p:spPr>
          <a:xfrm>
            <a:off x="8711566" y="1574978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bk object 36"/>
          <p:cNvSpPr/>
          <p:nvPr userDrawn="1"/>
        </p:nvSpPr>
        <p:spPr>
          <a:xfrm>
            <a:off x="8711566" y="1574978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bk object 37"/>
          <p:cNvSpPr/>
          <p:nvPr userDrawn="1"/>
        </p:nvSpPr>
        <p:spPr>
          <a:xfrm>
            <a:off x="8711566" y="1747286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194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bk object 38"/>
          <p:cNvSpPr/>
          <p:nvPr userDrawn="1"/>
        </p:nvSpPr>
        <p:spPr>
          <a:xfrm>
            <a:off x="8711566" y="1747286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194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bk object 39"/>
          <p:cNvSpPr/>
          <p:nvPr userDrawn="1"/>
        </p:nvSpPr>
        <p:spPr>
          <a:xfrm>
            <a:off x="8711566" y="1919581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bk object 40"/>
          <p:cNvSpPr/>
          <p:nvPr userDrawn="1"/>
        </p:nvSpPr>
        <p:spPr>
          <a:xfrm>
            <a:off x="8711566" y="1919581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bk object 41"/>
          <p:cNvSpPr/>
          <p:nvPr userDrawn="1"/>
        </p:nvSpPr>
        <p:spPr>
          <a:xfrm>
            <a:off x="8711566" y="2091888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bk object 42"/>
          <p:cNvSpPr/>
          <p:nvPr userDrawn="1"/>
        </p:nvSpPr>
        <p:spPr>
          <a:xfrm>
            <a:off x="8711566" y="2091888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bk object 43"/>
          <p:cNvSpPr/>
          <p:nvPr userDrawn="1"/>
        </p:nvSpPr>
        <p:spPr>
          <a:xfrm>
            <a:off x="8711566" y="2264196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194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bk object 44"/>
          <p:cNvSpPr/>
          <p:nvPr userDrawn="1"/>
        </p:nvSpPr>
        <p:spPr>
          <a:xfrm>
            <a:off x="8711566" y="2264196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194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bk object 45"/>
          <p:cNvSpPr/>
          <p:nvPr userDrawn="1"/>
        </p:nvSpPr>
        <p:spPr>
          <a:xfrm>
            <a:off x="8711566" y="2436491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bk object 46"/>
          <p:cNvSpPr/>
          <p:nvPr userDrawn="1"/>
        </p:nvSpPr>
        <p:spPr>
          <a:xfrm>
            <a:off x="8711566" y="2436491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bk object 47"/>
          <p:cNvSpPr/>
          <p:nvPr userDrawn="1"/>
        </p:nvSpPr>
        <p:spPr>
          <a:xfrm>
            <a:off x="8711566" y="2608798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bk object 48"/>
          <p:cNvSpPr/>
          <p:nvPr userDrawn="1"/>
        </p:nvSpPr>
        <p:spPr>
          <a:xfrm>
            <a:off x="8711566" y="2608798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bk object 49"/>
          <p:cNvSpPr/>
          <p:nvPr userDrawn="1"/>
        </p:nvSpPr>
        <p:spPr>
          <a:xfrm>
            <a:off x="8711566" y="2781106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bk object 50"/>
          <p:cNvSpPr/>
          <p:nvPr userDrawn="1"/>
        </p:nvSpPr>
        <p:spPr>
          <a:xfrm>
            <a:off x="8711566" y="2781106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bk object 51"/>
          <p:cNvSpPr/>
          <p:nvPr userDrawn="1"/>
        </p:nvSpPr>
        <p:spPr>
          <a:xfrm>
            <a:off x="8711566" y="2953401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9006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bk object 52"/>
          <p:cNvSpPr/>
          <p:nvPr userDrawn="1"/>
        </p:nvSpPr>
        <p:spPr>
          <a:xfrm>
            <a:off x="8711566" y="2953401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9006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bk object 53"/>
          <p:cNvSpPr/>
          <p:nvPr userDrawn="1"/>
        </p:nvSpPr>
        <p:spPr>
          <a:xfrm>
            <a:off x="8711566" y="3125708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bk object 54"/>
          <p:cNvSpPr/>
          <p:nvPr userDrawn="1"/>
        </p:nvSpPr>
        <p:spPr>
          <a:xfrm>
            <a:off x="8711566" y="3125708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bk object 55"/>
          <p:cNvSpPr/>
          <p:nvPr userDrawn="1"/>
        </p:nvSpPr>
        <p:spPr>
          <a:xfrm>
            <a:off x="8711566" y="3298017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194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bk object 56"/>
          <p:cNvSpPr/>
          <p:nvPr userDrawn="1"/>
        </p:nvSpPr>
        <p:spPr>
          <a:xfrm>
            <a:off x="8711566" y="3298017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194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bk object 57"/>
          <p:cNvSpPr/>
          <p:nvPr userDrawn="1"/>
        </p:nvSpPr>
        <p:spPr>
          <a:xfrm>
            <a:off x="8711566" y="3470311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9006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bk object 58"/>
          <p:cNvSpPr/>
          <p:nvPr userDrawn="1"/>
        </p:nvSpPr>
        <p:spPr>
          <a:xfrm>
            <a:off x="8711566" y="3470311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9006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bk object 59"/>
          <p:cNvSpPr/>
          <p:nvPr userDrawn="1"/>
        </p:nvSpPr>
        <p:spPr>
          <a:xfrm>
            <a:off x="8711566" y="3642619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bk object 60"/>
          <p:cNvSpPr/>
          <p:nvPr userDrawn="1"/>
        </p:nvSpPr>
        <p:spPr>
          <a:xfrm>
            <a:off x="8711566" y="3642619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bk object 61"/>
          <p:cNvSpPr/>
          <p:nvPr userDrawn="1"/>
        </p:nvSpPr>
        <p:spPr>
          <a:xfrm>
            <a:off x="8711566" y="3814926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bk object 62"/>
          <p:cNvSpPr/>
          <p:nvPr userDrawn="1"/>
        </p:nvSpPr>
        <p:spPr>
          <a:xfrm>
            <a:off x="8711566" y="3814926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bk object 63"/>
          <p:cNvSpPr/>
          <p:nvPr userDrawn="1"/>
        </p:nvSpPr>
        <p:spPr>
          <a:xfrm>
            <a:off x="8711566" y="3987222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9006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bk object 64"/>
          <p:cNvSpPr/>
          <p:nvPr userDrawn="1"/>
        </p:nvSpPr>
        <p:spPr>
          <a:xfrm>
            <a:off x="8711566" y="3987222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9006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bk object 65"/>
          <p:cNvSpPr/>
          <p:nvPr userDrawn="1"/>
        </p:nvSpPr>
        <p:spPr>
          <a:xfrm>
            <a:off x="8711566" y="4159529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9006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bk object 66"/>
          <p:cNvSpPr/>
          <p:nvPr userDrawn="1"/>
        </p:nvSpPr>
        <p:spPr>
          <a:xfrm>
            <a:off x="8711566" y="4159529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9006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bk object 67"/>
          <p:cNvSpPr/>
          <p:nvPr userDrawn="1"/>
        </p:nvSpPr>
        <p:spPr>
          <a:xfrm>
            <a:off x="8711566" y="4331836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bk object 68"/>
          <p:cNvSpPr/>
          <p:nvPr userDrawn="1"/>
        </p:nvSpPr>
        <p:spPr>
          <a:xfrm>
            <a:off x="8711566" y="4331836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bk object 69"/>
          <p:cNvSpPr/>
          <p:nvPr userDrawn="1"/>
        </p:nvSpPr>
        <p:spPr>
          <a:xfrm>
            <a:off x="8711566" y="4504144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194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bk object 70"/>
          <p:cNvSpPr/>
          <p:nvPr userDrawn="1"/>
        </p:nvSpPr>
        <p:spPr>
          <a:xfrm>
            <a:off x="8711566" y="4504144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194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bk object 71"/>
          <p:cNvSpPr/>
          <p:nvPr userDrawn="1"/>
        </p:nvSpPr>
        <p:spPr>
          <a:xfrm>
            <a:off x="8711566" y="4676439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9006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bk object 72"/>
          <p:cNvSpPr/>
          <p:nvPr userDrawn="1"/>
        </p:nvSpPr>
        <p:spPr>
          <a:xfrm>
            <a:off x="8711566" y="4676439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9006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bk object 73"/>
          <p:cNvSpPr/>
          <p:nvPr userDrawn="1"/>
        </p:nvSpPr>
        <p:spPr>
          <a:xfrm>
            <a:off x="8711566" y="4848746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bk object 74"/>
          <p:cNvSpPr/>
          <p:nvPr userDrawn="1"/>
        </p:nvSpPr>
        <p:spPr>
          <a:xfrm>
            <a:off x="8711566" y="4848746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bk object 75"/>
          <p:cNvSpPr/>
          <p:nvPr userDrawn="1"/>
        </p:nvSpPr>
        <p:spPr>
          <a:xfrm>
            <a:off x="8711566" y="5021042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9006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bk object 76"/>
          <p:cNvSpPr/>
          <p:nvPr userDrawn="1"/>
        </p:nvSpPr>
        <p:spPr>
          <a:xfrm>
            <a:off x="8711566" y="5021042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9006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bk object 77"/>
          <p:cNvSpPr/>
          <p:nvPr userDrawn="1"/>
        </p:nvSpPr>
        <p:spPr>
          <a:xfrm>
            <a:off x="8711566" y="5193349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9006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bk object 78"/>
          <p:cNvSpPr/>
          <p:nvPr userDrawn="1"/>
        </p:nvSpPr>
        <p:spPr>
          <a:xfrm>
            <a:off x="8711566" y="5193349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9006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bk object 79"/>
          <p:cNvSpPr/>
          <p:nvPr userDrawn="1"/>
        </p:nvSpPr>
        <p:spPr>
          <a:xfrm>
            <a:off x="8711566" y="5365656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bk object 80"/>
          <p:cNvSpPr/>
          <p:nvPr userDrawn="1"/>
        </p:nvSpPr>
        <p:spPr>
          <a:xfrm>
            <a:off x="8711566" y="5365656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bk object 81"/>
          <p:cNvSpPr/>
          <p:nvPr userDrawn="1"/>
        </p:nvSpPr>
        <p:spPr>
          <a:xfrm>
            <a:off x="8711566" y="5537965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194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bk object 82"/>
          <p:cNvSpPr/>
          <p:nvPr userDrawn="1"/>
        </p:nvSpPr>
        <p:spPr>
          <a:xfrm>
            <a:off x="8711566" y="5537965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194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bk object 83"/>
          <p:cNvSpPr/>
          <p:nvPr userDrawn="1"/>
        </p:nvSpPr>
        <p:spPr>
          <a:xfrm>
            <a:off x="8711566" y="5710259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9006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bk object 84"/>
          <p:cNvSpPr/>
          <p:nvPr userDrawn="1"/>
        </p:nvSpPr>
        <p:spPr>
          <a:xfrm>
            <a:off x="8711566" y="5710259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9006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bk object 85"/>
          <p:cNvSpPr/>
          <p:nvPr userDrawn="1"/>
        </p:nvSpPr>
        <p:spPr>
          <a:xfrm>
            <a:off x="8711566" y="5882567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01"/>
                </a:lnTo>
                <a:lnTo>
                  <a:pt x="432003" y="79006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bk object 86"/>
          <p:cNvSpPr/>
          <p:nvPr userDrawn="1"/>
        </p:nvSpPr>
        <p:spPr>
          <a:xfrm>
            <a:off x="8711566" y="5882567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01"/>
                </a:lnTo>
                <a:lnTo>
                  <a:pt x="432003" y="79006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bk object 87"/>
          <p:cNvSpPr/>
          <p:nvPr userDrawn="1"/>
        </p:nvSpPr>
        <p:spPr>
          <a:xfrm>
            <a:off x="8711566" y="6054874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bk object 88"/>
          <p:cNvSpPr/>
          <p:nvPr userDrawn="1"/>
        </p:nvSpPr>
        <p:spPr>
          <a:xfrm>
            <a:off x="8711566" y="6054874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bk object 89"/>
          <p:cNvSpPr/>
          <p:nvPr userDrawn="1"/>
        </p:nvSpPr>
        <p:spPr>
          <a:xfrm>
            <a:off x="8711566" y="6227169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9006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bk object 90"/>
          <p:cNvSpPr/>
          <p:nvPr userDrawn="1"/>
        </p:nvSpPr>
        <p:spPr>
          <a:xfrm>
            <a:off x="8711566" y="6227169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4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9006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bk object 91"/>
          <p:cNvSpPr/>
          <p:nvPr userDrawn="1"/>
        </p:nvSpPr>
        <p:spPr>
          <a:xfrm>
            <a:off x="8711566" y="6399477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9006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bk object 92"/>
          <p:cNvSpPr/>
          <p:nvPr userDrawn="1"/>
        </p:nvSpPr>
        <p:spPr>
          <a:xfrm>
            <a:off x="8711566" y="6399477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9006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bk object 93"/>
          <p:cNvSpPr/>
          <p:nvPr userDrawn="1"/>
        </p:nvSpPr>
        <p:spPr>
          <a:xfrm>
            <a:off x="8711566" y="6571784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bk object 94"/>
          <p:cNvSpPr/>
          <p:nvPr userDrawn="1"/>
        </p:nvSpPr>
        <p:spPr>
          <a:xfrm>
            <a:off x="8711566" y="6571784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bk object 95"/>
          <p:cNvSpPr/>
          <p:nvPr userDrawn="1"/>
        </p:nvSpPr>
        <p:spPr>
          <a:xfrm>
            <a:off x="8711566" y="6744092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194"/>
                </a:lnTo>
                <a:lnTo>
                  <a:pt x="0" y="215201"/>
                </a:lnTo>
                <a:lnTo>
                  <a:pt x="432003" y="78993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bk object 96"/>
          <p:cNvSpPr/>
          <p:nvPr userDrawn="1"/>
        </p:nvSpPr>
        <p:spPr>
          <a:xfrm>
            <a:off x="8711566" y="6744092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194"/>
                </a:lnTo>
                <a:lnTo>
                  <a:pt x="0" y="215201"/>
                </a:lnTo>
                <a:lnTo>
                  <a:pt x="432003" y="78993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bk object 97"/>
          <p:cNvSpPr/>
          <p:nvPr userDrawn="1"/>
        </p:nvSpPr>
        <p:spPr>
          <a:xfrm>
            <a:off x="8711566" y="6916387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9006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bk object 98"/>
          <p:cNvSpPr/>
          <p:nvPr userDrawn="1"/>
        </p:nvSpPr>
        <p:spPr>
          <a:xfrm>
            <a:off x="8711566" y="6916387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9006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bk object 99"/>
          <p:cNvSpPr/>
          <p:nvPr userDrawn="1"/>
        </p:nvSpPr>
        <p:spPr>
          <a:xfrm>
            <a:off x="8711566" y="7088694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9006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bk object 100"/>
          <p:cNvSpPr/>
          <p:nvPr userDrawn="1"/>
        </p:nvSpPr>
        <p:spPr>
          <a:xfrm>
            <a:off x="8711566" y="7088694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9006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bk object 101"/>
          <p:cNvSpPr/>
          <p:nvPr userDrawn="1"/>
        </p:nvSpPr>
        <p:spPr>
          <a:xfrm>
            <a:off x="8711566" y="7261003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194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bk object 102"/>
          <p:cNvSpPr/>
          <p:nvPr userDrawn="1"/>
        </p:nvSpPr>
        <p:spPr>
          <a:xfrm>
            <a:off x="8711566" y="7261003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194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bk object 103"/>
          <p:cNvSpPr/>
          <p:nvPr userDrawn="1"/>
        </p:nvSpPr>
        <p:spPr>
          <a:xfrm>
            <a:off x="8711566" y="7433297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9006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bk object 104"/>
          <p:cNvSpPr/>
          <p:nvPr userDrawn="1"/>
        </p:nvSpPr>
        <p:spPr>
          <a:xfrm>
            <a:off x="8711566" y="7433297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9006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bk object 105"/>
          <p:cNvSpPr/>
          <p:nvPr userDrawn="1"/>
        </p:nvSpPr>
        <p:spPr>
          <a:xfrm>
            <a:off x="8711566" y="7605604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9006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bk object 106"/>
          <p:cNvSpPr/>
          <p:nvPr userDrawn="1"/>
        </p:nvSpPr>
        <p:spPr>
          <a:xfrm>
            <a:off x="8711566" y="7605604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9006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bk object 107"/>
          <p:cNvSpPr/>
          <p:nvPr userDrawn="1"/>
        </p:nvSpPr>
        <p:spPr>
          <a:xfrm>
            <a:off x="8711566" y="7777912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bk object 108"/>
          <p:cNvSpPr/>
          <p:nvPr userDrawn="1"/>
        </p:nvSpPr>
        <p:spPr>
          <a:xfrm>
            <a:off x="8711566" y="7777912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bk object 109"/>
          <p:cNvSpPr/>
          <p:nvPr userDrawn="1"/>
        </p:nvSpPr>
        <p:spPr>
          <a:xfrm>
            <a:off x="8711566" y="7950220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194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bk object 110"/>
          <p:cNvSpPr/>
          <p:nvPr userDrawn="1"/>
        </p:nvSpPr>
        <p:spPr>
          <a:xfrm>
            <a:off x="8711566" y="7950220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194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bk object 111"/>
          <p:cNvSpPr/>
          <p:nvPr userDrawn="1"/>
        </p:nvSpPr>
        <p:spPr>
          <a:xfrm>
            <a:off x="8711566" y="8122515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9006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bk object 112"/>
          <p:cNvSpPr/>
          <p:nvPr userDrawn="1"/>
        </p:nvSpPr>
        <p:spPr>
          <a:xfrm>
            <a:off x="8711566" y="8122515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9006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bk object 113"/>
          <p:cNvSpPr/>
          <p:nvPr userDrawn="1"/>
        </p:nvSpPr>
        <p:spPr>
          <a:xfrm>
            <a:off x="8711566" y="8294822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bk object 114"/>
          <p:cNvSpPr/>
          <p:nvPr userDrawn="1"/>
        </p:nvSpPr>
        <p:spPr>
          <a:xfrm>
            <a:off x="8711566" y="8294822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bk object 115"/>
          <p:cNvSpPr/>
          <p:nvPr userDrawn="1"/>
        </p:nvSpPr>
        <p:spPr>
          <a:xfrm>
            <a:off x="8711566" y="8467130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194"/>
                </a:lnTo>
                <a:lnTo>
                  <a:pt x="0" y="215201"/>
                </a:lnTo>
                <a:lnTo>
                  <a:pt x="432003" y="78993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bk object 116"/>
          <p:cNvSpPr/>
          <p:nvPr userDrawn="1"/>
        </p:nvSpPr>
        <p:spPr>
          <a:xfrm>
            <a:off x="8711566" y="8467130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194"/>
                </a:lnTo>
                <a:lnTo>
                  <a:pt x="0" y="215201"/>
                </a:lnTo>
                <a:lnTo>
                  <a:pt x="432003" y="78993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bk object 117"/>
          <p:cNvSpPr/>
          <p:nvPr userDrawn="1"/>
        </p:nvSpPr>
        <p:spPr>
          <a:xfrm>
            <a:off x="8711566" y="8639425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9006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bk object 118"/>
          <p:cNvSpPr/>
          <p:nvPr userDrawn="1"/>
        </p:nvSpPr>
        <p:spPr>
          <a:xfrm>
            <a:off x="8711566" y="8639425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9006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bk object 119"/>
          <p:cNvSpPr/>
          <p:nvPr userDrawn="1"/>
        </p:nvSpPr>
        <p:spPr>
          <a:xfrm>
            <a:off x="8711566" y="8811732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9006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bk object 120"/>
          <p:cNvSpPr/>
          <p:nvPr userDrawn="1"/>
        </p:nvSpPr>
        <p:spPr>
          <a:xfrm>
            <a:off x="8711566" y="8811732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9006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bk object 121"/>
          <p:cNvSpPr/>
          <p:nvPr userDrawn="1"/>
        </p:nvSpPr>
        <p:spPr>
          <a:xfrm>
            <a:off x="8711566" y="8984040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194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bk object 122"/>
          <p:cNvSpPr/>
          <p:nvPr userDrawn="1"/>
        </p:nvSpPr>
        <p:spPr>
          <a:xfrm>
            <a:off x="8711566" y="8984040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194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bk object 123"/>
          <p:cNvSpPr/>
          <p:nvPr userDrawn="1"/>
        </p:nvSpPr>
        <p:spPr>
          <a:xfrm>
            <a:off x="8711566" y="9156335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9006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bk object 124"/>
          <p:cNvSpPr/>
          <p:nvPr userDrawn="1"/>
        </p:nvSpPr>
        <p:spPr>
          <a:xfrm>
            <a:off x="8711566" y="9156335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9006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bk object 125"/>
          <p:cNvSpPr/>
          <p:nvPr userDrawn="1"/>
        </p:nvSpPr>
        <p:spPr>
          <a:xfrm>
            <a:off x="8711566" y="9328642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9006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bk object 126"/>
          <p:cNvSpPr/>
          <p:nvPr userDrawn="1"/>
        </p:nvSpPr>
        <p:spPr>
          <a:xfrm>
            <a:off x="8711566" y="9328642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9006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bk object 127"/>
          <p:cNvSpPr/>
          <p:nvPr userDrawn="1"/>
        </p:nvSpPr>
        <p:spPr>
          <a:xfrm>
            <a:off x="8711566" y="9500949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01"/>
                </a:lnTo>
                <a:lnTo>
                  <a:pt x="432003" y="78993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bk object 128"/>
          <p:cNvSpPr/>
          <p:nvPr userDrawn="1"/>
        </p:nvSpPr>
        <p:spPr>
          <a:xfrm>
            <a:off x="8711566" y="9500949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01"/>
                </a:lnTo>
                <a:lnTo>
                  <a:pt x="432003" y="78993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bk object 129"/>
          <p:cNvSpPr/>
          <p:nvPr userDrawn="1"/>
        </p:nvSpPr>
        <p:spPr>
          <a:xfrm>
            <a:off x="8711566" y="9673245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8993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bk object 130"/>
          <p:cNvSpPr/>
          <p:nvPr userDrawn="1"/>
        </p:nvSpPr>
        <p:spPr>
          <a:xfrm>
            <a:off x="8711566" y="9673245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8993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bk object 131"/>
          <p:cNvSpPr/>
          <p:nvPr userDrawn="1"/>
        </p:nvSpPr>
        <p:spPr>
          <a:xfrm>
            <a:off x="8711566" y="9845553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8993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bk object 132"/>
          <p:cNvSpPr/>
          <p:nvPr userDrawn="1"/>
        </p:nvSpPr>
        <p:spPr>
          <a:xfrm>
            <a:off x="8711566" y="9845553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8993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bk object 133"/>
          <p:cNvSpPr/>
          <p:nvPr userDrawn="1"/>
        </p:nvSpPr>
        <p:spPr>
          <a:xfrm>
            <a:off x="8711566" y="10017861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194"/>
                </a:lnTo>
                <a:lnTo>
                  <a:pt x="0" y="215201"/>
                </a:lnTo>
                <a:lnTo>
                  <a:pt x="432003" y="78993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bk object 134"/>
          <p:cNvSpPr/>
          <p:nvPr userDrawn="1"/>
        </p:nvSpPr>
        <p:spPr>
          <a:xfrm>
            <a:off x="8711566" y="10017861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194"/>
                </a:lnTo>
                <a:lnTo>
                  <a:pt x="0" y="215201"/>
                </a:lnTo>
                <a:lnTo>
                  <a:pt x="432003" y="78993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bk object 135"/>
          <p:cNvSpPr/>
          <p:nvPr userDrawn="1"/>
        </p:nvSpPr>
        <p:spPr>
          <a:xfrm>
            <a:off x="8711566" y="10190155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8993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bk object 136"/>
          <p:cNvSpPr/>
          <p:nvPr userDrawn="1"/>
        </p:nvSpPr>
        <p:spPr>
          <a:xfrm>
            <a:off x="8711566" y="10190155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8993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bk object 137"/>
          <p:cNvSpPr/>
          <p:nvPr userDrawn="1"/>
        </p:nvSpPr>
        <p:spPr>
          <a:xfrm>
            <a:off x="8711566" y="10362462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8993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bk object 138"/>
          <p:cNvSpPr/>
          <p:nvPr userDrawn="1"/>
        </p:nvSpPr>
        <p:spPr>
          <a:xfrm>
            <a:off x="8711566" y="10362462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8993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bk object 139"/>
          <p:cNvSpPr/>
          <p:nvPr userDrawn="1"/>
        </p:nvSpPr>
        <p:spPr>
          <a:xfrm>
            <a:off x="8711566" y="10534770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bk object 140"/>
          <p:cNvSpPr/>
          <p:nvPr userDrawn="1"/>
        </p:nvSpPr>
        <p:spPr>
          <a:xfrm>
            <a:off x="8711566" y="10534770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bk object 141"/>
          <p:cNvSpPr/>
          <p:nvPr userDrawn="1"/>
        </p:nvSpPr>
        <p:spPr>
          <a:xfrm>
            <a:off x="8711566" y="10707065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8993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bk object 142"/>
          <p:cNvSpPr/>
          <p:nvPr userDrawn="1"/>
        </p:nvSpPr>
        <p:spPr>
          <a:xfrm>
            <a:off x="8711566" y="10707065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8993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bk object 143"/>
          <p:cNvSpPr/>
          <p:nvPr userDrawn="1"/>
        </p:nvSpPr>
        <p:spPr>
          <a:xfrm>
            <a:off x="8711566" y="10879373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bk object 144"/>
          <p:cNvSpPr/>
          <p:nvPr userDrawn="1"/>
        </p:nvSpPr>
        <p:spPr>
          <a:xfrm>
            <a:off x="8711566" y="10879373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bk object 145"/>
          <p:cNvSpPr/>
          <p:nvPr userDrawn="1"/>
        </p:nvSpPr>
        <p:spPr>
          <a:xfrm>
            <a:off x="8711566" y="11051680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bk object 146"/>
          <p:cNvSpPr/>
          <p:nvPr userDrawn="1"/>
        </p:nvSpPr>
        <p:spPr>
          <a:xfrm>
            <a:off x="8711566" y="11051680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bk object 147"/>
          <p:cNvSpPr/>
          <p:nvPr userDrawn="1"/>
        </p:nvSpPr>
        <p:spPr>
          <a:xfrm>
            <a:off x="8711566" y="11223989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194"/>
                </a:lnTo>
                <a:lnTo>
                  <a:pt x="0" y="215201"/>
                </a:lnTo>
                <a:lnTo>
                  <a:pt x="432003" y="7898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bk object 148"/>
          <p:cNvSpPr/>
          <p:nvPr userDrawn="1"/>
        </p:nvSpPr>
        <p:spPr>
          <a:xfrm>
            <a:off x="8711566" y="11223989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194"/>
                </a:lnTo>
                <a:lnTo>
                  <a:pt x="0" y="215201"/>
                </a:lnTo>
                <a:lnTo>
                  <a:pt x="432003" y="7898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bk object 149"/>
          <p:cNvSpPr/>
          <p:nvPr userDrawn="1"/>
        </p:nvSpPr>
        <p:spPr>
          <a:xfrm>
            <a:off x="8711566" y="11396283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bk object 150"/>
          <p:cNvSpPr/>
          <p:nvPr userDrawn="1"/>
        </p:nvSpPr>
        <p:spPr>
          <a:xfrm>
            <a:off x="8711566" y="11396283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bk object 151"/>
          <p:cNvSpPr/>
          <p:nvPr userDrawn="1"/>
        </p:nvSpPr>
        <p:spPr>
          <a:xfrm>
            <a:off x="8711566" y="11568590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bk object 152"/>
          <p:cNvSpPr/>
          <p:nvPr userDrawn="1"/>
        </p:nvSpPr>
        <p:spPr>
          <a:xfrm>
            <a:off x="8711566" y="11568590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bk object 153"/>
          <p:cNvSpPr/>
          <p:nvPr userDrawn="1"/>
        </p:nvSpPr>
        <p:spPr>
          <a:xfrm>
            <a:off x="8711566" y="11740899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194"/>
                </a:lnTo>
                <a:lnTo>
                  <a:pt x="0" y="215201"/>
                </a:lnTo>
                <a:lnTo>
                  <a:pt x="432003" y="78981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bk object 154"/>
          <p:cNvSpPr/>
          <p:nvPr userDrawn="1"/>
        </p:nvSpPr>
        <p:spPr>
          <a:xfrm>
            <a:off x="8711566" y="11740899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194"/>
                </a:lnTo>
                <a:lnTo>
                  <a:pt x="0" y="215201"/>
                </a:lnTo>
                <a:lnTo>
                  <a:pt x="432003" y="78981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bk object 155"/>
          <p:cNvSpPr/>
          <p:nvPr userDrawn="1"/>
        </p:nvSpPr>
        <p:spPr>
          <a:xfrm>
            <a:off x="8711566" y="11913193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bk object 156"/>
          <p:cNvSpPr/>
          <p:nvPr userDrawn="1"/>
        </p:nvSpPr>
        <p:spPr>
          <a:xfrm>
            <a:off x="8711566" y="11913193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bk object 157"/>
          <p:cNvSpPr/>
          <p:nvPr userDrawn="1"/>
        </p:nvSpPr>
        <p:spPr>
          <a:xfrm>
            <a:off x="8711566" y="12085501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01"/>
                </a:lnTo>
                <a:lnTo>
                  <a:pt x="432003" y="79006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bk object 158"/>
          <p:cNvSpPr/>
          <p:nvPr userDrawn="1"/>
        </p:nvSpPr>
        <p:spPr>
          <a:xfrm>
            <a:off x="8711566" y="12085501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01"/>
                </a:lnTo>
                <a:lnTo>
                  <a:pt x="432003" y="79006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bk object 159"/>
          <p:cNvSpPr/>
          <p:nvPr userDrawn="1"/>
        </p:nvSpPr>
        <p:spPr>
          <a:xfrm>
            <a:off x="8711566" y="12257808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bk object 160"/>
          <p:cNvSpPr/>
          <p:nvPr userDrawn="1"/>
        </p:nvSpPr>
        <p:spPr>
          <a:xfrm>
            <a:off x="8711566" y="12257808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01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bk object 161"/>
          <p:cNvSpPr/>
          <p:nvPr userDrawn="1"/>
        </p:nvSpPr>
        <p:spPr>
          <a:xfrm>
            <a:off x="8711566" y="12430104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bk object 162"/>
          <p:cNvSpPr/>
          <p:nvPr userDrawn="1"/>
        </p:nvSpPr>
        <p:spPr>
          <a:xfrm>
            <a:off x="8711566" y="12430104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bk object 163"/>
          <p:cNvSpPr/>
          <p:nvPr userDrawn="1"/>
        </p:nvSpPr>
        <p:spPr>
          <a:xfrm>
            <a:off x="8711566" y="12602411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bk object 164"/>
          <p:cNvSpPr/>
          <p:nvPr userDrawn="1"/>
        </p:nvSpPr>
        <p:spPr>
          <a:xfrm>
            <a:off x="8711566" y="12602411"/>
            <a:ext cx="432434" cy="215265"/>
          </a:xfrm>
          <a:custGeom>
            <a:avLst/>
            <a:gdLst/>
            <a:ahLst/>
            <a:cxnLst/>
            <a:rect l="l" t="t" r="r" b="b"/>
            <a:pathLst>
              <a:path w="432434" h="215265">
                <a:moveTo>
                  <a:pt x="432003" y="0"/>
                </a:moveTo>
                <a:lnTo>
                  <a:pt x="0" y="136207"/>
                </a:lnTo>
                <a:lnTo>
                  <a:pt x="0" y="215214"/>
                </a:lnTo>
                <a:lnTo>
                  <a:pt x="432003" y="78994"/>
                </a:lnTo>
                <a:lnTo>
                  <a:pt x="4320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bk object 165"/>
          <p:cNvSpPr/>
          <p:nvPr userDrawn="1"/>
        </p:nvSpPr>
        <p:spPr>
          <a:xfrm>
            <a:off x="8898389" y="12774710"/>
            <a:ext cx="245745" cy="77470"/>
          </a:xfrm>
          <a:custGeom>
            <a:avLst/>
            <a:gdLst/>
            <a:ahLst/>
            <a:cxnLst/>
            <a:rect l="l" t="t" r="r" b="b"/>
            <a:pathLst>
              <a:path w="245745" h="77470">
                <a:moveTo>
                  <a:pt x="245173" y="0"/>
                </a:moveTo>
                <a:lnTo>
                  <a:pt x="0" y="77304"/>
                </a:lnTo>
                <a:lnTo>
                  <a:pt x="245173" y="77304"/>
                </a:lnTo>
                <a:lnTo>
                  <a:pt x="24517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bk object 166"/>
          <p:cNvSpPr/>
          <p:nvPr userDrawn="1"/>
        </p:nvSpPr>
        <p:spPr>
          <a:xfrm>
            <a:off x="8898389" y="12774710"/>
            <a:ext cx="245745" cy="77470"/>
          </a:xfrm>
          <a:custGeom>
            <a:avLst/>
            <a:gdLst/>
            <a:ahLst/>
            <a:cxnLst/>
            <a:rect l="l" t="t" r="r" b="b"/>
            <a:pathLst>
              <a:path w="245745" h="77470">
                <a:moveTo>
                  <a:pt x="245173" y="0"/>
                </a:moveTo>
                <a:lnTo>
                  <a:pt x="0" y="77304"/>
                </a:lnTo>
                <a:lnTo>
                  <a:pt x="245173" y="77304"/>
                </a:lnTo>
                <a:lnTo>
                  <a:pt x="24517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B4-Tasche_4c2c1c_Grossauflage_PDF-Vorlage.indd</dc:title>
  <cp:lastModifiedBy>Evelin Szabo</cp:lastModifiedBy>
  <cp:revision>1</cp:revision>
  <dcterms:created xsi:type="dcterms:W3CDTF">2017-01-26T13:00:52Z</dcterms:created>
  <dcterms:modified xsi:type="dcterms:W3CDTF">2017-01-26T12:02:08Z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2017-01-26T00:00:00Z</vt:filetime>
  </property>
  <property fmtid="{D5CDD505-2E9C-101B-9397-08002B2CF9AE}" pid="3" name="Creator">
    <vt:lpwstr>Adobe InDesign CC 2017 (Windows)</vt:lpwstr>
  </property>
  <property fmtid="{D5CDD505-2E9C-101B-9397-08002B2CF9AE}" pid="4" name="LastSaved">
    <vt:filetime>2017-01-26T00:00:00Z</vt:filetime>
  </property>
</Properties>
</file>